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 id="2147483660" r:id="rId2"/>
  </p:sldMasterIdLst>
  <p:notesMasterIdLst>
    <p:notesMasterId r:id="rId18"/>
  </p:notesMasterIdLst>
  <p:handoutMasterIdLst>
    <p:handoutMasterId r:id="rId19"/>
  </p:handoutMasterIdLst>
  <p:sldIdLst>
    <p:sldId id="413" r:id="rId3"/>
    <p:sldId id="412" r:id="rId4"/>
    <p:sldId id="381" r:id="rId5"/>
    <p:sldId id="482" r:id="rId6"/>
    <p:sldId id="265" r:id="rId7"/>
    <p:sldId id="431" r:id="rId8"/>
    <p:sldId id="487" r:id="rId9"/>
    <p:sldId id="433" r:id="rId10"/>
    <p:sldId id="486" r:id="rId11"/>
    <p:sldId id="484" r:id="rId12"/>
    <p:sldId id="483" r:id="rId13"/>
    <p:sldId id="485" r:id="rId14"/>
    <p:sldId id="488" r:id="rId15"/>
    <p:sldId id="489" r:id="rId16"/>
    <p:sldId id="260" r:id="rId17"/>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22B4"/>
    <a:srgbClr val="47A961"/>
    <a:srgbClr val="007E39"/>
    <a:srgbClr val="0BCB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85" autoAdjust="0"/>
    <p:restoredTop sz="95332" autoAdjust="0"/>
  </p:normalViewPr>
  <p:slideViewPr>
    <p:cSldViewPr snapToGrid="0">
      <p:cViewPr varScale="1">
        <p:scale>
          <a:sx n="69" d="100"/>
          <a:sy n="69" d="100"/>
        </p:scale>
        <p:origin x="1074" y="66"/>
      </p:cViewPr>
      <p:guideLst/>
    </p:cSldViewPr>
  </p:slideViewPr>
  <p:outlineViewPr>
    <p:cViewPr>
      <p:scale>
        <a:sx n="33" d="100"/>
        <a:sy n="33" d="100"/>
      </p:scale>
      <p:origin x="0" y="-2429"/>
    </p:cViewPr>
  </p:outlineViewPr>
  <p:notesTextViewPr>
    <p:cViewPr>
      <p:scale>
        <a:sx n="1" d="1"/>
        <a:sy n="1" d="1"/>
      </p:scale>
      <p:origin x="0" y="0"/>
    </p:cViewPr>
  </p:notesTextViewPr>
  <p:notesViewPr>
    <p:cSldViewPr snapToGrid="0">
      <p:cViewPr varScale="1">
        <p:scale>
          <a:sx n="88" d="100"/>
          <a:sy n="88" d="100"/>
        </p:scale>
        <p:origin x="382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fr-CI"/>
          </a:p>
        </p:txBody>
      </p:sp>
      <p:sp>
        <p:nvSpPr>
          <p:cNvPr id="3" name="Espace réservé de la date 2"/>
          <p:cNvSpPr>
            <a:spLocks noGrp="1"/>
          </p:cNvSpPr>
          <p:nvPr>
            <p:ph type="dt" sz="quarter" idx="1"/>
          </p:nvPr>
        </p:nvSpPr>
        <p:spPr>
          <a:xfrm>
            <a:off x="3850444" y="0"/>
            <a:ext cx="2945659" cy="498135"/>
          </a:xfrm>
          <a:prstGeom prst="rect">
            <a:avLst/>
          </a:prstGeom>
        </p:spPr>
        <p:txBody>
          <a:bodyPr vert="horz" lIns="91440" tIns="45720" rIns="91440" bIns="45720" rtlCol="0"/>
          <a:lstStyle>
            <a:lvl1pPr algn="r">
              <a:defRPr sz="1200"/>
            </a:lvl1pPr>
          </a:lstStyle>
          <a:p>
            <a:fld id="{B036CC62-F2CA-4034-AAA3-6749355CB020}" type="datetime1">
              <a:rPr lang="fr-FR" smtClean="0"/>
              <a:t>20/11/2020</a:t>
            </a:fld>
            <a:endParaRPr lang="fr-CI"/>
          </a:p>
        </p:txBody>
      </p:sp>
      <p:sp>
        <p:nvSpPr>
          <p:cNvPr id="4" name="Espace réservé du pied de page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fr-CI"/>
          </a:p>
        </p:txBody>
      </p:sp>
      <p:sp>
        <p:nvSpPr>
          <p:cNvPr id="5" name="Espace réservé du numéro de diapositive 4"/>
          <p:cNvSpPr>
            <a:spLocks noGrp="1"/>
          </p:cNvSpPr>
          <p:nvPr>
            <p:ph type="sldNum" sz="quarter" idx="3"/>
          </p:nvPr>
        </p:nvSpPr>
        <p:spPr>
          <a:xfrm>
            <a:off x="3850444" y="9430091"/>
            <a:ext cx="2945659" cy="498134"/>
          </a:xfrm>
          <a:prstGeom prst="rect">
            <a:avLst/>
          </a:prstGeom>
        </p:spPr>
        <p:txBody>
          <a:bodyPr vert="horz" lIns="91440" tIns="45720" rIns="91440" bIns="45720" rtlCol="0" anchor="b"/>
          <a:lstStyle>
            <a:lvl1pPr algn="r">
              <a:defRPr sz="1200"/>
            </a:lvl1pPr>
          </a:lstStyle>
          <a:p>
            <a:fld id="{E5B95C00-ADA1-4769-9182-C551DD267363}" type="slidenum">
              <a:rPr lang="fr-CI" smtClean="0"/>
              <a:t>‹N°›</a:t>
            </a:fld>
            <a:endParaRPr lang="fr-CI"/>
          </a:p>
        </p:txBody>
      </p:sp>
    </p:spTree>
    <p:extLst>
      <p:ext uri="{BB962C8B-B14F-4D97-AF65-F5344CB8AC3E}">
        <p14:creationId xmlns:p14="http://schemas.microsoft.com/office/powerpoint/2010/main" val="2478735578"/>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4" y="0"/>
            <a:ext cx="2945659" cy="498135"/>
          </a:xfrm>
          <a:prstGeom prst="rect">
            <a:avLst/>
          </a:prstGeom>
        </p:spPr>
        <p:txBody>
          <a:bodyPr vert="horz" lIns="91440" tIns="45720" rIns="91440" bIns="45720" rtlCol="0"/>
          <a:lstStyle>
            <a:lvl1pPr algn="r">
              <a:defRPr sz="1200"/>
            </a:lvl1pPr>
          </a:lstStyle>
          <a:p>
            <a:fld id="{293825B9-249C-40EF-A4FD-57AFA0FFF8CE}" type="datetime1">
              <a:rPr lang="fr-FR" smtClean="0"/>
              <a:t>20/11/2020</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4" y="9430091"/>
            <a:ext cx="2945659" cy="498134"/>
          </a:xfrm>
          <a:prstGeom prst="rect">
            <a:avLst/>
          </a:prstGeom>
        </p:spPr>
        <p:txBody>
          <a:bodyPr vert="horz" lIns="91440" tIns="45720" rIns="91440" bIns="45720" rtlCol="0" anchor="b"/>
          <a:lstStyle>
            <a:lvl1pPr algn="r">
              <a:defRPr sz="1200"/>
            </a:lvl1pPr>
          </a:lstStyle>
          <a:p>
            <a:fld id="{FB664DC4-FE4B-4D4B-89AA-608D42452577}" type="slidenum">
              <a:rPr lang="fr-FR" smtClean="0"/>
              <a:t>‹N°›</a:t>
            </a:fld>
            <a:endParaRPr lang="fr-FR"/>
          </a:p>
        </p:txBody>
      </p:sp>
    </p:spTree>
    <p:extLst>
      <p:ext uri="{BB962C8B-B14F-4D97-AF65-F5344CB8AC3E}">
        <p14:creationId xmlns:p14="http://schemas.microsoft.com/office/powerpoint/2010/main" val="1395097180"/>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fr-FR"/>
              <a:t>Modifiez le style du titre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9736F74F-6758-4778-BEC9-8CF347142FD4}" type="datetime1">
              <a:rPr lang="en-US" smtClean="0"/>
              <a:t>11/20/2020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a:t>
            </a:fld>
            <a:endParaRPr lang="en-US" dirty="0"/>
          </a:p>
        </p:txBody>
      </p:sp>
      <p:cxnSp>
        <p:nvCxnSpPr>
          <p:cNvPr id="15" name="Straight Connector 14"/>
          <p:cNvCxnSpPr/>
          <p:nvPr/>
        </p:nvCxnSpPr>
        <p:spPr>
          <a:xfrm flipV="1">
            <a:off x="700216" y="3531204"/>
            <a:ext cx="10758616" cy="68731"/>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FB5FC6C-6CE4-495C-B075-72C3B1161093}" type="datetime1">
              <a:rPr lang="en-US" smtClean="0"/>
              <a:t>11/20/2020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033B134-61B9-4BAA-B97A-CD4FF459EB4C}" type="datetime1">
              <a:rPr lang="en-US" smtClean="0"/>
              <a:t>11/20/2020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4" name="Freeform 6"/>
          <p:cNvSpPr>
            <a:spLocks noChangeArrowheads="1"/>
          </p:cNvSpPr>
          <p:nvPr/>
        </p:nvSpPr>
        <p:spPr bwMode="auto">
          <a:xfrm>
            <a:off x="0" y="4324350"/>
            <a:ext cx="1744663" cy="777875"/>
          </a:xfrm>
          <a:custGeom>
            <a:avLst/>
            <a:gdLst>
              <a:gd name="T0" fmla="*/ 2147483646 w 372"/>
              <a:gd name="T1" fmla="*/ 2147483646 h 166"/>
              <a:gd name="T2" fmla="*/ 2147483646 w 372"/>
              <a:gd name="T3" fmla="*/ 2147483646 h 166"/>
              <a:gd name="T4" fmla="*/ 2147483646 w 372"/>
              <a:gd name="T5" fmla="*/ 2147483646 h 166"/>
              <a:gd name="T6" fmla="*/ 2147483646 w 372"/>
              <a:gd name="T7" fmla="*/ 2147483646 h 166"/>
              <a:gd name="T8" fmla="*/ 2147483646 w 372"/>
              <a:gd name="T9" fmla="*/ 2147483646 h 166"/>
              <a:gd name="T10" fmla="*/ 2147483646 w 372"/>
              <a:gd name="T11" fmla="*/ 2147483646 h 166"/>
              <a:gd name="T12" fmla="*/ 2147483646 w 372"/>
              <a:gd name="T13" fmla="*/ 2147483646 h 166"/>
              <a:gd name="T14" fmla="*/ 2147483646 w 372"/>
              <a:gd name="T15" fmla="*/ 0 h 166"/>
              <a:gd name="T16" fmla="*/ 0 w 372"/>
              <a:gd name="T17" fmla="*/ 0 h 166"/>
              <a:gd name="T18" fmla="*/ 0 w 372"/>
              <a:gd name="T19" fmla="*/ 2147483646 h 166"/>
              <a:gd name="T20" fmla="*/ 2147483646 w 372"/>
              <a:gd name="T21" fmla="*/ 2147483646 h 1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72"/>
              <a:gd name="T34" fmla="*/ 0 h 166"/>
              <a:gd name="T35" fmla="*/ 372 w 372"/>
              <a:gd name="T36" fmla="*/ 166 h 16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5" name="Date Placeholder 3"/>
          <p:cNvSpPr>
            <a:spLocks noGrp="1"/>
          </p:cNvSpPr>
          <p:nvPr>
            <p:ph type="dt" sz="half" idx="10"/>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487CEDD3-0C46-4262-87FF-3A03C797069A}" type="datetime1">
              <a:rPr kumimoji="0" lang="en-US" sz="900" b="0" i="0" u="none" strike="noStrike" kern="1200" cap="none" spc="0" normalizeH="0" baseline="0" noProof="0">
                <a:ln>
                  <a:noFill/>
                </a:ln>
                <a:solidFill>
                  <a:prstClr val="black">
                    <a:tint val="75000"/>
                  </a:prstClr>
                </a:solidFill>
                <a:effectLst/>
                <a:uLnTx/>
                <a:uFillTx/>
                <a:latin typeface="Century Gothic"/>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11/20/2020</a:t>
            </a:fld>
            <a:endParaRPr kumimoji="0" lang="en-US"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7" name="Slide Number Placeholder 5"/>
          <p:cNvSpPr>
            <a:spLocks noGrp="1"/>
          </p:cNvSpPr>
          <p:nvPr>
            <p:ph type="sldNum" sz="quarter" idx="12"/>
          </p:nvPr>
        </p:nvSpPr>
        <p:spPr>
          <a:xfrm>
            <a:off x="531813" y="4529138"/>
            <a:ext cx="779462" cy="365125"/>
          </a:xfrm>
        </p:spPr>
        <p:txBody>
          <a:bodyPr/>
          <a:lstStyle>
            <a:lvl1pPr>
              <a:defRPr smtClean="0"/>
            </a:lvl1pPr>
          </a:lstStyle>
          <a:p>
            <a:pPr marL="0" marR="0" lvl="0" indent="0" algn="r" defTabSz="457200" rtl="0" eaLnBrk="1" fontAlgn="base" latinLnBrk="0" hangingPunct="1">
              <a:lnSpc>
                <a:spcPct val="100000"/>
              </a:lnSpc>
              <a:spcBef>
                <a:spcPct val="0"/>
              </a:spcBef>
              <a:spcAft>
                <a:spcPct val="0"/>
              </a:spcAft>
              <a:buClrTx/>
              <a:buSzTx/>
              <a:buFontTx/>
              <a:buNone/>
              <a:tabLst/>
              <a:defRPr/>
            </a:pPr>
            <a:fld id="{08CD470F-0E99-42C6-BBB6-758E5AA1D74C}" type="slidenum">
              <a:rPr kumimoji="0" lang="en-US" altLang="fr-FR" sz="2000" b="0" i="0" u="none" strike="noStrike" kern="1200" cap="none" spc="0" normalizeH="0" baseline="0" noProof="0">
                <a:ln>
                  <a:noFill/>
                </a:ln>
                <a:solidFill>
                  <a:srgbClr val="FEFFFF"/>
                </a:solidFill>
                <a:effectLst/>
                <a:uLnTx/>
                <a:uFillTx/>
                <a:latin typeface="Century Gothic" panose="020B050202020202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Tx/>
                <a:buFontTx/>
                <a:buNone/>
                <a:tabLst/>
                <a:defRPr/>
              </a:pPr>
              <a:t>‹N°›</a:t>
            </a:fld>
            <a:endParaRPr kumimoji="0" lang="en-US" altLang="fr-FR" sz="2000" b="0" i="0" u="none" strike="noStrike" kern="1200" cap="none" spc="0" normalizeH="0" baseline="0" noProof="0">
              <a:ln>
                <a:noFill/>
              </a:ln>
              <a:solidFill>
                <a:srgbClr val="FEFFFF"/>
              </a:solidFill>
              <a:effectLst/>
              <a:uLnTx/>
              <a:uFillTx/>
              <a:latin typeface="Century Gothic" panose="020B0502020202020204" pitchFamily="34" charset="0"/>
              <a:ea typeface="+mn-ea"/>
              <a:cs typeface="Arial" panose="020B0604020202020204" pitchFamily="34" charset="0"/>
            </a:endParaRPr>
          </a:p>
        </p:txBody>
      </p:sp>
    </p:spTree>
    <p:extLst>
      <p:ext uri="{BB962C8B-B14F-4D97-AF65-F5344CB8AC3E}">
        <p14:creationId xmlns:p14="http://schemas.microsoft.com/office/powerpoint/2010/main" val="3738622355"/>
      </p:ext>
    </p:extLst>
  </p:cSld>
  <p:clrMapOvr>
    <a:masterClrMapping/>
  </p:clrMapOvr>
  <p:transition>
    <p:cover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4" name="Freeform 11"/>
          <p:cNvSpPr>
            <a:spLocks noChangeArrowheads="1"/>
          </p:cNvSpPr>
          <p:nvPr/>
        </p:nvSpPr>
        <p:spPr bwMode="auto">
          <a:xfrm flipV="1">
            <a:off x="241300" y="25082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248"/>
              <a:gd name="T40" fmla="*/ 0 h 10000"/>
              <a:gd name="T41" fmla="*/ 9248 w 9248"/>
              <a:gd name="T42" fmla="*/ 10000 h 1000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Footer Placeholder 4"/>
          <p:cNvSpPr>
            <a:spLocks noGrp="1"/>
          </p:cNvSpPr>
          <p:nvPr>
            <p:ph type="ftr" sz="quarter" idx="10"/>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6" name="Slide Number Placeholder 5"/>
          <p:cNvSpPr>
            <a:spLocks noGrp="1"/>
          </p:cNvSpPr>
          <p:nvPr>
            <p:ph type="sldNum" sz="quarter" idx="11"/>
          </p:nvPr>
        </p:nvSpPr>
        <p:spPr>
          <a:xfrm>
            <a:off x="11226800" y="6318250"/>
            <a:ext cx="779463" cy="365125"/>
          </a:xfrm>
        </p:spPr>
        <p:txBody>
          <a:bodyPr/>
          <a:lstStyle>
            <a:lvl1pPr>
              <a:defRPr smtClean="0">
                <a:solidFill>
                  <a:srgbClr val="00B050"/>
                </a:solidFill>
              </a:defRPr>
            </a:lvl1pPr>
          </a:lstStyle>
          <a:p>
            <a:pPr marL="0" marR="0" lvl="0" indent="0" algn="r" defTabSz="457200" rtl="0" eaLnBrk="1" fontAlgn="base" latinLnBrk="0" hangingPunct="1">
              <a:lnSpc>
                <a:spcPct val="100000"/>
              </a:lnSpc>
              <a:spcBef>
                <a:spcPct val="0"/>
              </a:spcBef>
              <a:spcAft>
                <a:spcPct val="0"/>
              </a:spcAft>
              <a:buClrTx/>
              <a:buSzTx/>
              <a:buFontTx/>
              <a:buNone/>
              <a:tabLst/>
              <a:defRPr/>
            </a:pPr>
            <a:fld id="{05EF005A-6CD5-4A92-AAD9-3C80B4B79DD2}" type="slidenum">
              <a:rPr kumimoji="0" lang="en-US" altLang="fr-FR" sz="2000" b="0" i="0" u="none" strike="noStrike" kern="1200" cap="none" spc="0" normalizeH="0" baseline="0" noProof="0">
                <a:ln>
                  <a:noFill/>
                </a:ln>
                <a:solidFill>
                  <a:srgbClr val="00B050"/>
                </a:solidFill>
                <a:effectLst/>
                <a:uLnTx/>
                <a:uFillTx/>
                <a:latin typeface="Century Gothic" panose="020B050202020202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Tx/>
                <a:buFontTx/>
                <a:buNone/>
                <a:tabLst/>
                <a:defRPr/>
              </a:pPr>
              <a:t>‹N°›</a:t>
            </a:fld>
            <a:endParaRPr kumimoji="0" lang="en-US" altLang="fr-FR" sz="2000" b="0" i="0" u="none" strike="noStrike" kern="1200" cap="none" spc="0" normalizeH="0" baseline="0" noProof="0">
              <a:ln>
                <a:noFill/>
              </a:ln>
              <a:solidFill>
                <a:srgbClr val="00B050"/>
              </a:solidFill>
              <a:effectLst/>
              <a:uLnTx/>
              <a:uFillTx/>
              <a:latin typeface="Century Gothic" panose="020B0502020202020204" pitchFamily="34" charset="0"/>
              <a:ea typeface="+mn-ea"/>
              <a:cs typeface="Arial" panose="020B0604020202020204" pitchFamily="34" charset="0"/>
            </a:endParaRPr>
          </a:p>
        </p:txBody>
      </p:sp>
    </p:spTree>
    <p:extLst>
      <p:ext uri="{BB962C8B-B14F-4D97-AF65-F5344CB8AC3E}">
        <p14:creationId xmlns:p14="http://schemas.microsoft.com/office/powerpoint/2010/main" val="3233960226"/>
      </p:ext>
    </p:extLst>
  </p:cSld>
  <p:clrMapOvr>
    <a:masterClrMapping/>
  </p:clrMapOvr>
  <p:transition>
    <p:cover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4" name="Freeform 11"/>
          <p:cNvSpPr>
            <a:spLocks noChangeArrowheads="1"/>
          </p:cNvSpPr>
          <p:nvPr/>
        </p:nvSpPr>
        <p:spPr bwMode="auto">
          <a:xfrm flipV="1">
            <a:off x="-4763" y="31781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248"/>
              <a:gd name="T40" fmla="*/ 0 h 10000"/>
              <a:gd name="T41" fmla="*/ 9248 w 9248"/>
              <a:gd name="T42" fmla="*/ 10000 h 1000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5" name="Date Placeholder 3"/>
          <p:cNvSpPr>
            <a:spLocks noGrp="1"/>
          </p:cNvSpPr>
          <p:nvPr>
            <p:ph type="dt" sz="half" idx="10"/>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9B48D808-3880-44F9-8EA3-87A1FE75A56A}" type="datetime1">
              <a:rPr kumimoji="0" lang="en-US" sz="900" b="0" i="0" u="none" strike="noStrike" kern="1200" cap="none" spc="0" normalizeH="0" baseline="0" noProof="0">
                <a:ln>
                  <a:noFill/>
                </a:ln>
                <a:solidFill>
                  <a:prstClr val="black">
                    <a:tint val="75000"/>
                  </a:prstClr>
                </a:solidFill>
                <a:effectLst/>
                <a:uLnTx/>
                <a:uFillTx/>
                <a:latin typeface="Century Gothic"/>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11/20/2020</a:t>
            </a:fld>
            <a:endParaRPr kumimoji="0" lang="en-US"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7" name="Slide Number Placeholder 5"/>
          <p:cNvSpPr>
            <a:spLocks noGrp="1"/>
          </p:cNvSpPr>
          <p:nvPr>
            <p:ph type="sldNum" sz="quarter" idx="12"/>
          </p:nvPr>
        </p:nvSpPr>
        <p:spPr>
          <a:xfrm>
            <a:off x="531813" y="3244850"/>
            <a:ext cx="779462" cy="365125"/>
          </a:xfrm>
        </p:spPr>
        <p:txBody>
          <a:bodyPr/>
          <a:lstStyle>
            <a:lvl1pPr>
              <a:defRPr smtClean="0"/>
            </a:lvl1pPr>
          </a:lstStyle>
          <a:p>
            <a:pPr marL="0" marR="0" lvl="0" indent="0" algn="r" defTabSz="457200" rtl="0" eaLnBrk="1" fontAlgn="base" latinLnBrk="0" hangingPunct="1">
              <a:lnSpc>
                <a:spcPct val="100000"/>
              </a:lnSpc>
              <a:spcBef>
                <a:spcPct val="0"/>
              </a:spcBef>
              <a:spcAft>
                <a:spcPct val="0"/>
              </a:spcAft>
              <a:buClrTx/>
              <a:buSzTx/>
              <a:buFontTx/>
              <a:buNone/>
              <a:tabLst/>
              <a:defRPr/>
            </a:pPr>
            <a:fld id="{E90B43A2-92D6-4EE3-9745-2BA10E357660}" type="slidenum">
              <a:rPr kumimoji="0" lang="en-US" altLang="fr-FR" sz="2000" b="0" i="0" u="none" strike="noStrike" kern="1200" cap="none" spc="0" normalizeH="0" baseline="0" noProof="0">
                <a:ln>
                  <a:noFill/>
                </a:ln>
                <a:solidFill>
                  <a:srgbClr val="FEFFFF"/>
                </a:solidFill>
                <a:effectLst/>
                <a:uLnTx/>
                <a:uFillTx/>
                <a:latin typeface="Century Gothic" panose="020B050202020202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Tx/>
                <a:buFontTx/>
                <a:buNone/>
                <a:tabLst/>
                <a:defRPr/>
              </a:pPr>
              <a:t>‹N°›</a:t>
            </a:fld>
            <a:endParaRPr kumimoji="0" lang="en-US" altLang="fr-FR" sz="2000" b="0" i="0" u="none" strike="noStrike" kern="1200" cap="none" spc="0" normalizeH="0" baseline="0" noProof="0">
              <a:ln>
                <a:noFill/>
              </a:ln>
              <a:solidFill>
                <a:srgbClr val="FEFFFF"/>
              </a:solidFill>
              <a:effectLst/>
              <a:uLnTx/>
              <a:uFillTx/>
              <a:latin typeface="Century Gothic" panose="020B0502020202020204" pitchFamily="34" charset="0"/>
              <a:ea typeface="+mn-ea"/>
              <a:cs typeface="Arial" panose="020B0604020202020204" pitchFamily="34" charset="0"/>
            </a:endParaRPr>
          </a:p>
        </p:txBody>
      </p:sp>
    </p:spTree>
    <p:extLst>
      <p:ext uri="{BB962C8B-B14F-4D97-AF65-F5344CB8AC3E}">
        <p14:creationId xmlns:p14="http://schemas.microsoft.com/office/powerpoint/2010/main" val="964383277"/>
      </p:ext>
    </p:extLst>
  </p:cSld>
  <p:clrMapOvr>
    <a:masterClrMapping/>
  </p:clrMapOvr>
  <p:transition>
    <p:cover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Freeform 11"/>
          <p:cNvSpPr>
            <a:spLocks noChangeArrowheads="1"/>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248"/>
              <a:gd name="T40" fmla="*/ 0 h 10000"/>
              <a:gd name="T41" fmla="*/ 9248 w 9248"/>
              <a:gd name="T42" fmla="*/ 10000 h 1000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6" name="Date Placeholder 4"/>
          <p:cNvSpPr>
            <a:spLocks noGrp="1"/>
          </p:cNvSpPr>
          <p:nvPr>
            <p:ph type="dt" sz="half" idx="10"/>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7AB25552-BAC4-41C7-BB82-80B410490405}" type="datetime1">
              <a:rPr kumimoji="0" lang="en-US" sz="900" b="0" i="0" u="none" strike="noStrike" kern="1200" cap="none" spc="0" normalizeH="0" baseline="0" noProof="0">
                <a:ln>
                  <a:noFill/>
                </a:ln>
                <a:solidFill>
                  <a:prstClr val="black">
                    <a:tint val="75000"/>
                  </a:prstClr>
                </a:solidFill>
                <a:effectLst/>
                <a:uLnTx/>
                <a:uFillTx/>
                <a:latin typeface="Century Gothic"/>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11/20/2020</a:t>
            </a:fld>
            <a:endParaRPr kumimoji="0" lang="en-US"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7" name="Footer Placeholder 5"/>
          <p:cNvSpPr>
            <a:spLocks noGrp="1"/>
          </p:cNvSpPr>
          <p:nvPr>
            <p:ph type="ftr" sz="quarter" idx="11"/>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9" name="Slide Number Placeholder 5"/>
          <p:cNvSpPr>
            <a:spLocks noGrp="1"/>
          </p:cNvSpPr>
          <p:nvPr>
            <p:ph type="sldNum" sz="quarter" idx="12"/>
          </p:nvPr>
        </p:nvSpPr>
        <p:spPr/>
        <p:txBody>
          <a:bodyPr/>
          <a:lstStyle>
            <a:lvl1pPr>
              <a:defRPr smtClean="0"/>
            </a:lvl1pPr>
          </a:lstStyle>
          <a:p>
            <a:pPr marL="0" marR="0" lvl="0" indent="0" algn="r" defTabSz="457200" rtl="0" eaLnBrk="1" fontAlgn="base" latinLnBrk="0" hangingPunct="1">
              <a:lnSpc>
                <a:spcPct val="100000"/>
              </a:lnSpc>
              <a:spcBef>
                <a:spcPct val="0"/>
              </a:spcBef>
              <a:spcAft>
                <a:spcPct val="0"/>
              </a:spcAft>
              <a:buClrTx/>
              <a:buSzTx/>
              <a:buFontTx/>
              <a:buNone/>
              <a:tabLst/>
              <a:defRPr/>
            </a:pPr>
            <a:fld id="{2CC58135-A6C1-4EA6-8E05-784189E4C7AA}" type="slidenum">
              <a:rPr kumimoji="0" lang="en-US" altLang="fr-FR" sz="2000" b="0" i="0" u="none" strike="noStrike" kern="1200" cap="none" spc="0" normalizeH="0" baseline="0" noProof="0">
                <a:ln>
                  <a:noFill/>
                </a:ln>
                <a:solidFill>
                  <a:srgbClr val="FEFFFF"/>
                </a:solidFill>
                <a:effectLst/>
                <a:uLnTx/>
                <a:uFillTx/>
                <a:latin typeface="Century Gothic" panose="020B050202020202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Tx/>
                <a:buFontTx/>
                <a:buNone/>
                <a:tabLst/>
                <a:defRPr/>
              </a:pPr>
              <a:t>‹N°›</a:t>
            </a:fld>
            <a:endParaRPr kumimoji="0" lang="en-US" altLang="fr-FR" sz="2000" b="0" i="0" u="none" strike="noStrike" kern="1200" cap="none" spc="0" normalizeH="0" baseline="0" noProof="0">
              <a:ln>
                <a:noFill/>
              </a:ln>
              <a:solidFill>
                <a:srgbClr val="FEFFFF"/>
              </a:solidFill>
              <a:effectLst/>
              <a:uLnTx/>
              <a:uFillTx/>
              <a:latin typeface="Century Gothic" panose="020B0502020202020204" pitchFamily="34" charset="0"/>
              <a:ea typeface="+mn-ea"/>
              <a:cs typeface="Arial" panose="020B0604020202020204" pitchFamily="34" charset="0"/>
            </a:endParaRPr>
          </a:p>
        </p:txBody>
      </p:sp>
    </p:spTree>
    <p:extLst>
      <p:ext uri="{BB962C8B-B14F-4D97-AF65-F5344CB8AC3E}">
        <p14:creationId xmlns:p14="http://schemas.microsoft.com/office/powerpoint/2010/main" val="1863298467"/>
      </p:ext>
    </p:extLst>
  </p:cSld>
  <p:clrMapOvr>
    <a:masterClrMapping/>
  </p:clrMapOvr>
  <p:transition>
    <p:cover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7" name="Freeform 11"/>
          <p:cNvSpPr>
            <a:spLocks noChangeArrowheads="1"/>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248"/>
              <a:gd name="T40" fmla="*/ 0 h 10000"/>
              <a:gd name="T41" fmla="*/ 9248 w 9248"/>
              <a:gd name="T42" fmla="*/ 10000 h 1000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0" name="Title 13"/>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8" name="Date Placeholder 6"/>
          <p:cNvSpPr>
            <a:spLocks noGrp="1"/>
          </p:cNvSpPr>
          <p:nvPr>
            <p:ph type="dt" sz="half" idx="10"/>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F6FBD1E7-0E85-4B20-940D-D40F58D97E9D}" type="datetime1">
              <a:rPr kumimoji="0" lang="en-US" sz="900" b="0" i="0" u="none" strike="noStrike" kern="1200" cap="none" spc="0" normalizeH="0" baseline="0" noProof="0">
                <a:ln>
                  <a:noFill/>
                </a:ln>
                <a:solidFill>
                  <a:prstClr val="black">
                    <a:tint val="75000"/>
                  </a:prstClr>
                </a:solidFill>
                <a:effectLst/>
                <a:uLnTx/>
                <a:uFillTx/>
                <a:latin typeface="Century Gothic"/>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11/20/2020</a:t>
            </a:fld>
            <a:endParaRPr kumimoji="0" lang="en-US"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9" name="Footer Placeholder 7"/>
          <p:cNvSpPr>
            <a:spLocks noGrp="1"/>
          </p:cNvSpPr>
          <p:nvPr>
            <p:ph type="ftr" sz="quarter" idx="11"/>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11" name="Slide Number Placeholder 5"/>
          <p:cNvSpPr>
            <a:spLocks noGrp="1"/>
          </p:cNvSpPr>
          <p:nvPr>
            <p:ph type="sldNum" sz="quarter" idx="12"/>
          </p:nvPr>
        </p:nvSpPr>
        <p:spPr/>
        <p:txBody>
          <a:bodyPr/>
          <a:lstStyle>
            <a:lvl1pPr>
              <a:defRPr smtClean="0"/>
            </a:lvl1pPr>
          </a:lstStyle>
          <a:p>
            <a:pPr marL="0" marR="0" lvl="0" indent="0" algn="r" defTabSz="457200" rtl="0" eaLnBrk="1" fontAlgn="base" latinLnBrk="0" hangingPunct="1">
              <a:lnSpc>
                <a:spcPct val="100000"/>
              </a:lnSpc>
              <a:spcBef>
                <a:spcPct val="0"/>
              </a:spcBef>
              <a:spcAft>
                <a:spcPct val="0"/>
              </a:spcAft>
              <a:buClrTx/>
              <a:buSzTx/>
              <a:buFontTx/>
              <a:buNone/>
              <a:tabLst/>
              <a:defRPr/>
            </a:pPr>
            <a:fld id="{0F4A24D7-EDCD-4F31-9764-1DA63C77F434}" type="slidenum">
              <a:rPr kumimoji="0" lang="en-US" altLang="fr-FR" sz="2000" b="0" i="0" u="none" strike="noStrike" kern="1200" cap="none" spc="0" normalizeH="0" baseline="0" noProof="0">
                <a:ln>
                  <a:noFill/>
                </a:ln>
                <a:solidFill>
                  <a:srgbClr val="FEFFFF"/>
                </a:solidFill>
                <a:effectLst/>
                <a:uLnTx/>
                <a:uFillTx/>
                <a:latin typeface="Century Gothic" panose="020B050202020202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Tx/>
                <a:buFontTx/>
                <a:buNone/>
                <a:tabLst/>
                <a:defRPr/>
              </a:pPr>
              <a:t>‹N°›</a:t>
            </a:fld>
            <a:endParaRPr kumimoji="0" lang="en-US" altLang="fr-FR" sz="2000" b="0" i="0" u="none" strike="noStrike" kern="1200" cap="none" spc="0" normalizeH="0" baseline="0" noProof="0">
              <a:ln>
                <a:noFill/>
              </a:ln>
              <a:solidFill>
                <a:srgbClr val="FEFFFF"/>
              </a:solidFill>
              <a:effectLst/>
              <a:uLnTx/>
              <a:uFillTx/>
              <a:latin typeface="Century Gothic" panose="020B0502020202020204" pitchFamily="34" charset="0"/>
              <a:ea typeface="+mn-ea"/>
              <a:cs typeface="Arial" panose="020B0604020202020204" pitchFamily="34" charset="0"/>
            </a:endParaRPr>
          </a:p>
        </p:txBody>
      </p:sp>
    </p:spTree>
    <p:extLst>
      <p:ext uri="{BB962C8B-B14F-4D97-AF65-F5344CB8AC3E}">
        <p14:creationId xmlns:p14="http://schemas.microsoft.com/office/powerpoint/2010/main" val="3305640537"/>
      </p:ext>
    </p:extLst>
  </p:cSld>
  <p:clrMapOvr>
    <a:masterClrMapping/>
  </p:clrMapOvr>
  <p:transition>
    <p:cover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Freeform 11"/>
          <p:cNvSpPr>
            <a:spLocks noChangeArrowheads="1"/>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248"/>
              <a:gd name="T40" fmla="*/ 0 h 10000"/>
              <a:gd name="T41" fmla="*/ 9248 w 9248"/>
              <a:gd name="T42" fmla="*/ 10000 h 1000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 name="Title 1"/>
          <p:cNvSpPr>
            <a:spLocks noGrp="1"/>
          </p:cNvSpPr>
          <p:nvPr>
            <p:ph type="title"/>
          </p:nvPr>
        </p:nvSpPr>
        <p:spPr/>
        <p:txBody>
          <a:bodyPr/>
          <a:lstStyle/>
          <a:p>
            <a:r>
              <a:rPr lang="fr-FR"/>
              <a:t>Modifiez le style du titre</a:t>
            </a:r>
            <a:endParaRPr lang="en-US" dirty="0"/>
          </a:p>
        </p:txBody>
      </p:sp>
      <p:sp>
        <p:nvSpPr>
          <p:cNvPr id="4" name="Date Placeholder 2"/>
          <p:cNvSpPr>
            <a:spLocks noGrp="1"/>
          </p:cNvSpPr>
          <p:nvPr>
            <p:ph type="dt" sz="half" idx="10"/>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76C37660-31C0-453E-9BB2-3A0940140F82}" type="datetime1">
              <a:rPr kumimoji="0" lang="en-US" sz="900" b="0" i="0" u="none" strike="noStrike" kern="1200" cap="none" spc="0" normalizeH="0" baseline="0" noProof="0">
                <a:ln>
                  <a:noFill/>
                </a:ln>
                <a:solidFill>
                  <a:prstClr val="black">
                    <a:tint val="75000"/>
                  </a:prstClr>
                </a:solidFill>
                <a:effectLst/>
                <a:uLnTx/>
                <a:uFillTx/>
                <a:latin typeface="Century Gothic"/>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11/20/2020</a:t>
            </a:fld>
            <a:endParaRPr kumimoji="0" lang="en-US"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5" name="Footer Placeholder 3"/>
          <p:cNvSpPr>
            <a:spLocks noGrp="1"/>
          </p:cNvSpPr>
          <p:nvPr>
            <p:ph type="ftr" sz="quarter" idx="11"/>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6" name="Slide Number Placeholder 4"/>
          <p:cNvSpPr>
            <a:spLocks noGrp="1"/>
          </p:cNvSpPr>
          <p:nvPr>
            <p:ph type="sldNum" sz="quarter" idx="12"/>
          </p:nvPr>
        </p:nvSpPr>
        <p:spPr/>
        <p:txBody>
          <a:bodyPr/>
          <a:lstStyle>
            <a:lvl1pPr>
              <a:defRPr smtClean="0"/>
            </a:lvl1pPr>
          </a:lstStyle>
          <a:p>
            <a:pPr marL="0" marR="0" lvl="0" indent="0" algn="r" defTabSz="457200" rtl="0" eaLnBrk="1" fontAlgn="base" latinLnBrk="0" hangingPunct="1">
              <a:lnSpc>
                <a:spcPct val="100000"/>
              </a:lnSpc>
              <a:spcBef>
                <a:spcPct val="0"/>
              </a:spcBef>
              <a:spcAft>
                <a:spcPct val="0"/>
              </a:spcAft>
              <a:buClrTx/>
              <a:buSzTx/>
              <a:buFontTx/>
              <a:buNone/>
              <a:tabLst/>
              <a:defRPr/>
            </a:pPr>
            <a:fld id="{FAEA4BEE-7C5F-4BD4-92BD-A82CDAACC823}" type="slidenum">
              <a:rPr kumimoji="0" lang="en-US" altLang="fr-FR" sz="2000" b="0" i="0" u="none" strike="noStrike" kern="1200" cap="none" spc="0" normalizeH="0" baseline="0" noProof="0">
                <a:ln>
                  <a:noFill/>
                </a:ln>
                <a:solidFill>
                  <a:srgbClr val="FEFFFF"/>
                </a:solidFill>
                <a:effectLst/>
                <a:uLnTx/>
                <a:uFillTx/>
                <a:latin typeface="Century Gothic" panose="020B050202020202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Tx/>
                <a:buFontTx/>
                <a:buNone/>
                <a:tabLst/>
                <a:defRPr/>
              </a:pPr>
              <a:t>‹N°›</a:t>
            </a:fld>
            <a:endParaRPr kumimoji="0" lang="en-US" altLang="fr-FR" sz="2000" b="0" i="0" u="none" strike="noStrike" kern="1200" cap="none" spc="0" normalizeH="0" baseline="0" noProof="0">
              <a:ln>
                <a:noFill/>
              </a:ln>
              <a:solidFill>
                <a:srgbClr val="FEFFFF"/>
              </a:solidFill>
              <a:effectLst/>
              <a:uLnTx/>
              <a:uFillTx/>
              <a:latin typeface="Century Gothic" panose="020B0502020202020204" pitchFamily="34" charset="0"/>
              <a:ea typeface="+mn-ea"/>
              <a:cs typeface="Arial" panose="020B0604020202020204" pitchFamily="34" charset="0"/>
            </a:endParaRPr>
          </a:p>
        </p:txBody>
      </p:sp>
    </p:spTree>
    <p:extLst>
      <p:ext uri="{BB962C8B-B14F-4D97-AF65-F5344CB8AC3E}">
        <p14:creationId xmlns:p14="http://schemas.microsoft.com/office/powerpoint/2010/main" val="2964461554"/>
      </p:ext>
    </p:extLst>
  </p:cSld>
  <p:clrMapOvr>
    <a:masterClrMapping/>
  </p:clrMapOvr>
  <p:transition>
    <p:cover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Freeform 11"/>
          <p:cNvSpPr>
            <a:spLocks noChangeArrowheads="1"/>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248"/>
              <a:gd name="T40" fmla="*/ 0 h 10000"/>
              <a:gd name="T41" fmla="*/ 9248 w 9248"/>
              <a:gd name="T42" fmla="*/ 10000 h 1000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Date Placeholder 1"/>
          <p:cNvSpPr>
            <a:spLocks noGrp="1"/>
          </p:cNvSpPr>
          <p:nvPr>
            <p:ph type="dt" sz="half" idx="10"/>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9EFEA398-30B5-4B4E-891E-52FA54377482}" type="datetime1">
              <a:rPr kumimoji="0" lang="en-US" sz="900" b="0" i="0" u="none" strike="noStrike" kern="1200" cap="none" spc="0" normalizeH="0" baseline="0" noProof="0">
                <a:ln>
                  <a:noFill/>
                </a:ln>
                <a:solidFill>
                  <a:prstClr val="black">
                    <a:tint val="75000"/>
                  </a:prstClr>
                </a:solidFill>
                <a:effectLst/>
                <a:uLnTx/>
                <a:uFillTx/>
                <a:latin typeface="Century Gothic"/>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11/20/2020</a:t>
            </a:fld>
            <a:endParaRPr kumimoji="0" lang="en-US"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4" name="Footer Placeholder 2"/>
          <p:cNvSpPr>
            <a:spLocks noGrp="1"/>
          </p:cNvSpPr>
          <p:nvPr>
            <p:ph type="ftr" sz="quarter" idx="11"/>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5" name="Slide Number Placeholder 3"/>
          <p:cNvSpPr>
            <a:spLocks noGrp="1"/>
          </p:cNvSpPr>
          <p:nvPr>
            <p:ph type="sldNum" sz="quarter" idx="12"/>
          </p:nvPr>
        </p:nvSpPr>
        <p:spPr/>
        <p:txBody>
          <a:bodyPr/>
          <a:lstStyle>
            <a:lvl1pPr>
              <a:defRPr smtClean="0"/>
            </a:lvl1pPr>
          </a:lstStyle>
          <a:p>
            <a:pPr marL="0" marR="0" lvl="0" indent="0" algn="r" defTabSz="457200" rtl="0" eaLnBrk="1" fontAlgn="base" latinLnBrk="0" hangingPunct="1">
              <a:lnSpc>
                <a:spcPct val="100000"/>
              </a:lnSpc>
              <a:spcBef>
                <a:spcPct val="0"/>
              </a:spcBef>
              <a:spcAft>
                <a:spcPct val="0"/>
              </a:spcAft>
              <a:buClrTx/>
              <a:buSzTx/>
              <a:buFontTx/>
              <a:buNone/>
              <a:tabLst/>
              <a:defRPr/>
            </a:pPr>
            <a:fld id="{05A0B590-FB4C-40A5-B0A2-5FFF0860F8F2}" type="slidenum">
              <a:rPr kumimoji="0" lang="en-US" altLang="fr-FR" sz="2000" b="0" i="0" u="none" strike="noStrike" kern="1200" cap="none" spc="0" normalizeH="0" baseline="0" noProof="0">
                <a:ln>
                  <a:noFill/>
                </a:ln>
                <a:solidFill>
                  <a:srgbClr val="FEFFFF"/>
                </a:solidFill>
                <a:effectLst/>
                <a:uLnTx/>
                <a:uFillTx/>
                <a:latin typeface="Century Gothic" panose="020B050202020202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Tx/>
                <a:buFontTx/>
                <a:buNone/>
                <a:tabLst/>
                <a:defRPr/>
              </a:pPr>
              <a:t>‹N°›</a:t>
            </a:fld>
            <a:endParaRPr kumimoji="0" lang="en-US" altLang="fr-FR" sz="2000" b="0" i="0" u="none" strike="noStrike" kern="1200" cap="none" spc="0" normalizeH="0" baseline="0" noProof="0">
              <a:ln>
                <a:noFill/>
              </a:ln>
              <a:solidFill>
                <a:srgbClr val="FEFFFF"/>
              </a:solidFill>
              <a:effectLst/>
              <a:uLnTx/>
              <a:uFillTx/>
              <a:latin typeface="Century Gothic" panose="020B0502020202020204" pitchFamily="34" charset="0"/>
              <a:ea typeface="+mn-ea"/>
              <a:cs typeface="Arial" panose="020B0604020202020204" pitchFamily="34" charset="0"/>
            </a:endParaRPr>
          </a:p>
        </p:txBody>
      </p:sp>
    </p:spTree>
    <p:extLst>
      <p:ext uri="{BB962C8B-B14F-4D97-AF65-F5344CB8AC3E}">
        <p14:creationId xmlns:p14="http://schemas.microsoft.com/office/powerpoint/2010/main" val="1897286524"/>
      </p:ext>
    </p:extLst>
  </p:cSld>
  <p:clrMapOvr>
    <a:masterClrMapping/>
  </p:clrMapOvr>
  <p:transition>
    <p:cover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5" name="Freeform 11"/>
          <p:cNvSpPr>
            <a:spLocks noChangeArrowheads="1"/>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248"/>
              <a:gd name="T40" fmla="*/ 0 h 10000"/>
              <a:gd name="T41" fmla="*/ 9248 w 9248"/>
              <a:gd name="T42" fmla="*/ 10000 h 1000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6" name="Date Placeholder 4"/>
          <p:cNvSpPr>
            <a:spLocks noGrp="1"/>
          </p:cNvSpPr>
          <p:nvPr>
            <p:ph type="dt" sz="half" idx="10"/>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8E6FCD57-C422-471D-8BC7-FE09683E36F1}" type="datetime1">
              <a:rPr kumimoji="0" lang="en-US" sz="900" b="0" i="0" u="none" strike="noStrike" kern="1200" cap="none" spc="0" normalizeH="0" baseline="0" noProof="0">
                <a:ln>
                  <a:noFill/>
                </a:ln>
                <a:solidFill>
                  <a:prstClr val="black">
                    <a:tint val="75000"/>
                  </a:prstClr>
                </a:solidFill>
                <a:effectLst/>
                <a:uLnTx/>
                <a:uFillTx/>
                <a:latin typeface="Century Gothic"/>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11/20/2020</a:t>
            </a:fld>
            <a:endParaRPr kumimoji="0" lang="en-US"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7" name="Footer Placeholder 5"/>
          <p:cNvSpPr>
            <a:spLocks noGrp="1"/>
          </p:cNvSpPr>
          <p:nvPr>
            <p:ph type="ftr" sz="quarter" idx="11"/>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8" name="Slide Number Placeholder 6"/>
          <p:cNvSpPr>
            <a:spLocks noGrp="1"/>
          </p:cNvSpPr>
          <p:nvPr>
            <p:ph type="sldNum" sz="quarter" idx="12"/>
          </p:nvPr>
        </p:nvSpPr>
        <p:spPr/>
        <p:txBody>
          <a:bodyPr/>
          <a:lstStyle>
            <a:lvl1pPr>
              <a:defRPr smtClean="0"/>
            </a:lvl1pPr>
          </a:lstStyle>
          <a:p>
            <a:pPr marL="0" marR="0" lvl="0" indent="0" algn="r" defTabSz="457200" rtl="0" eaLnBrk="1" fontAlgn="base" latinLnBrk="0" hangingPunct="1">
              <a:lnSpc>
                <a:spcPct val="100000"/>
              </a:lnSpc>
              <a:spcBef>
                <a:spcPct val="0"/>
              </a:spcBef>
              <a:spcAft>
                <a:spcPct val="0"/>
              </a:spcAft>
              <a:buClrTx/>
              <a:buSzTx/>
              <a:buFontTx/>
              <a:buNone/>
              <a:tabLst/>
              <a:defRPr/>
            </a:pPr>
            <a:fld id="{3E965545-88F6-4AB6-BE6B-447F0B284792}" type="slidenum">
              <a:rPr kumimoji="0" lang="en-US" altLang="fr-FR" sz="2000" b="0" i="0" u="none" strike="noStrike" kern="1200" cap="none" spc="0" normalizeH="0" baseline="0" noProof="0">
                <a:ln>
                  <a:noFill/>
                </a:ln>
                <a:solidFill>
                  <a:srgbClr val="FEFFFF"/>
                </a:solidFill>
                <a:effectLst/>
                <a:uLnTx/>
                <a:uFillTx/>
                <a:latin typeface="Century Gothic" panose="020B050202020202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Tx/>
                <a:buFontTx/>
                <a:buNone/>
                <a:tabLst/>
                <a:defRPr/>
              </a:pPr>
              <a:t>‹N°›</a:t>
            </a:fld>
            <a:endParaRPr kumimoji="0" lang="en-US" altLang="fr-FR" sz="2000" b="0" i="0" u="none" strike="noStrike" kern="1200" cap="none" spc="0" normalizeH="0" baseline="0" noProof="0">
              <a:ln>
                <a:noFill/>
              </a:ln>
              <a:solidFill>
                <a:srgbClr val="FEFFFF"/>
              </a:solidFill>
              <a:effectLst/>
              <a:uLnTx/>
              <a:uFillTx/>
              <a:latin typeface="Century Gothic" panose="020B0502020202020204" pitchFamily="34" charset="0"/>
              <a:ea typeface="+mn-ea"/>
              <a:cs typeface="Arial" panose="020B0604020202020204" pitchFamily="34" charset="0"/>
            </a:endParaRPr>
          </a:p>
        </p:txBody>
      </p:sp>
    </p:spTree>
    <p:extLst>
      <p:ext uri="{BB962C8B-B14F-4D97-AF65-F5344CB8AC3E}">
        <p14:creationId xmlns:p14="http://schemas.microsoft.com/office/powerpoint/2010/main" val="3142401104"/>
      </p:ext>
    </p:extLst>
  </p:cSld>
  <p:clrMapOvr>
    <a:masterClrMapping/>
  </p:clrMapOvr>
  <p:transition>
    <p:cover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A51A695-AFA0-4D16-8547-9442D500DF00}" type="datetime1">
              <a:rPr lang="en-US" smtClean="0"/>
              <a:t>11/20/2020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33" name="Straight Connector 32"/>
          <p:cNvCxnSpPr/>
          <p:nvPr/>
        </p:nvCxnSpPr>
        <p:spPr>
          <a:xfrm>
            <a:off x="1328009" y="1229250"/>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8" name="Image 8" descr="LOGO FOND BLANC.png"/>
          <p:cNvPicPr>
            <a:picLocks noChangeAspect="1"/>
          </p:cNvPicPr>
          <p:nvPr userDrawn="1"/>
        </p:nvPicPr>
        <p:blipFill>
          <a:blip r:embed="rId2" cstate="print"/>
          <a:srcRect/>
          <a:stretch>
            <a:fillRect/>
          </a:stretch>
        </p:blipFill>
        <p:spPr bwMode="auto">
          <a:xfrm>
            <a:off x="71439" y="0"/>
            <a:ext cx="1322030" cy="977153"/>
          </a:xfrm>
          <a:prstGeom prst="rect">
            <a:avLst/>
          </a:prstGeom>
          <a:noFill/>
          <a:ln w="9525">
            <a:noFill/>
            <a:miter lim="800000"/>
            <a:headEnd/>
            <a:tailEnd/>
          </a:ln>
        </p:spPr>
      </p:pic>
      <p:pic>
        <p:nvPicPr>
          <p:cNvPr id="7" name="Imag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59721" y="62698"/>
            <a:ext cx="1173691" cy="1096907"/>
          </a:xfrm>
          <a:prstGeom prst="rect">
            <a:avLst/>
          </a:prstGeom>
        </p:spPr>
      </p:pic>
      <p:sp>
        <p:nvSpPr>
          <p:cNvPr id="10" name="ZoneTexte 9"/>
          <p:cNvSpPr txBox="1">
            <a:spLocks noChangeArrowheads="1"/>
          </p:cNvSpPr>
          <p:nvPr userDrawn="1"/>
        </p:nvSpPr>
        <p:spPr bwMode="auto">
          <a:xfrm>
            <a:off x="0" y="6121800"/>
            <a:ext cx="12192000" cy="738664"/>
          </a:xfrm>
          <a:prstGeom prst="rect">
            <a:avLst/>
          </a:prstGeom>
          <a:solidFill>
            <a:schemeClr val="bg1">
              <a:lumMod val="85000"/>
            </a:schemeClr>
          </a:solidFill>
          <a:ln w="9525">
            <a:noFill/>
            <a:miter lim="800000"/>
            <a:headEnd/>
            <a:tailEnd/>
          </a:ln>
        </p:spPr>
        <p:txBody>
          <a:bodyPr wrap="square">
            <a:spAutoFit/>
          </a:bodyPr>
          <a:lstStyle/>
          <a:p>
            <a:pPr algn="ctr" eaLnBrk="1" hangingPunct="1"/>
            <a:endParaRPr lang="fr-FR" altLang="fr-FR" sz="2400" b="1" i="1" dirty="0">
              <a:solidFill>
                <a:srgbClr val="FF0000"/>
              </a:solidFill>
              <a:latin typeface="Aparajita" pitchFamily="34" charset="0"/>
            </a:endParaRPr>
          </a:p>
          <a:p>
            <a:pPr algn="ctr" eaLnBrk="1" hangingPunct="1"/>
            <a:endParaRPr lang="fr-FR" altLang="fr-FR" b="1" i="1" dirty="0">
              <a:solidFill>
                <a:srgbClr val="FF0000"/>
              </a:solidFill>
              <a:latin typeface="Aparajita"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5" name="Freeform 11"/>
          <p:cNvSpPr>
            <a:spLocks noChangeArrowheads="1"/>
          </p:cNvSpPr>
          <p:nvPr/>
        </p:nvSpPr>
        <p:spPr bwMode="auto">
          <a:xfrm flipV="1">
            <a:off x="-4763" y="491172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248"/>
              <a:gd name="T40" fmla="*/ 0 h 10000"/>
              <a:gd name="T41" fmla="*/ 9248 w 9248"/>
              <a:gd name="T42" fmla="*/ 10000 h 1000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noProof="0"/>
              <a:t>Cliquez sur l'icône pour ajouter une image</a:t>
            </a:r>
            <a:endParaRPr lang="en-US" noProof="0"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6" name="Date Placeholder 4"/>
          <p:cNvSpPr>
            <a:spLocks noGrp="1"/>
          </p:cNvSpPr>
          <p:nvPr>
            <p:ph type="dt" sz="half" idx="10"/>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562FDC01-A393-4563-A52B-046FFEFFBFDD}" type="datetime1">
              <a:rPr kumimoji="0" lang="en-US" sz="900" b="0" i="0" u="none" strike="noStrike" kern="1200" cap="none" spc="0" normalizeH="0" baseline="0" noProof="0">
                <a:ln>
                  <a:noFill/>
                </a:ln>
                <a:solidFill>
                  <a:prstClr val="black">
                    <a:tint val="75000"/>
                  </a:prstClr>
                </a:solidFill>
                <a:effectLst/>
                <a:uLnTx/>
                <a:uFillTx/>
                <a:latin typeface="Century Gothic"/>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11/20/2020</a:t>
            </a:fld>
            <a:endParaRPr kumimoji="0" lang="en-US"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7" name="Footer Placeholder 5"/>
          <p:cNvSpPr>
            <a:spLocks noGrp="1"/>
          </p:cNvSpPr>
          <p:nvPr>
            <p:ph type="ftr" sz="quarter" idx="11"/>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8" name="Slide Number Placeholder 6"/>
          <p:cNvSpPr>
            <a:spLocks noGrp="1"/>
          </p:cNvSpPr>
          <p:nvPr>
            <p:ph type="sldNum" sz="quarter" idx="12"/>
          </p:nvPr>
        </p:nvSpPr>
        <p:spPr>
          <a:xfrm>
            <a:off x="531813" y="4983163"/>
            <a:ext cx="779462" cy="365125"/>
          </a:xfrm>
        </p:spPr>
        <p:txBody>
          <a:bodyPr/>
          <a:lstStyle>
            <a:lvl1pPr>
              <a:defRPr smtClean="0"/>
            </a:lvl1pPr>
          </a:lstStyle>
          <a:p>
            <a:pPr marL="0" marR="0" lvl="0" indent="0" algn="r" defTabSz="457200" rtl="0" eaLnBrk="1" fontAlgn="base" latinLnBrk="0" hangingPunct="1">
              <a:lnSpc>
                <a:spcPct val="100000"/>
              </a:lnSpc>
              <a:spcBef>
                <a:spcPct val="0"/>
              </a:spcBef>
              <a:spcAft>
                <a:spcPct val="0"/>
              </a:spcAft>
              <a:buClrTx/>
              <a:buSzTx/>
              <a:buFontTx/>
              <a:buNone/>
              <a:tabLst/>
              <a:defRPr/>
            </a:pPr>
            <a:fld id="{98082678-C1AA-42A3-B2E2-457F12A6EF5D}" type="slidenum">
              <a:rPr kumimoji="0" lang="en-US" altLang="fr-FR" sz="2000" b="0" i="0" u="none" strike="noStrike" kern="1200" cap="none" spc="0" normalizeH="0" baseline="0" noProof="0">
                <a:ln>
                  <a:noFill/>
                </a:ln>
                <a:solidFill>
                  <a:srgbClr val="FEFFFF"/>
                </a:solidFill>
                <a:effectLst/>
                <a:uLnTx/>
                <a:uFillTx/>
                <a:latin typeface="Century Gothic" panose="020B050202020202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Tx/>
                <a:buFontTx/>
                <a:buNone/>
                <a:tabLst/>
                <a:defRPr/>
              </a:pPr>
              <a:t>‹N°›</a:t>
            </a:fld>
            <a:endParaRPr kumimoji="0" lang="en-US" altLang="fr-FR" sz="2000" b="0" i="0" u="none" strike="noStrike" kern="1200" cap="none" spc="0" normalizeH="0" baseline="0" noProof="0">
              <a:ln>
                <a:noFill/>
              </a:ln>
              <a:solidFill>
                <a:srgbClr val="FEFFFF"/>
              </a:solidFill>
              <a:effectLst/>
              <a:uLnTx/>
              <a:uFillTx/>
              <a:latin typeface="Century Gothic" panose="020B0502020202020204" pitchFamily="34" charset="0"/>
              <a:ea typeface="+mn-ea"/>
              <a:cs typeface="Arial" panose="020B0604020202020204" pitchFamily="34" charset="0"/>
            </a:endParaRPr>
          </a:p>
        </p:txBody>
      </p:sp>
    </p:spTree>
    <p:extLst>
      <p:ext uri="{BB962C8B-B14F-4D97-AF65-F5344CB8AC3E}">
        <p14:creationId xmlns:p14="http://schemas.microsoft.com/office/powerpoint/2010/main" val="404400913"/>
      </p:ext>
    </p:extLst>
  </p:cSld>
  <p:clrMapOvr>
    <a:masterClrMapping/>
  </p:clrMapOvr>
  <p:transition>
    <p:cover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4" name="Freeform 11"/>
          <p:cNvSpPr>
            <a:spLocks noChangeArrowheads="1"/>
          </p:cNvSpPr>
          <p:nvPr/>
        </p:nvSpPr>
        <p:spPr bwMode="auto">
          <a:xfrm flipV="1">
            <a:off x="-4763" y="31781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248"/>
              <a:gd name="T40" fmla="*/ 0 h 10000"/>
              <a:gd name="T41" fmla="*/ 9248 w 9248"/>
              <a:gd name="T42" fmla="*/ 10000 h 1000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5" name="Date Placeholder 3"/>
          <p:cNvSpPr>
            <a:spLocks noGrp="1"/>
          </p:cNvSpPr>
          <p:nvPr>
            <p:ph type="dt" sz="half" idx="10"/>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C7C79FD1-DE72-4E72-BFF1-7CA580258EAB}" type="datetime1">
              <a:rPr kumimoji="0" lang="en-US" sz="900" b="0" i="0" u="none" strike="noStrike" kern="1200" cap="none" spc="0" normalizeH="0" baseline="0" noProof="0">
                <a:ln>
                  <a:noFill/>
                </a:ln>
                <a:solidFill>
                  <a:prstClr val="black">
                    <a:tint val="75000"/>
                  </a:prstClr>
                </a:solidFill>
                <a:effectLst/>
                <a:uLnTx/>
                <a:uFillTx/>
                <a:latin typeface="Century Gothic"/>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11/20/2020</a:t>
            </a:fld>
            <a:endParaRPr kumimoji="0" lang="en-US"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7" name="Slide Number Placeholder 5"/>
          <p:cNvSpPr>
            <a:spLocks noGrp="1"/>
          </p:cNvSpPr>
          <p:nvPr>
            <p:ph type="sldNum" sz="quarter" idx="12"/>
          </p:nvPr>
        </p:nvSpPr>
        <p:spPr>
          <a:xfrm>
            <a:off x="531813" y="3244850"/>
            <a:ext cx="779462" cy="365125"/>
          </a:xfrm>
        </p:spPr>
        <p:txBody>
          <a:bodyPr/>
          <a:lstStyle>
            <a:lvl1pPr>
              <a:defRPr smtClean="0"/>
            </a:lvl1pPr>
          </a:lstStyle>
          <a:p>
            <a:pPr marL="0" marR="0" lvl="0" indent="0" algn="r" defTabSz="457200" rtl="0" eaLnBrk="1" fontAlgn="base" latinLnBrk="0" hangingPunct="1">
              <a:lnSpc>
                <a:spcPct val="100000"/>
              </a:lnSpc>
              <a:spcBef>
                <a:spcPct val="0"/>
              </a:spcBef>
              <a:spcAft>
                <a:spcPct val="0"/>
              </a:spcAft>
              <a:buClrTx/>
              <a:buSzTx/>
              <a:buFontTx/>
              <a:buNone/>
              <a:tabLst/>
              <a:defRPr/>
            </a:pPr>
            <a:fld id="{23F0404B-6DE9-44C5-A9D5-32C0021130CB}" type="slidenum">
              <a:rPr kumimoji="0" lang="en-US" altLang="fr-FR" sz="2000" b="0" i="0" u="none" strike="noStrike" kern="1200" cap="none" spc="0" normalizeH="0" baseline="0" noProof="0">
                <a:ln>
                  <a:noFill/>
                </a:ln>
                <a:solidFill>
                  <a:srgbClr val="FEFFFF"/>
                </a:solidFill>
                <a:effectLst/>
                <a:uLnTx/>
                <a:uFillTx/>
                <a:latin typeface="Century Gothic" panose="020B050202020202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Tx/>
                <a:buFontTx/>
                <a:buNone/>
                <a:tabLst/>
                <a:defRPr/>
              </a:pPr>
              <a:t>‹N°›</a:t>
            </a:fld>
            <a:endParaRPr kumimoji="0" lang="en-US" altLang="fr-FR" sz="2000" b="0" i="0" u="none" strike="noStrike" kern="1200" cap="none" spc="0" normalizeH="0" baseline="0" noProof="0">
              <a:ln>
                <a:noFill/>
              </a:ln>
              <a:solidFill>
                <a:srgbClr val="FEFFFF"/>
              </a:solidFill>
              <a:effectLst/>
              <a:uLnTx/>
              <a:uFillTx/>
              <a:latin typeface="Century Gothic" panose="020B0502020202020204" pitchFamily="34" charset="0"/>
              <a:ea typeface="+mn-ea"/>
              <a:cs typeface="Arial" panose="020B0604020202020204" pitchFamily="34" charset="0"/>
            </a:endParaRPr>
          </a:p>
        </p:txBody>
      </p:sp>
    </p:spTree>
    <p:extLst>
      <p:ext uri="{BB962C8B-B14F-4D97-AF65-F5344CB8AC3E}">
        <p14:creationId xmlns:p14="http://schemas.microsoft.com/office/powerpoint/2010/main" val="3964363108"/>
      </p:ext>
    </p:extLst>
  </p:cSld>
  <p:clrMapOvr>
    <a:masterClrMapping/>
  </p:clrMapOvr>
  <p:transition>
    <p:cover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5" name="Freeform 11"/>
          <p:cNvSpPr>
            <a:spLocks noChangeArrowheads="1"/>
          </p:cNvSpPr>
          <p:nvPr/>
        </p:nvSpPr>
        <p:spPr bwMode="auto">
          <a:xfrm flipV="1">
            <a:off x="-4763" y="31781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248"/>
              <a:gd name="T40" fmla="*/ 0 h 10000"/>
              <a:gd name="T41" fmla="*/ 9248 w 9248"/>
              <a:gd name="T42" fmla="*/ 10000 h 1000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6" name="TextBox 13"/>
          <p:cNvSpPr txBox="1">
            <a:spLocks noChangeArrowheads="1"/>
          </p:cNvSpPr>
          <p:nvPr/>
        </p:nvSpPr>
        <p:spPr bwMode="auto">
          <a:xfrm>
            <a:off x="2466975" y="647700"/>
            <a:ext cx="609600" cy="585788"/>
          </a:xfrm>
          <a:prstGeom prst="rect">
            <a:avLst/>
          </a:prstGeom>
          <a:noFill/>
          <a:ln>
            <a:noFill/>
          </a:ln>
        </p:spPr>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fr-FR" sz="8000" b="0" i="0" u="none" strike="noStrike" kern="1200" cap="none" spc="0" normalizeH="0" baseline="0" noProof="0">
                <a:ln>
                  <a:noFill/>
                </a:ln>
                <a:solidFill>
                  <a:srgbClr val="E78712"/>
                </a:solidFill>
                <a:effectLst/>
                <a:uLnTx/>
                <a:uFillTx/>
                <a:latin typeface="Arial" charset="0"/>
                <a:ea typeface="+mn-ea"/>
                <a:cs typeface="Arial" charset="0"/>
              </a:rPr>
              <a:t>“</a:t>
            </a:r>
          </a:p>
        </p:txBody>
      </p:sp>
      <p:sp>
        <p:nvSpPr>
          <p:cNvPr id="7" name="TextBox 14"/>
          <p:cNvSpPr txBox="1">
            <a:spLocks noChangeArrowheads="1"/>
          </p:cNvSpPr>
          <p:nvPr/>
        </p:nvSpPr>
        <p:spPr bwMode="auto">
          <a:xfrm>
            <a:off x="11114088" y="2905125"/>
            <a:ext cx="609600" cy="584200"/>
          </a:xfrm>
          <a:prstGeom prst="rect">
            <a:avLst/>
          </a:prstGeom>
          <a:noFill/>
          <a:ln>
            <a:noFill/>
          </a:ln>
        </p:spPr>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fr-FR" sz="8000" b="0" i="0" u="none" strike="noStrike" kern="1200" cap="none" spc="0" normalizeH="0" baseline="0" noProof="0">
                <a:ln>
                  <a:noFill/>
                </a:ln>
                <a:solidFill>
                  <a:srgbClr val="E78712"/>
                </a:solidFill>
                <a:effectLst/>
                <a:uLnTx/>
                <a:uFillTx/>
                <a:latin typeface="Arial" charset="0"/>
                <a:ea typeface="+mn-ea"/>
                <a:cs typeface="Arial" charset="0"/>
              </a:rPr>
              <a:t>”</a:t>
            </a:r>
          </a:p>
        </p:txBody>
      </p:sp>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8" name="Date Placeholder 3"/>
          <p:cNvSpPr>
            <a:spLocks noGrp="1"/>
          </p:cNvSpPr>
          <p:nvPr>
            <p:ph type="dt" sz="half" idx="14"/>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25CC3668-1548-474B-A4C3-F2A1DE9EA701}" type="datetime1">
              <a:rPr kumimoji="0" lang="en-US" sz="900" b="0" i="0" u="none" strike="noStrike" kern="1200" cap="none" spc="0" normalizeH="0" baseline="0" noProof="0">
                <a:ln>
                  <a:noFill/>
                </a:ln>
                <a:solidFill>
                  <a:prstClr val="black">
                    <a:tint val="75000"/>
                  </a:prstClr>
                </a:solidFill>
                <a:effectLst/>
                <a:uLnTx/>
                <a:uFillTx/>
                <a:latin typeface="Century Gothic"/>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11/20/2020</a:t>
            </a:fld>
            <a:endParaRPr kumimoji="0" lang="en-US"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9" name="Footer Placeholder 4"/>
          <p:cNvSpPr>
            <a:spLocks noGrp="1"/>
          </p:cNvSpPr>
          <p:nvPr>
            <p:ph type="ftr" sz="quarter" idx="15"/>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10" name="Slide Number Placeholder 5"/>
          <p:cNvSpPr>
            <a:spLocks noGrp="1"/>
          </p:cNvSpPr>
          <p:nvPr>
            <p:ph type="sldNum" sz="quarter" idx="16"/>
          </p:nvPr>
        </p:nvSpPr>
        <p:spPr>
          <a:xfrm>
            <a:off x="531813" y="3244850"/>
            <a:ext cx="779462" cy="365125"/>
          </a:xfrm>
        </p:spPr>
        <p:txBody>
          <a:bodyPr/>
          <a:lstStyle>
            <a:lvl1pPr>
              <a:defRPr smtClean="0"/>
            </a:lvl1pPr>
          </a:lstStyle>
          <a:p>
            <a:pPr marL="0" marR="0" lvl="0" indent="0" algn="r" defTabSz="457200" rtl="0" eaLnBrk="1" fontAlgn="base" latinLnBrk="0" hangingPunct="1">
              <a:lnSpc>
                <a:spcPct val="100000"/>
              </a:lnSpc>
              <a:spcBef>
                <a:spcPct val="0"/>
              </a:spcBef>
              <a:spcAft>
                <a:spcPct val="0"/>
              </a:spcAft>
              <a:buClrTx/>
              <a:buSzTx/>
              <a:buFontTx/>
              <a:buNone/>
              <a:tabLst/>
              <a:defRPr/>
            </a:pPr>
            <a:fld id="{6A0AFC78-0803-495A-94FF-E0B878434E26}" type="slidenum">
              <a:rPr kumimoji="0" lang="en-US" altLang="fr-FR" sz="2000" b="0" i="0" u="none" strike="noStrike" kern="1200" cap="none" spc="0" normalizeH="0" baseline="0" noProof="0">
                <a:ln>
                  <a:noFill/>
                </a:ln>
                <a:solidFill>
                  <a:srgbClr val="FEFFFF"/>
                </a:solidFill>
                <a:effectLst/>
                <a:uLnTx/>
                <a:uFillTx/>
                <a:latin typeface="Century Gothic" panose="020B050202020202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Tx/>
                <a:buFontTx/>
                <a:buNone/>
                <a:tabLst/>
                <a:defRPr/>
              </a:pPr>
              <a:t>‹N°›</a:t>
            </a:fld>
            <a:endParaRPr kumimoji="0" lang="en-US" altLang="fr-FR" sz="2000" b="0" i="0" u="none" strike="noStrike" kern="1200" cap="none" spc="0" normalizeH="0" baseline="0" noProof="0">
              <a:ln>
                <a:noFill/>
              </a:ln>
              <a:solidFill>
                <a:srgbClr val="FEFFFF"/>
              </a:solidFill>
              <a:effectLst/>
              <a:uLnTx/>
              <a:uFillTx/>
              <a:latin typeface="Century Gothic" panose="020B0502020202020204" pitchFamily="34" charset="0"/>
              <a:ea typeface="+mn-ea"/>
              <a:cs typeface="Arial" panose="020B0604020202020204" pitchFamily="34" charset="0"/>
            </a:endParaRPr>
          </a:p>
        </p:txBody>
      </p:sp>
    </p:spTree>
    <p:extLst>
      <p:ext uri="{BB962C8B-B14F-4D97-AF65-F5344CB8AC3E}">
        <p14:creationId xmlns:p14="http://schemas.microsoft.com/office/powerpoint/2010/main" val="2210077030"/>
      </p:ext>
    </p:extLst>
  </p:cSld>
  <p:clrMapOvr>
    <a:masterClrMapping/>
  </p:clrMapOvr>
  <p:transition>
    <p:cover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5" name="Freeform 11"/>
          <p:cNvSpPr>
            <a:spLocks noChangeArrowheads="1"/>
          </p:cNvSpPr>
          <p:nvPr/>
        </p:nvSpPr>
        <p:spPr bwMode="auto">
          <a:xfrm flipV="1">
            <a:off x="-4763" y="491172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248"/>
              <a:gd name="T40" fmla="*/ 0 h 10000"/>
              <a:gd name="T41" fmla="*/ 9248 w 9248"/>
              <a:gd name="T42" fmla="*/ 10000 h 1000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fr-FR"/>
              <a:t>Modifiez les styles du texte du masque</a:t>
            </a:r>
          </a:p>
        </p:txBody>
      </p:sp>
      <p:sp>
        <p:nvSpPr>
          <p:cNvPr id="6" name="Date Placeholder 4"/>
          <p:cNvSpPr>
            <a:spLocks noGrp="1"/>
          </p:cNvSpPr>
          <p:nvPr>
            <p:ph type="dt" sz="half" idx="10"/>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CEA6085C-53A0-4A5A-BCBB-AFA12DE61AE3}" type="datetime1">
              <a:rPr kumimoji="0" lang="en-US" sz="900" b="0" i="0" u="none" strike="noStrike" kern="1200" cap="none" spc="0" normalizeH="0" baseline="0" noProof="0">
                <a:ln>
                  <a:noFill/>
                </a:ln>
                <a:solidFill>
                  <a:prstClr val="black">
                    <a:tint val="75000"/>
                  </a:prstClr>
                </a:solidFill>
                <a:effectLst/>
                <a:uLnTx/>
                <a:uFillTx/>
                <a:latin typeface="Century Gothic"/>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11/20/2020</a:t>
            </a:fld>
            <a:endParaRPr kumimoji="0" lang="en-US"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7" name="Footer Placeholder 5"/>
          <p:cNvSpPr>
            <a:spLocks noGrp="1"/>
          </p:cNvSpPr>
          <p:nvPr>
            <p:ph type="ftr" sz="quarter" idx="11"/>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8" name="Slide Number Placeholder 6"/>
          <p:cNvSpPr>
            <a:spLocks noGrp="1"/>
          </p:cNvSpPr>
          <p:nvPr>
            <p:ph type="sldNum" sz="quarter" idx="12"/>
          </p:nvPr>
        </p:nvSpPr>
        <p:spPr>
          <a:xfrm>
            <a:off x="531813" y="4983163"/>
            <a:ext cx="779462" cy="365125"/>
          </a:xfrm>
        </p:spPr>
        <p:txBody>
          <a:bodyPr/>
          <a:lstStyle>
            <a:lvl1pPr>
              <a:defRPr smtClean="0"/>
            </a:lvl1pPr>
          </a:lstStyle>
          <a:p>
            <a:pPr marL="0" marR="0" lvl="0" indent="0" algn="r" defTabSz="457200" rtl="0" eaLnBrk="1" fontAlgn="base" latinLnBrk="0" hangingPunct="1">
              <a:lnSpc>
                <a:spcPct val="100000"/>
              </a:lnSpc>
              <a:spcBef>
                <a:spcPct val="0"/>
              </a:spcBef>
              <a:spcAft>
                <a:spcPct val="0"/>
              </a:spcAft>
              <a:buClrTx/>
              <a:buSzTx/>
              <a:buFontTx/>
              <a:buNone/>
              <a:tabLst/>
              <a:defRPr/>
            </a:pPr>
            <a:fld id="{2DE6A011-5C07-4718-BFCF-761169DFE8CD}" type="slidenum">
              <a:rPr kumimoji="0" lang="en-US" altLang="fr-FR" sz="2000" b="0" i="0" u="none" strike="noStrike" kern="1200" cap="none" spc="0" normalizeH="0" baseline="0" noProof="0">
                <a:ln>
                  <a:noFill/>
                </a:ln>
                <a:solidFill>
                  <a:srgbClr val="FEFFFF"/>
                </a:solidFill>
                <a:effectLst/>
                <a:uLnTx/>
                <a:uFillTx/>
                <a:latin typeface="Century Gothic" panose="020B050202020202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Tx/>
                <a:buFontTx/>
                <a:buNone/>
                <a:tabLst/>
                <a:defRPr/>
              </a:pPr>
              <a:t>‹N°›</a:t>
            </a:fld>
            <a:endParaRPr kumimoji="0" lang="en-US" altLang="fr-FR" sz="2000" b="0" i="0" u="none" strike="noStrike" kern="1200" cap="none" spc="0" normalizeH="0" baseline="0" noProof="0">
              <a:ln>
                <a:noFill/>
              </a:ln>
              <a:solidFill>
                <a:srgbClr val="FEFFFF"/>
              </a:solidFill>
              <a:effectLst/>
              <a:uLnTx/>
              <a:uFillTx/>
              <a:latin typeface="Century Gothic" panose="020B0502020202020204" pitchFamily="34" charset="0"/>
              <a:ea typeface="+mn-ea"/>
              <a:cs typeface="Arial" panose="020B0604020202020204" pitchFamily="34" charset="0"/>
            </a:endParaRPr>
          </a:p>
        </p:txBody>
      </p:sp>
    </p:spTree>
    <p:extLst>
      <p:ext uri="{BB962C8B-B14F-4D97-AF65-F5344CB8AC3E}">
        <p14:creationId xmlns:p14="http://schemas.microsoft.com/office/powerpoint/2010/main" val="319394647"/>
      </p:ext>
    </p:extLst>
  </p:cSld>
  <p:clrMapOvr>
    <a:masterClrMapping/>
  </p:clrMapOvr>
  <p:transition>
    <p:cover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5" name="Freeform 11"/>
          <p:cNvSpPr>
            <a:spLocks noChangeArrowheads="1"/>
          </p:cNvSpPr>
          <p:nvPr/>
        </p:nvSpPr>
        <p:spPr bwMode="auto">
          <a:xfrm flipV="1">
            <a:off x="-4763" y="491172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248"/>
              <a:gd name="T40" fmla="*/ 0 h 10000"/>
              <a:gd name="T41" fmla="*/ 9248 w 9248"/>
              <a:gd name="T42" fmla="*/ 10000 h 1000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6" name="TextBox 16"/>
          <p:cNvSpPr txBox="1">
            <a:spLocks noChangeArrowheads="1"/>
          </p:cNvSpPr>
          <p:nvPr/>
        </p:nvSpPr>
        <p:spPr bwMode="auto">
          <a:xfrm>
            <a:off x="2466975" y="647700"/>
            <a:ext cx="609600" cy="585788"/>
          </a:xfrm>
          <a:prstGeom prst="rect">
            <a:avLst/>
          </a:prstGeom>
          <a:noFill/>
          <a:ln>
            <a:noFill/>
          </a:ln>
        </p:spPr>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fr-FR" sz="8000" b="0" i="0" u="none" strike="noStrike" kern="1200" cap="none" spc="0" normalizeH="0" baseline="0" noProof="0">
                <a:ln>
                  <a:noFill/>
                </a:ln>
                <a:solidFill>
                  <a:srgbClr val="E78712"/>
                </a:solidFill>
                <a:effectLst/>
                <a:uLnTx/>
                <a:uFillTx/>
                <a:latin typeface="Arial" charset="0"/>
                <a:ea typeface="+mn-ea"/>
                <a:cs typeface="Arial" charset="0"/>
              </a:rPr>
              <a:t>“</a:t>
            </a:r>
          </a:p>
        </p:txBody>
      </p:sp>
      <p:sp>
        <p:nvSpPr>
          <p:cNvPr id="7" name="TextBox 17"/>
          <p:cNvSpPr txBox="1">
            <a:spLocks noChangeArrowheads="1"/>
          </p:cNvSpPr>
          <p:nvPr/>
        </p:nvSpPr>
        <p:spPr bwMode="auto">
          <a:xfrm>
            <a:off x="11114088" y="2905125"/>
            <a:ext cx="609600" cy="584200"/>
          </a:xfrm>
          <a:prstGeom prst="rect">
            <a:avLst/>
          </a:prstGeom>
          <a:noFill/>
          <a:ln>
            <a:noFill/>
          </a:ln>
        </p:spPr>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fr-FR" sz="8000" b="0" i="0" u="none" strike="noStrike" kern="1200" cap="none" spc="0" normalizeH="0" baseline="0" noProof="0">
                <a:ln>
                  <a:noFill/>
                </a:ln>
                <a:solidFill>
                  <a:srgbClr val="E78712"/>
                </a:solidFill>
                <a:effectLst/>
                <a:uLnTx/>
                <a:uFillTx/>
                <a:latin typeface="Arial" charset="0"/>
                <a:ea typeface="+mn-ea"/>
                <a:cs typeface="Arial" charset="0"/>
              </a:rPr>
              <a:t>”</a:t>
            </a:r>
          </a:p>
        </p:txBody>
      </p:sp>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fr-FR"/>
              <a:t>Modifiez les styles du texte du masque</a:t>
            </a:r>
          </a:p>
        </p:txBody>
      </p:sp>
      <p:sp>
        <p:nvSpPr>
          <p:cNvPr id="8" name="Date Placeholder 4"/>
          <p:cNvSpPr>
            <a:spLocks noGrp="1"/>
          </p:cNvSpPr>
          <p:nvPr>
            <p:ph type="dt" sz="half" idx="14"/>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A8AC6708-3415-4D78-A342-C57E9FE7894A}" type="datetime1">
              <a:rPr kumimoji="0" lang="en-US" sz="900" b="0" i="0" u="none" strike="noStrike" kern="1200" cap="none" spc="0" normalizeH="0" baseline="0" noProof="0">
                <a:ln>
                  <a:noFill/>
                </a:ln>
                <a:solidFill>
                  <a:prstClr val="black">
                    <a:tint val="75000"/>
                  </a:prstClr>
                </a:solidFill>
                <a:effectLst/>
                <a:uLnTx/>
                <a:uFillTx/>
                <a:latin typeface="Century Gothic"/>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11/20/2020</a:t>
            </a:fld>
            <a:endParaRPr kumimoji="0" lang="en-US"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9" name="Footer Placeholder 5"/>
          <p:cNvSpPr>
            <a:spLocks noGrp="1"/>
          </p:cNvSpPr>
          <p:nvPr>
            <p:ph type="ftr" sz="quarter" idx="15"/>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10" name="Slide Number Placeholder 6"/>
          <p:cNvSpPr>
            <a:spLocks noGrp="1"/>
          </p:cNvSpPr>
          <p:nvPr>
            <p:ph type="sldNum" sz="quarter" idx="16"/>
          </p:nvPr>
        </p:nvSpPr>
        <p:spPr>
          <a:xfrm>
            <a:off x="531813" y="4983163"/>
            <a:ext cx="779462" cy="365125"/>
          </a:xfrm>
        </p:spPr>
        <p:txBody>
          <a:bodyPr/>
          <a:lstStyle>
            <a:lvl1pPr>
              <a:defRPr smtClean="0"/>
            </a:lvl1pPr>
          </a:lstStyle>
          <a:p>
            <a:pPr marL="0" marR="0" lvl="0" indent="0" algn="r" defTabSz="457200" rtl="0" eaLnBrk="1" fontAlgn="base" latinLnBrk="0" hangingPunct="1">
              <a:lnSpc>
                <a:spcPct val="100000"/>
              </a:lnSpc>
              <a:spcBef>
                <a:spcPct val="0"/>
              </a:spcBef>
              <a:spcAft>
                <a:spcPct val="0"/>
              </a:spcAft>
              <a:buClrTx/>
              <a:buSzTx/>
              <a:buFontTx/>
              <a:buNone/>
              <a:tabLst/>
              <a:defRPr/>
            </a:pPr>
            <a:fld id="{3D78C555-499D-4712-BDAA-86720B8317B5}" type="slidenum">
              <a:rPr kumimoji="0" lang="en-US" altLang="fr-FR" sz="2000" b="0" i="0" u="none" strike="noStrike" kern="1200" cap="none" spc="0" normalizeH="0" baseline="0" noProof="0">
                <a:ln>
                  <a:noFill/>
                </a:ln>
                <a:solidFill>
                  <a:srgbClr val="FEFFFF"/>
                </a:solidFill>
                <a:effectLst/>
                <a:uLnTx/>
                <a:uFillTx/>
                <a:latin typeface="Century Gothic" panose="020B050202020202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Tx/>
                <a:buFontTx/>
                <a:buNone/>
                <a:tabLst/>
                <a:defRPr/>
              </a:pPr>
              <a:t>‹N°›</a:t>
            </a:fld>
            <a:endParaRPr kumimoji="0" lang="en-US" altLang="fr-FR" sz="2000" b="0" i="0" u="none" strike="noStrike" kern="1200" cap="none" spc="0" normalizeH="0" baseline="0" noProof="0">
              <a:ln>
                <a:noFill/>
              </a:ln>
              <a:solidFill>
                <a:srgbClr val="FEFFFF"/>
              </a:solidFill>
              <a:effectLst/>
              <a:uLnTx/>
              <a:uFillTx/>
              <a:latin typeface="Century Gothic" panose="020B0502020202020204" pitchFamily="34" charset="0"/>
              <a:ea typeface="+mn-ea"/>
              <a:cs typeface="Arial" panose="020B0604020202020204" pitchFamily="34" charset="0"/>
            </a:endParaRPr>
          </a:p>
        </p:txBody>
      </p:sp>
    </p:spTree>
    <p:extLst>
      <p:ext uri="{BB962C8B-B14F-4D97-AF65-F5344CB8AC3E}">
        <p14:creationId xmlns:p14="http://schemas.microsoft.com/office/powerpoint/2010/main" val="1757361434"/>
      </p:ext>
    </p:extLst>
  </p:cSld>
  <p:clrMapOvr>
    <a:masterClrMapping/>
  </p:clrMapOvr>
  <p:transition>
    <p:cover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5" name="Freeform 11"/>
          <p:cNvSpPr>
            <a:spLocks noChangeArrowheads="1"/>
          </p:cNvSpPr>
          <p:nvPr/>
        </p:nvSpPr>
        <p:spPr bwMode="auto">
          <a:xfrm flipV="1">
            <a:off x="-4763" y="491172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248"/>
              <a:gd name="T40" fmla="*/ 0 h 10000"/>
              <a:gd name="T41" fmla="*/ 9248 w 9248"/>
              <a:gd name="T42" fmla="*/ 10000 h 1000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fr-FR"/>
              <a:t>Modifiez les styles du texte du masque</a:t>
            </a:r>
          </a:p>
        </p:txBody>
      </p:sp>
      <p:sp>
        <p:nvSpPr>
          <p:cNvPr id="6" name="Date Placeholder 4"/>
          <p:cNvSpPr>
            <a:spLocks noGrp="1"/>
          </p:cNvSpPr>
          <p:nvPr>
            <p:ph type="dt" sz="half" idx="14"/>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D1FB863-A5A8-4C8F-8D52-4BBCF556FF5C}" type="datetime1">
              <a:rPr kumimoji="0" lang="en-US" sz="900" b="0" i="0" u="none" strike="noStrike" kern="1200" cap="none" spc="0" normalizeH="0" baseline="0" noProof="0">
                <a:ln>
                  <a:noFill/>
                </a:ln>
                <a:solidFill>
                  <a:prstClr val="black">
                    <a:tint val="75000"/>
                  </a:prstClr>
                </a:solidFill>
                <a:effectLst/>
                <a:uLnTx/>
                <a:uFillTx/>
                <a:latin typeface="Century Gothic"/>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11/20/2020</a:t>
            </a:fld>
            <a:endParaRPr kumimoji="0" lang="en-US"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7" name="Footer Placeholder 5"/>
          <p:cNvSpPr>
            <a:spLocks noGrp="1"/>
          </p:cNvSpPr>
          <p:nvPr>
            <p:ph type="ftr" sz="quarter" idx="15"/>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8" name="Slide Number Placeholder 6"/>
          <p:cNvSpPr>
            <a:spLocks noGrp="1"/>
          </p:cNvSpPr>
          <p:nvPr>
            <p:ph type="sldNum" sz="quarter" idx="16"/>
          </p:nvPr>
        </p:nvSpPr>
        <p:spPr>
          <a:xfrm>
            <a:off x="531813" y="4983163"/>
            <a:ext cx="779462" cy="365125"/>
          </a:xfrm>
        </p:spPr>
        <p:txBody>
          <a:bodyPr/>
          <a:lstStyle>
            <a:lvl1pPr>
              <a:defRPr smtClean="0"/>
            </a:lvl1pPr>
          </a:lstStyle>
          <a:p>
            <a:pPr marL="0" marR="0" lvl="0" indent="0" algn="r" defTabSz="457200" rtl="0" eaLnBrk="1" fontAlgn="base" latinLnBrk="0" hangingPunct="1">
              <a:lnSpc>
                <a:spcPct val="100000"/>
              </a:lnSpc>
              <a:spcBef>
                <a:spcPct val="0"/>
              </a:spcBef>
              <a:spcAft>
                <a:spcPct val="0"/>
              </a:spcAft>
              <a:buClrTx/>
              <a:buSzTx/>
              <a:buFontTx/>
              <a:buNone/>
              <a:tabLst/>
              <a:defRPr/>
            </a:pPr>
            <a:fld id="{07D408B5-22D5-4B3D-B94D-E52EEC30DF60}" type="slidenum">
              <a:rPr kumimoji="0" lang="en-US" altLang="fr-FR" sz="2000" b="0" i="0" u="none" strike="noStrike" kern="1200" cap="none" spc="0" normalizeH="0" baseline="0" noProof="0">
                <a:ln>
                  <a:noFill/>
                </a:ln>
                <a:solidFill>
                  <a:srgbClr val="FEFFFF"/>
                </a:solidFill>
                <a:effectLst/>
                <a:uLnTx/>
                <a:uFillTx/>
                <a:latin typeface="Century Gothic" panose="020B050202020202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Tx/>
                <a:buFontTx/>
                <a:buNone/>
                <a:tabLst/>
                <a:defRPr/>
              </a:pPr>
              <a:t>‹N°›</a:t>
            </a:fld>
            <a:endParaRPr kumimoji="0" lang="en-US" altLang="fr-FR" sz="2000" b="0" i="0" u="none" strike="noStrike" kern="1200" cap="none" spc="0" normalizeH="0" baseline="0" noProof="0">
              <a:ln>
                <a:noFill/>
              </a:ln>
              <a:solidFill>
                <a:srgbClr val="FEFFFF"/>
              </a:solidFill>
              <a:effectLst/>
              <a:uLnTx/>
              <a:uFillTx/>
              <a:latin typeface="Century Gothic" panose="020B0502020202020204" pitchFamily="34" charset="0"/>
              <a:ea typeface="+mn-ea"/>
              <a:cs typeface="Arial" panose="020B0604020202020204" pitchFamily="34" charset="0"/>
            </a:endParaRPr>
          </a:p>
        </p:txBody>
      </p:sp>
    </p:spTree>
    <p:extLst>
      <p:ext uri="{BB962C8B-B14F-4D97-AF65-F5344CB8AC3E}">
        <p14:creationId xmlns:p14="http://schemas.microsoft.com/office/powerpoint/2010/main" val="2196028898"/>
      </p:ext>
    </p:extLst>
  </p:cSld>
  <p:clrMapOvr>
    <a:masterClrMapping/>
  </p:clrMapOvr>
  <p:transition>
    <p:cover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4" name="Freeform 11"/>
          <p:cNvSpPr>
            <a:spLocks noChangeArrowheads="1"/>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248"/>
              <a:gd name="T40" fmla="*/ 0 h 10000"/>
              <a:gd name="T41" fmla="*/ 9248 w 9248"/>
              <a:gd name="T42" fmla="*/ 10000 h 1000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3"/>
          <p:cNvSpPr>
            <a:spLocks noGrp="1"/>
          </p:cNvSpPr>
          <p:nvPr>
            <p:ph type="dt" sz="half" idx="10"/>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6A1C4BB9-2A90-4B12-AC5D-4380C086D42A}" type="datetime1">
              <a:rPr kumimoji="0" lang="en-US" sz="900" b="0" i="0" u="none" strike="noStrike" kern="1200" cap="none" spc="0" normalizeH="0" baseline="0" noProof="0">
                <a:ln>
                  <a:noFill/>
                </a:ln>
                <a:solidFill>
                  <a:prstClr val="black">
                    <a:tint val="75000"/>
                  </a:prstClr>
                </a:solidFill>
                <a:effectLst/>
                <a:uLnTx/>
                <a:uFillTx/>
                <a:latin typeface="Century Gothic"/>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11/20/2020</a:t>
            </a:fld>
            <a:endParaRPr kumimoji="0" lang="en-US"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7" name="Slide Number Placeholder 5"/>
          <p:cNvSpPr>
            <a:spLocks noGrp="1"/>
          </p:cNvSpPr>
          <p:nvPr>
            <p:ph type="sldNum" sz="quarter" idx="12"/>
          </p:nvPr>
        </p:nvSpPr>
        <p:spPr/>
        <p:txBody>
          <a:bodyPr/>
          <a:lstStyle>
            <a:lvl1pPr>
              <a:defRPr smtClean="0"/>
            </a:lvl1pPr>
          </a:lstStyle>
          <a:p>
            <a:pPr marL="0" marR="0" lvl="0" indent="0" algn="r" defTabSz="457200" rtl="0" eaLnBrk="1" fontAlgn="base" latinLnBrk="0" hangingPunct="1">
              <a:lnSpc>
                <a:spcPct val="100000"/>
              </a:lnSpc>
              <a:spcBef>
                <a:spcPct val="0"/>
              </a:spcBef>
              <a:spcAft>
                <a:spcPct val="0"/>
              </a:spcAft>
              <a:buClrTx/>
              <a:buSzTx/>
              <a:buFontTx/>
              <a:buNone/>
              <a:tabLst/>
              <a:defRPr/>
            </a:pPr>
            <a:fld id="{6AA7ABFB-E353-455F-BE53-8F0166998EAD}" type="slidenum">
              <a:rPr kumimoji="0" lang="en-US" altLang="fr-FR" sz="2000" b="0" i="0" u="none" strike="noStrike" kern="1200" cap="none" spc="0" normalizeH="0" baseline="0" noProof="0">
                <a:ln>
                  <a:noFill/>
                </a:ln>
                <a:solidFill>
                  <a:srgbClr val="FEFFFF"/>
                </a:solidFill>
                <a:effectLst/>
                <a:uLnTx/>
                <a:uFillTx/>
                <a:latin typeface="Century Gothic" panose="020B050202020202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Tx/>
                <a:buFontTx/>
                <a:buNone/>
                <a:tabLst/>
                <a:defRPr/>
              </a:pPr>
              <a:t>‹N°›</a:t>
            </a:fld>
            <a:endParaRPr kumimoji="0" lang="en-US" altLang="fr-FR" sz="2000" b="0" i="0" u="none" strike="noStrike" kern="1200" cap="none" spc="0" normalizeH="0" baseline="0" noProof="0">
              <a:ln>
                <a:noFill/>
              </a:ln>
              <a:solidFill>
                <a:srgbClr val="FEFFFF"/>
              </a:solidFill>
              <a:effectLst/>
              <a:uLnTx/>
              <a:uFillTx/>
              <a:latin typeface="Century Gothic" panose="020B0502020202020204" pitchFamily="34" charset="0"/>
              <a:ea typeface="+mn-ea"/>
              <a:cs typeface="Arial" panose="020B0604020202020204" pitchFamily="34" charset="0"/>
            </a:endParaRPr>
          </a:p>
        </p:txBody>
      </p:sp>
    </p:spTree>
    <p:extLst>
      <p:ext uri="{BB962C8B-B14F-4D97-AF65-F5344CB8AC3E}">
        <p14:creationId xmlns:p14="http://schemas.microsoft.com/office/powerpoint/2010/main" val="1379990615"/>
      </p:ext>
    </p:extLst>
  </p:cSld>
  <p:clrMapOvr>
    <a:masterClrMapping/>
  </p:clrMapOvr>
  <p:transition>
    <p:cover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4" name="Freeform 11"/>
          <p:cNvSpPr>
            <a:spLocks noChangeArrowheads="1"/>
          </p:cNvSpPr>
          <p:nvPr/>
        </p:nvSpPr>
        <p:spPr bwMode="auto">
          <a:xfrm flipV="1">
            <a:off x="-4763" y="714375"/>
            <a:ext cx="1589088" cy="508000"/>
          </a:xfrm>
          <a:custGeom>
            <a:avLst/>
            <a:gdLst>
              <a:gd name="T0" fmla="*/ 2147483646 w 9248"/>
              <a:gd name="T1" fmla="*/ 2147483646 h 10000"/>
              <a:gd name="T2" fmla="*/ 2147483646 w 9248"/>
              <a:gd name="T3" fmla="*/ 2147483646 h 10000"/>
              <a:gd name="T4" fmla="*/ 2147483646 w 9248"/>
              <a:gd name="T5" fmla="*/ 2147483646 h 10000"/>
              <a:gd name="T6" fmla="*/ 2147483646 w 9248"/>
              <a:gd name="T7" fmla="*/ 0 h 10000"/>
              <a:gd name="T8" fmla="*/ 2147483646 w 9248"/>
              <a:gd name="T9" fmla="*/ 0 h 10000"/>
              <a:gd name="T10" fmla="*/ 0 w 9248"/>
              <a:gd name="T11" fmla="*/ 2147483646 h 10000"/>
              <a:gd name="T12" fmla="*/ 2147483646 w 9248"/>
              <a:gd name="T13" fmla="*/ 2147483646 h 10000"/>
              <a:gd name="T14" fmla="*/ 2147483646 w 9248"/>
              <a:gd name="T15" fmla="*/ 2147483646 h 10000"/>
              <a:gd name="T16" fmla="*/ 2147483646 w 9248"/>
              <a:gd name="T17" fmla="*/ 2147483646 h 10000"/>
              <a:gd name="T18" fmla="*/ 2147483646 w 9248"/>
              <a:gd name="T19" fmla="*/ 2147483646 h 10000"/>
              <a:gd name="T20" fmla="*/ 2147483646 w 9248"/>
              <a:gd name="T21" fmla="*/ 2147483646 h 10000"/>
              <a:gd name="T22" fmla="*/ 2147483646 w 9248"/>
              <a:gd name="T23" fmla="*/ 2147483646 h 10000"/>
              <a:gd name="T24" fmla="*/ 2147483646 w 924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248"/>
              <a:gd name="T40" fmla="*/ 0 h 10000"/>
              <a:gd name="T41" fmla="*/ 9248 w 9248"/>
              <a:gd name="T42" fmla="*/ 10000 h 1000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3"/>
          <p:cNvSpPr>
            <a:spLocks noGrp="1"/>
          </p:cNvSpPr>
          <p:nvPr>
            <p:ph type="dt" sz="half" idx="10"/>
          </p:nvPr>
        </p:nvSpPr>
        <p:spPr/>
        <p:txBody>
          <a:bodyPr/>
          <a:lstStyle>
            <a:lvl1pPr>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7AA0F418-CBAA-49E4-9720-D7F29CE64A18}" type="datetime1">
              <a:rPr kumimoji="0" lang="en-US" sz="900" b="0" i="0" u="none" strike="noStrike" kern="1200" cap="none" spc="0" normalizeH="0" baseline="0" noProof="0">
                <a:ln>
                  <a:noFill/>
                </a:ln>
                <a:solidFill>
                  <a:prstClr val="black">
                    <a:tint val="75000"/>
                  </a:prstClr>
                </a:solidFill>
                <a:effectLst/>
                <a:uLnTx/>
                <a:uFillTx/>
                <a:latin typeface="Century Gothic"/>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11/20/2020</a:t>
            </a:fld>
            <a:endParaRPr kumimoji="0" lang="en-US"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7" name="Slide Number Placeholder 5"/>
          <p:cNvSpPr>
            <a:spLocks noGrp="1"/>
          </p:cNvSpPr>
          <p:nvPr>
            <p:ph type="sldNum" sz="quarter" idx="12"/>
          </p:nvPr>
        </p:nvSpPr>
        <p:spPr/>
        <p:txBody>
          <a:bodyPr/>
          <a:lstStyle>
            <a:lvl1pPr>
              <a:defRPr smtClean="0"/>
            </a:lvl1pPr>
          </a:lstStyle>
          <a:p>
            <a:pPr marL="0" marR="0" lvl="0" indent="0" algn="r" defTabSz="457200" rtl="0" eaLnBrk="1" fontAlgn="base" latinLnBrk="0" hangingPunct="1">
              <a:lnSpc>
                <a:spcPct val="100000"/>
              </a:lnSpc>
              <a:spcBef>
                <a:spcPct val="0"/>
              </a:spcBef>
              <a:spcAft>
                <a:spcPct val="0"/>
              </a:spcAft>
              <a:buClrTx/>
              <a:buSzTx/>
              <a:buFontTx/>
              <a:buNone/>
              <a:tabLst/>
              <a:defRPr/>
            </a:pPr>
            <a:fld id="{A167353B-52D5-4AD3-948B-73D8B1F1FF85}" type="slidenum">
              <a:rPr kumimoji="0" lang="en-US" altLang="fr-FR" sz="2000" b="0" i="0" u="none" strike="noStrike" kern="1200" cap="none" spc="0" normalizeH="0" baseline="0" noProof="0">
                <a:ln>
                  <a:noFill/>
                </a:ln>
                <a:solidFill>
                  <a:srgbClr val="FEFFFF"/>
                </a:solidFill>
                <a:effectLst/>
                <a:uLnTx/>
                <a:uFillTx/>
                <a:latin typeface="Century Gothic" panose="020B050202020202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Tx/>
                <a:buFontTx/>
                <a:buNone/>
                <a:tabLst/>
                <a:defRPr/>
              </a:pPr>
              <a:t>‹N°›</a:t>
            </a:fld>
            <a:endParaRPr kumimoji="0" lang="en-US" altLang="fr-FR" sz="2000" b="0" i="0" u="none" strike="noStrike" kern="1200" cap="none" spc="0" normalizeH="0" baseline="0" noProof="0">
              <a:ln>
                <a:noFill/>
              </a:ln>
              <a:solidFill>
                <a:srgbClr val="FEFFFF"/>
              </a:solidFill>
              <a:effectLst/>
              <a:uLnTx/>
              <a:uFillTx/>
              <a:latin typeface="Century Gothic" panose="020B0502020202020204" pitchFamily="34" charset="0"/>
              <a:ea typeface="+mn-ea"/>
              <a:cs typeface="Arial" panose="020B0604020202020204" pitchFamily="34" charset="0"/>
            </a:endParaRPr>
          </a:p>
        </p:txBody>
      </p:sp>
    </p:spTree>
    <p:extLst>
      <p:ext uri="{BB962C8B-B14F-4D97-AF65-F5344CB8AC3E}">
        <p14:creationId xmlns:p14="http://schemas.microsoft.com/office/powerpoint/2010/main" val="4177903085"/>
      </p:ext>
    </p:extLst>
  </p:cSld>
  <p:clrMapOvr>
    <a:masterClrMapping/>
  </p:clrMapOvr>
  <p:transition>
    <p:cover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fr-FR"/>
              <a:t>Modifiez le style du titre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FBF35839-9194-4F3F-B121-5DD7FDED43E1}" type="datetime1">
              <a:rPr lang="en-US" smtClean="0"/>
              <a:t>11/20/2020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fr-FR"/>
              <a:t>Modifiez le style du titre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4E7ADBF-1615-42F2-AF3D-FCD73B44E844}" type="datetime1">
              <a:rPr lang="en-US" smtClean="0"/>
              <a:t>11/20/2020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fr-FR"/>
              <a:t>Modifiez le style du titre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447191" y="2824269"/>
            <a:ext cx="4645152" cy="264445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412362" y="2821491"/>
            <a:ext cx="4645152" cy="2637371"/>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51278FA-2324-4F42-BC7A-323439CCAAB0}" type="datetime1">
              <a:rPr lang="en-US" smtClean="0"/>
              <a:t>11/20/2020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56F98CFD-636E-4A48-80D4-BDDEB9A7164A}" type="datetime1">
              <a:rPr lang="en-US" smtClean="0"/>
              <a:t>11/20/2020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C14227-7C72-4371-BE68-35818087DFEF}" type="datetime1">
              <a:rPr lang="en-US" smtClean="0"/>
              <a:t>11/20/2020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fr-FR"/>
              <a:t>Modifiez le style du titre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30641A30-77AD-4F30-81B9-01A06213831E}" type="datetime1">
              <a:rPr lang="en-US" smtClean="0"/>
              <a:t>11/20/2020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113F2F67-5BC7-45A8-9FF6-7258FA4BE97C}" type="datetime1">
              <a:rPr lang="en-US" smtClean="0"/>
              <a:t>11/20/2020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image" Target="../media/image4.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B578CD47-4EAD-4598-BBCD-C0C12E6E98BA}" type="datetime1">
              <a:rPr lang="en-US" smtClean="0"/>
              <a:t>11/20/2020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grpSp>
        <p:nvGrpSpPr>
          <p:cNvPr id="1026" name="Group 22"/>
          <p:cNvGrpSpPr>
            <a:grpSpLocks/>
          </p:cNvGrpSpPr>
          <p:nvPr/>
        </p:nvGrpSpPr>
        <p:grpSpPr bwMode="auto">
          <a:xfrm>
            <a:off x="0" y="228600"/>
            <a:ext cx="2851150" cy="6638925"/>
            <a:chOff x="2487613" y="285750"/>
            <a:chExt cx="2428875" cy="5654676"/>
          </a:xfrm>
        </p:grpSpPr>
        <p:sp>
          <p:nvSpPr>
            <p:cNvPr id="1046" name="Freeform 11"/>
            <p:cNvSpPr>
              <a:spLocks noChangeArrowheads="1"/>
            </p:cNvSpPr>
            <p:nvPr/>
          </p:nvSpPr>
          <p:spPr bwMode="auto">
            <a:xfrm>
              <a:off x="2487613" y="2284222"/>
              <a:ext cx="85200" cy="534098"/>
            </a:xfrm>
            <a:custGeom>
              <a:avLst/>
              <a:gdLst>
                <a:gd name="T0" fmla="*/ 2147483646 w 22"/>
                <a:gd name="T1" fmla="*/ 2147483646 h 136"/>
                <a:gd name="T2" fmla="*/ 2147483646 w 22"/>
                <a:gd name="T3" fmla="*/ 2147483646 h 136"/>
                <a:gd name="T4" fmla="*/ 0 w 22"/>
                <a:gd name="T5" fmla="*/ 0 h 136"/>
                <a:gd name="T6" fmla="*/ 0 w 22"/>
                <a:gd name="T7" fmla="*/ 2147483646 h 136"/>
                <a:gd name="T8" fmla="*/ 2147483646 w 22"/>
                <a:gd name="T9" fmla="*/ 2147483646 h 136"/>
                <a:gd name="T10" fmla="*/ 2147483646 w 22"/>
                <a:gd name="T11" fmla="*/ 2147483646 h 136"/>
                <a:gd name="T12" fmla="*/ 0 60000 65536"/>
                <a:gd name="T13" fmla="*/ 0 60000 65536"/>
                <a:gd name="T14" fmla="*/ 0 60000 65536"/>
                <a:gd name="T15" fmla="*/ 0 60000 65536"/>
                <a:gd name="T16" fmla="*/ 0 60000 65536"/>
                <a:gd name="T17" fmla="*/ 0 60000 65536"/>
                <a:gd name="T18" fmla="*/ 0 w 22"/>
                <a:gd name="T19" fmla="*/ 0 h 136"/>
                <a:gd name="T20" fmla="*/ 22 w 22"/>
                <a:gd name="T21" fmla="*/ 136 h 136"/>
              </a:gdLst>
              <a:ahLst/>
              <a:cxnLst>
                <a:cxn ang="T12">
                  <a:pos x="T0" y="T1"/>
                </a:cxn>
                <a:cxn ang="T13">
                  <a:pos x="T2" y="T3"/>
                </a:cxn>
                <a:cxn ang="T14">
                  <a:pos x="T4" y="T5"/>
                </a:cxn>
                <a:cxn ang="T15">
                  <a:pos x="T6" y="T7"/>
                </a:cxn>
                <a:cxn ang="T16">
                  <a:pos x="T8" y="T9"/>
                </a:cxn>
                <a:cxn ang="T17">
                  <a:pos x="T10" y="T11"/>
                </a:cxn>
              </a:cxnLst>
              <a:rect l="T18" t="T19" r="T20" b="T21"/>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047" name="Freeform 12"/>
            <p:cNvSpPr>
              <a:spLocks noChangeArrowheads="1"/>
            </p:cNvSpPr>
            <p:nvPr/>
          </p:nvSpPr>
          <p:spPr bwMode="auto">
            <a:xfrm>
              <a:off x="2597156" y="2779108"/>
              <a:ext cx="550418" cy="1978191"/>
            </a:xfrm>
            <a:custGeom>
              <a:avLst/>
              <a:gdLst>
                <a:gd name="T0" fmla="*/ 2147483646 w 140"/>
                <a:gd name="T1" fmla="*/ 2147483646 h 504"/>
                <a:gd name="T2" fmla="*/ 2147483646 w 140"/>
                <a:gd name="T3" fmla="*/ 2147483646 h 504"/>
                <a:gd name="T4" fmla="*/ 2147483646 w 140"/>
                <a:gd name="T5" fmla="*/ 2147483646 h 504"/>
                <a:gd name="T6" fmla="*/ 2147483646 w 140"/>
                <a:gd name="T7" fmla="*/ 2147483646 h 504"/>
                <a:gd name="T8" fmla="*/ 0 w 140"/>
                <a:gd name="T9" fmla="*/ 0 h 504"/>
                <a:gd name="T10" fmla="*/ 2147483646 w 140"/>
                <a:gd name="T11" fmla="*/ 2147483646 h 504"/>
                <a:gd name="T12" fmla="*/ 2147483646 w 140"/>
                <a:gd name="T13" fmla="*/ 2147483646 h 504"/>
                <a:gd name="T14" fmla="*/ 0 60000 65536"/>
                <a:gd name="T15" fmla="*/ 0 60000 65536"/>
                <a:gd name="T16" fmla="*/ 0 60000 65536"/>
                <a:gd name="T17" fmla="*/ 0 60000 65536"/>
                <a:gd name="T18" fmla="*/ 0 60000 65536"/>
                <a:gd name="T19" fmla="*/ 0 60000 65536"/>
                <a:gd name="T20" fmla="*/ 0 60000 65536"/>
                <a:gd name="T21" fmla="*/ 0 w 140"/>
                <a:gd name="T22" fmla="*/ 0 h 504"/>
                <a:gd name="T23" fmla="*/ 140 w 140"/>
                <a:gd name="T24" fmla="*/ 504 h 50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048" name="Freeform 13"/>
            <p:cNvSpPr>
              <a:spLocks noChangeArrowheads="1"/>
            </p:cNvSpPr>
            <p:nvPr/>
          </p:nvSpPr>
          <p:spPr bwMode="auto">
            <a:xfrm>
              <a:off x="3174622" y="4730255"/>
              <a:ext cx="519314" cy="1210171"/>
            </a:xfrm>
            <a:custGeom>
              <a:avLst/>
              <a:gdLst>
                <a:gd name="T0" fmla="*/ 2147483646 w 132"/>
                <a:gd name="T1" fmla="*/ 2147483646 h 308"/>
                <a:gd name="T2" fmla="*/ 0 w 132"/>
                <a:gd name="T3" fmla="*/ 0 h 308"/>
                <a:gd name="T4" fmla="*/ 0 w 132"/>
                <a:gd name="T5" fmla="*/ 2147483646 h 308"/>
                <a:gd name="T6" fmla="*/ 2147483646 w 132"/>
                <a:gd name="T7" fmla="*/ 2147483646 h 308"/>
                <a:gd name="T8" fmla="*/ 2147483646 w 132"/>
                <a:gd name="T9" fmla="*/ 2147483646 h 308"/>
                <a:gd name="T10" fmla="*/ 2147483646 w 132"/>
                <a:gd name="T11" fmla="*/ 2147483646 h 308"/>
                <a:gd name="T12" fmla="*/ 2147483646 w 132"/>
                <a:gd name="T13" fmla="*/ 2147483646 h 308"/>
                <a:gd name="T14" fmla="*/ 2147483646 w 132"/>
                <a:gd name="T15" fmla="*/ 2147483646 h 308"/>
                <a:gd name="T16" fmla="*/ 0 60000 65536"/>
                <a:gd name="T17" fmla="*/ 0 60000 65536"/>
                <a:gd name="T18" fmla="*/ 0 60000 65536"/>
                <a:gd name="T19" fmla="*/ 0 60000 65536"/>
                <a:gd name="T20" fmla="*/ 0 60000 65536"/>
                <a:gd name="T21" fmla="*/ 0 60000 65536"/>
                <a:gd name="T22" fmla="*/ 0 60000 65536"/>
                <a:gd name="T23" fmla="*/ 0 60000 65536"/>
                <a:gd name="T24" fmla="*/ 0 w 132"/>
                <a:gd name="T25" fmla="*/ 0 h 308"/>
                <a:gd name="T26" fmla="*/ 132 w 132"/>
                <a:gd name="T27" fmla="*/ 308 h 30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049" name="Freeform 14"/>
            <p:cNvSpPr>
              <a:spLocks noChangeArrowheads="1"/>
            </p:cNvSpPr>
            <p:nvPr/>
          </p:nvSpPr>
          <p:spPr bwMode="auto">
            <a:xfrm>
              <a:off x="3305804" y="5630785"/>
              <a:ext cx="146057" cy="309641"/>
            </a:xfrm>
            <a:custGeom>
              <a:avLst/>
              <a:gdLst>
                <a:gd name="T0" fmla="*/ 2147483646 w 37"/>
                <a:gd name="T1" fmla="*/ 2147483646 h 79"/>
                <a:gd name="T2" fmla="*/ 2147483646 w 37"/>
                <a:gd name="T3" fmla="*/ 2147483646 h 79"/>
                <a:gd name="T4" fmla="*/ 0 w 37"/>
                <a:gd name="T5" fmla="*/ 0 h 79"/>
                <a:gd name="T6" fmla="*/ 2147483646 w 37"/>
                <a:gd name="T7" fmla="*/ 2147483646 h 79"/>
                <a:gd name="T8" fmla="*/ 0 60000 65536"/>
                <a:gd name="T9" fmla="*/ 0 60000 65536"/>
                <a:gd name="T10" fmla="*/ 0 60000 65536"/>
                <a:gd name="T11" fmla="*/ 0 60000 65536"/>
                <a:gd name="T12" fmla="*/ 0 w 37"/>
                <a:gd name="T13" fmla="*/ 0 h 79"/>
                <a:gd name="T14" fmla="*/ 37 w 37"/>
                <a:gd name="T15" fmla="*/ 79 h 79"/>
              </a:gdLst>
              <a:ahLst/>
              <a:cxnLst>
                <a:cxn ang="T8">
                  <a:pos x="T0" y="T1"/>
                </a:cxn>
                <a:cxn ang="T9">
                  <a:pos x="T2" y="T3"/>
                </a:cxn>
                <a:cxn ang="T10">
                  <a:pos x="T4" y="T5"/>
                </a:cxn>
                <a:cxn ang="T11">
                  <a:pos x="T6" y="T7"/>
                </a:cxn>
              </a:cxnLst>
              <a:rect l="T12" t="T13" r="T14" b="T15"/>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050" name="Freeform 15"/>
            <p:cNvSpPr>
              <a:spLocks noChangeArrowheads="1"/>
            </p:cNvSpPr>
            <p:nvPr/>
          </p:nvSpPr>
          <p:spPr bwMode="auto">
            <a:xfrm>
              <a:off x="2572813" y="2818321"/>
              <a:ext cx="700533" cy="2834099"/>
            </a:xfrm>
            <a:custGeom>
              <a:avLst/>
              <a:gdLst>
                <a:gd name="T0" fmla="*/ 2147483646 w 178"/>
                <a:gd name="T1" fmla="*/ 2147483646 h 722"/>
                <a:gd name="T2" fmla="*/ 2147483646 w 178"/>
                <a:gd name="T3" fmla="*/ 2147483646 h 722"/>
                <a:gd name="T4" fmla="*/ 2147483646 w 178"/>
                <a:gd name="T5" fmla="*/ 2147483646 h 722"/>
                <a:gd name="T6" fmla="*/ 2147483646 w 178"/>
                <a:gd name="T7" fmla="*/ 2147483646 h 722"/>
                <a:gd name="T8" fmla="*/ 0 w 178"/>
                <a:gd name="T9" fmla="*/ 0 h 722"/>
                <a:gd name="T10" fmla="*/ 2147483646 w 178"/>
                <a:gd name="T11" fmla="*/ 2147483646 h 722"/>
                <a:gd name="T12" fmla="*/ 2147483646 w 178"/>
                <a:gd name="T13" fmla="*/ 2147483646 h 722"/>
                <a:gd name="T14" fmla="*/ 2147483646 w 178"/>
                <a:gd name="T15" fmla="*/ 2147483646 h 722"/>
                <a:gd name="T16" fmla="*/ 2147483646 w 178"/>
                <a:gd name="T17" fmla="*/ 2147483646 h 722"/>
                <a:gd name="T18" fmla="*/ 2147483646 w 178"/>
                <a:gd name="T19" fmla="*/ 2147483646 h 722"/>
                <a:gd name="T20" fmla="*/ 2147483646 w 178"/>
                <a:gd name="T21" fmla="*/ 2147483646 h 7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8"/>
                <a:gd name="T34" fmla="*/ 0 h 722"/>
                <a:gd name="T35" fmla="*/ 178 w 178"/>
                <a:gd name="T36" fmla="*/ 722 h 72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051" name="Freeform 16"/>
            <p:cNvSpPr>
              <a:spLocks noChangeArrowheads="1"/>
            </p:cNvSpPr>
            <p:nvPr/>
          </p:nvSpPr>
          <p:spPr bwMode="auto">
            <a:xfrm>
              <a:off x="2506546" y="285750"/>
              <a:ext cx="90610" cy="2493358"/>
            </a:xfrm>
            <a:custGeom>
              <a:avLst/>
              <a:gdLst>
                <a:gd name="T0" fmla="*/ 2147483646 w 23"/>
                <a:gd name="T1" fmla="*/ 2147483646 h 635"/>
                <a:gd name="T2" fmla="*/ 2147483646 w 23"/>
                <a:gd name="T3" fmla="*/ 2147483646 h 635"/>
                <a:gd name="T4" fmla="*/ 2147483646 w 23"/>
                <a:gd name="T5" fmla="*/ 2147483646 h 635"/>
                <a:gd name="T6" fmla="*/ 2147483646 w 23"/>
                <a:gd name="T7" fmla="*/ 2147483646 h 635"/>
                <a:gd name="T8" fmla="*/ 2147483646 w 23"/>
                <a:gd name="T9" fmla="*/ 2147483646 h 635"/>
                <a:gd name="T10" fmla="*/ 2147483646 w 23"/>
                <a:gd name="T11" fmla="*/ 2147483646 h 635"/>
                <a:gd name="T12" fmla="*/ 2147483646 w 23"/>
                <a:gd name="T13" fmla="*/ 0 h 635"/>
                <a:gd name="T14" fmla="*/ 2147483646 w 23"/>
                <a:gd name="T15" fmla="*/ 0 h 635"/>
                <a:gd name="T16" fmla="*/ 2147483646 w 23"/>
                <a:gd name="T17" fmla="*/ 2147483646 h 635"/>
                <a:gd name="T18" fmla="*/ 2147483646 w 23"/>
                <a:gd name="T19" fmla="*/ 2147483646 h 6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635"/>
                <a:gd name="T32" fmla="*/ 23 w 23"/>
                <a:gd name="T33" fmla="*/ 635 h 6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052" name="Freeform 17"/>
            <p:cNvSpPr>
              <a:spLocks noChangeArrowheads="1"/>
            </p:cNvSpPr>
            <p:nvPr/>
          </p:nvSpPr>
          <p:spPr bwMode="auto">
            <a:xfrm>
              <a:off x="2553880" y="2599273"/>
              <a:ext cx="67619" cy="420517"/>
            </a:xfrm>
            <a:custGeom>
              <a:avLst/>
              <a:gdLst>
                <a:gd name="T0" fmla="*/ 0 w 17"/>
                <a:gd name="T1" fmla="*/ 0 h 107"/>
                <a:gd name="T2" fmla="*/ 2147483646 w 17"/>
                <a:gd name="T3" fmla="*/ 2147483646 h 107"/>
                <a:gd name="T4" fmla="*/ 2147483646 w 17"/>
                <a:gd name="T5" fmla="*/ 2147483646 h 107"/>
                <a:gd name="T6" fmla="*/ 2147483646 w 17"/>
                <a:gd name="T7" fmla="*/ 2147483646 h 107"/>
                <a:gd name="T8" fmla="*/ 2147483646 w 17"/>
                <a:gd name="T9" fmla="*/ 2147483646 h 107"/>
                <a:gd name="T10" fmla="*/ 0 w 17"/>
                <a:gd name="T11" fmla="*/ 0 h 107"/>
                <a:gd name="T12" fmla="*/ 0 60000 65536"/>
                <a:gd name="T13" fmla="*/ 0 60000 65536"/>
                <a:gd name="T14" fmla="*/ 0 60000 65536"/>
                <a:gd name="T15" fmla="*/ 0 60000 65536"/>
                <a:gd name="T16" fmla="*/ 0 60000 65536"/>
                <a:gd name="T17" fmla="*/ 0 60000 65536"/>
                <a:gd name="T18" fmla="*/ 0 w 17"/>
                <a:gd name="T19" fmla="*/ 0 h 107"/>
                <a:gd name="T20" fmla="*/ 17 w 17"/>
                <a:gd name="T21" fmla="*/ 107 h 107"/>
              </a:gdLst>
              <a:ahLst/>
              <a:cxnLst>
                <a:cxn ang="T12">
                  <a:pos x="T0" y="T1"/>
                </a:cxn>
                <a:cxn ang="T13">
                  <a:pos x="T2" y="T3"/>
                </a:cxn>
                <a:cxn ang="T14">
                  <a:pos x="T4" y="T5"/>
                </a:cxn>
                <a:cxn ang="T15">
                  <a:pos x="T6" y="T7"/>
                </a:cxn>
                <a:cxn ang="T16">
                  <a:pos x="T8" y="T9"/>
                </a:cxn>
                <a:cxn ang="T17">
                  <a:pos x="T10" y="T11"/>
                </a:cxn>
              </a:cxnLst>
              <a:rect l="T18" t="T19" r="T20" b="T21"/>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053" name="Freeform 18"/>
            <p:cNvSpPr>
              <a:spLocks noChangeArrowheads="1"/>
            </p:cNvSpPr>
            <p:nvPr/>
          </p:nvSpPr>
          <p:spPr bwMode="auto">
            <a:xfrm>
              <a:off x="3143518" y="4757298"/>
              <a:ext cx="162286" cy="873487"/>
            </a:xfrm>
            <a:custGeom>
              <a:avLst/>
              <a:gdLst>
                <a:gd name="T0" fmla="*/ 0 w 41"/>
                <a:gd name="T1" fmla="*/ 0 h 222"/>
                <a:gd name="T2" fmla="*/ 2147483646 w 41"/>
                <a:gd name="T3" fmla="*/ 2147483646 h 222"/>
                <a:gd name="T4" fmla="*/ 2147483646 w 41"/>
                <a:gd name="T5" fmla="*/ 2147483646 h 222"/>
                <a:gd name="T6" fmla="*/ 2147483646 w 41"/>
                <a:gd name="T7" fmla="*/ 2147483646 h 222"/>
                <a:gd name="T8" fmla="*/ 2147483646 w 41"/>
                <a:gd name="T9" fmla="*/ 2147483646 h 222"/>
                <a:gd name="T10" fmla="*/ 2147483646 w 41"/>
                <a:gd name="T11" fmla="*/ 2147483646 h 222"/>
                <a:gd name="T12" fmla="*/ 2147483646 w 41"/>
                <a:gd name="T13" fmla="*/ 2147483646 h 222"/>
                <a:gd name="T14" fmla="*/ 2147483646 w 41"/>
                <a:gd name="T15" fmla="*/ 2147483646 h 222"/>
                <a:gd name="T16" fmla="*/ 2147483646 w 41"/>
                <a:gd name="T17" fmla="*/ 2147483646 h 222"/>
                <a:gd name="T18" fmla="*/ 0 w 41"/>
                <a:gd name="T19" fmla="*/ 0 h 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1"/>
                <a:gd name="T31" fmla="*/ 0 h 222"/>
                <a:gd name="T32" fmla="*/ 41 w 41"/>
                <a:gd name="T33" fmla="*/ 222 h 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054" name="Freeform 19"/>
            <p:cNvSpPr>
              <a:spLocks noChangeArrowheads="1"/>
            </p:cNvSpPr>
            <p:nvPr/>
          </p:nvSpPr>
          <p:spPr bwMode="auto">
            <a:xfrm>
              <a:off x="3147575" y="1282282"/>
              <a:ext cx="1768913" cy="3447973"/>
            </a:xfrm>
            <a:custGeom>
              <a:avLst/>
              <a:gdLst>
                <a:gd name="T0" fmla="*/ 2147483646 w 450"/>
                <a:gd name="T1" fmla="*/ 2147483646 h 878"/>
                <a:gd name="T2" fmla="*/ 2147483646 w 450"/>
                <a:gd name="T3" fmla="*/ 2147483646 h 878"/>
                <a:gd name="T4" fmla="*/ 2147483646 w 450"/>
                <a:gd name="T5" fmla="*/ 2147483646 h 878"/>
                <a:gd name="T6" fmla="*/ 2147483646 w 450"/>
                <a:gd name="T7" fmla="*/ 2147483646 h 878"/>
                <a:gd name="T8" fmla="*/ 2147483646 w 450"/>
                <a:gd name="T9" fmla="*/ 2147483646 h 878"/>
                <a:gd name="T10" fmla="*/ 2147483646 w 450"/>
                <a:gd name="T11" fmla="*/ 2147483646 h 878"/>
                <a:gd name="T12" fmla="*/ 2147483646 w 450"/>
                <a:gd name="T13" fmla="*/ 2147483646 h 878"/>
                <a:gd name="T14" fmla="*/ 2147483646 w 450"/>
                <a:gd name="T15" fmla="*/ 0 h 878"/>
                <a:gd name="T16" fmla="*/ 2147483646 w 450"/>
                <a:gd name="T17" fmla="*/ 2147483646 h 878"/>
                <a:gd name="T18" fmla="*/ 2147483646 w 450"/>
                <a:gd name="T19" fmla="*/ 2147483646 h 878"/>
                <a:gd name="T20" fmla="*/ 2147483646 w 450"/>
                <a:gd name="T21" fmla="*/ 2147483646 h 878"/>
                <a:gd name="T22" fmla="*/ 2147483646 w 450"/>
                <a:gd name="T23" fmla="*/ 2147483646 h 878"/>
                <a:gd name="T24" fmla="*/ 2147483646 w 450"/>
                <a:gd name="T25" fmla="*/ 2147483646 h 878"/>
                <a:gd name="T26" fmla="*/ 0 w 450"/>
                <a:gd name="T27" fmla="*/ 2147483646 h 878"/>
                <a:gd name="T28" fmla="*/ 0 w 450"/>
                <a:gd name="T29" fmla="*/ 2147483646 h 878"/>
                <a:gd name="T30" fmla="*/ 2147483646 w 450"/>
                <a:gd name="T31" fmla="*/ 2147483646 h 878"/>
                <a:gd name="T32" fmla="*/ 2147483646 w 450"/>
                <a:gd name="T33" fmla="*/ 2147483646 h 87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50"/>
                <a:gd name="T52" fmla="*/ 0 h 878"/>
                <a:gd name="T53" fmla="*/ 450 w 450"/>
                <a:gd name="T54" fmla="*/ 878 h 87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055" name="Freeform 20"/>
            <p:cNvSpPr>
              <a:spLocks noChangeArrowheads="1"/>
            </p:cNvSpPr>
            <p:nvPr/>
          </p:nvSpPr>
          <p:spPr bwMode="auto">
            <a:xfrm>
              <a:off x="3273346" y="5652419"/>
              <a:ext cx="137943" cy="288007"/>
            </a:xfrm>
            <a:custGeom>
              <a:avLst/>
              <a:gdLst>
                <a:gd name="T0" fmla="*/ 0 w 35"/>
                <a:gd name="T1" fmla="*/ 0 h 73"/>
                <a:gd name="T2" fmla="*/ 2147483646 w 35"/>
                <a:gd name="T3" fmla="*/ 2147483646 h 73"/>
                <a:gd name="T4" fmla="*/ 2147483646 w 35"/>
                <a:gd name="T5" fmla="*/ 2147483646 h 73"/>
                <a:gd name="T6" fmla="*/ 0 w 35"/>
                <a:gd name="T7" fmla="*/ 0 h 73"/>
                <a:gd name="T8" fmla="*/ 0 60000 65536"/>
                <a:gd name="T9" fmla="*/ 0 60000 65536"/>
                <a:gd name="T10" fmla="*/ 0 60000 65536"/>
                <a:gd name="T11" fmla="*/ 0 60000 65536"/>
                <a:gd name="T12" fmla="*/ 0 w 35"/>
                <a:gd name="T13" fmla="*/ 0 h 73"/>
                <a:gd name="T14" fmla="*/ 35 w 35"/>
                <a:gd name="T15" fmla="*/ 73 h 73"/>
              </a:gdLst>
              <a:ahLst/>
              <a:cxnLst>
                <a:cxn ang="T8">
                  <a:pos x="T0" y="T1"/>
                </a:cxn>
                <a:cxn ang="T9">
                  <a:pos x="T2" y="T3"/>
                </a:cxn>
                <a:cxn ang="T10">
                  <a:pos x="T4" y="T5"/>
                </a:cxn>
                <a:cxn ang="T11">
                  <a:pos x="T6" y="T7"/>
                </a:cxn>
              </a:cxnLst>
              <a:rect l="T12" t="T13" r="T14" b="T15"/>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056" name="Freeform 21"/>
            <p:cNvSpPr>
              <a:spLocks noChangeArrowheads="1"/>
            </p:cNvSpPr>
            <p:nvPr/>
          </p:nvSpPr>
          <p:spPr bwMode="auto">
            <a:xfrm>
              <a:off x="3143518" y="4655887"/>
              <a:ext cx="31104" cy="189300"/>
            </a:xfrm>
            <a:custGeom>
              <a:avLst/>
              <a:gdLst>
                <a:gd name="T0" fmla="*/ 2147483646 w 8"/>
                <a:gd name="T1" fmla="*/ 2147483646 h 48"/>
                <a:gd name="T2" fmla="*/ 2147483646 w 8"/>
                <a:gd name="T3" fmla="*/ 2147483646 h 48"/>
                <a:gd name="T4" fmla="*/ 2147483646 w 8"/>
                <a:gd name="T5" fmla="*/ 2147483646 h 48"/>
                <a:gd name="T6" fmla="*/ 2147483646 w 8"/>
                <a:gd name="T7" fmla="*/ 0 h 48"/>
                <a:gd name="T8" fmla="*/ 0 w 8"/>
                <a:gd name="T9" fmla="*/ 2147483646 h 48"/>
                <a:gd name="T10" fmla="*/ 2147483646 w 8"/>
                <a:gd name="T11" fmla="*/ 2147483646 h 48"/>
                <a:gd name="T12" fmla="*/ 0 60000 65536"/>
                <a:gd name="T13" fmla="*/ 0 60000 65536"/>
                <a:gd name="T14" fmla="*/ 0 60000 65536"/>
                <a:gd name="T15" fmla="*/ 0 60000 65536"/>
                <a:gd name="T16" fmla="*/ 0 60000 65536"/>
                <a:gd name="T17" fmla="*/ 0 60000 65536"/>
                <a:gd name="T18" fmla="*/ 0 w 8"/>
                <a:gd name="T19" fmla="*/ 0 h 48"/>
                <a:gd name="T20" fmla="*/ 8 w 8"/>
                <a:gd name="T21" fmla="*/ 48 h 48"/>
              </a:gdLst>
              <a:ahLst/>
              <a:cxnLst>
                <a:cxn ang="T12">
                  <a:pos x="T0" y="T1"/>
                </a:cxn>
                <a:cxn ang="T13">
                  <a:pos x="T2" y="T3"/>
                </a:cxn>
                <a:cxn ang="T14">
                  <a:pos x="T4" y="T5"/>
                </a:cxn>
                <a:cxn ang="T15">
                  <a:pos x="T6" y="T7"/>
                </a:cxn>
                <a:cxn ang="T16">
                  <a:pos x="T8" y="T9"/>
                </a:cxn>
                <a:cxn ang="T17">
                  <a:pos x="T10" y="T11"/>
                </a:cxn>
              </a:cxnLst>
              <a:rect l="T18" t="T19" r="T20" b="T21"/>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057" name="Freeform 22"/>
            <p:cNvSpPr>
              <a:spLocks noChangeArrowheads="1"/>
            </p:cNvSpPr>
            <p:nvPr/>
          </p:nvSpPr>
          <p:spPr bwMode="auto">
            <a:xfrm>
              <a:off x="3211137" y="5410385"/>
              <a:ext cx="204209" cy="530041"/>
            </a:xfrm>
            <a:custGeom>
              <a:avLst/>
              <a:gdLst>
                <a:gd name="T0" fmla="*/ 2147483646 w 52"/>
                <a:gd name="T1" fmla="*/ 2147483646 h 135"/>
                <a:gd name="T2" fmla="*/ 0 w 52"/>
                <a:gd name="T3" fmla="*/ 0 h 135"/>
                <a:gd name="T4" fmla="*/ 2147483646 w 52"/>
                <a:gd name="T5" fmla="*/ 2147483646 h 135"/>
                <a:gd name="T6" fmla="*/ 2147483646 w 52"/>
                <a:gd name="T7" fmla="*/ 2147483646 h 135"/>
                <a:gd name="T8" fmla="*/ 2147483646 w 52"/>
                <a:gd name="T9" fmla="*/ 2147483646 h 135"/>
                <a:gd name="T10" fmla="*/ 2147483646 w 52"/>
                <a:gd name="T11" fmla="*/ 2147483646 h 135"/>
                <a:gd name="T12" fmla="*/ 2147483646 w 52"/>
                <a:gd name="T13" fmla="*/ 2147483646 h 135"/>
                <a:gd name="T14" fmla="*/ 2147483646 w 52"/>
                <a:gd name="T15" fmla="*/ 2147483646 h 135"/>
                <a:gd name="T16" fmla="*/ 0 60000 65536"/>
                <a:gd name="T17" fmla="*/ 0 60000 65536"/>
                <a:gd name="T18" fmla="*/ 0 60000 65536"/>
                <a:gd name="T19" fmla="*/ 0 60000 65536"/>
                <a:gd name="T20" fmla="*/ 0 60000 65536"/>
                <a:gd name="T21" fmla="*/ 0 60000 65536"/>
                <a:gd name="T22" fmla="*/ 0 60000 65536"/>
                <a:gd name="T23" fmla="*/ 0 60000 65536"/>
                <a:gd name="T24" fmla="*/ 0 w 52"/>
                <a:gd name="T25" fmla="*/ 0 h 135"/>
                <a:gd name="T26" fmla="*/ 52 w 52"/>
                <a:gd name="T27" fmla="*/ 135 h 1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grpSp>
      <p:grpSp>
        <p:nvGrpSpPr>
          <p:cNvPr id="1027" name="Group 9"/>
          <p:cNvGrpSpPr>
            <a:grpSpLocks/>
          </p:cNvGrpSpPr>
          <p:nvPr/>
        </p:nvGrpSpPr>
        <p:grpSpPr bwMode="auto">
          <a:xfrm>
            <a:off x="26988" y="0"/>
            <a:ext cx="2357437" cy="6853238"/>
            <a:chOff x="6627813" y="195454"/>
            <a:chExt cx="1952625" cy="5678297"/>
          </a:xfrm>
        </p:grpSpPr>
        <p:sp>
          <p:nvSpPr>
            <p:cNvPr id="1034" name="Freeform 27"/>
            <p:cNvSpPr>
              <a:spLocks noChangeArrowheads="1"/>
            </p:cNvSpPr>
            <p:nvPr/>
          </p:nvSpPr>
          <p:spPr bwMode="auto">
            <a:xfrm>
              <a:off x="6627813" y="195454"/>
              <a:ext cx="408933" cy="3646106"/>
            </a:xfrm>
            <a:custGeom>
              <a:avLst/>
              <a:gdLst>
                <a:gd name="T0" fmla="*/ 2147483646 w 103"/>
                <a:gd name="T1" fmla="*/ 2147483646 h 920"/>
                <a:gd name="T2" fmla="*/ 2147483646 w 103"/>
                <a:gd name="T3" fmla="*/ 2147483646 h 920"/>
                <a:gd name="T4" fmla="*/ 2147483646 w 103"/>
                <a:gd name="T5" fmla="*/ 2147483646 h 920"/>
                <a:gd name="T6" fmla="*/ 2147483646 w 103"/>
                <a:gd name="T7" fmla="*/ 2147483646 h 920"/>
                <a:gd name="T8" fmla="*/ 2147483646 w 103"/>
                <a:gd name="T9" fmla="*/ 2147483646 h 920"/>
                <a:gd name="T10" fmla="*/ 2147483646 w 103"/>
                <a:gd name="T11" fmla="*/ 2147483646 h 920"/>
                <a:gd name="T12" fmla="*/ 2147483646 w 103"/>
                <a:gd name="T13" fmla="*/ 2147483646 h 920"/>
                <a:gd name="T14" fmla="*/ 2147483646 w 103"/>
                <a:gd name="T15" fmla="*/ 2147483646 h 920"/>
                <a:gd name="T16" fmla="*/ 2147483646 w 103"/>
                <a:gd name="T17" fmla="*/ 2147483646 h 920"/>
                <a:gd name="T18" fmla="*/ 2147483646 w 103"/>
                <a:gd name="T19" fmla="*/ 2147483646 h 920"/>
                <a:gd name="T20" fmla="*/ 2147483646 w 103"/>
                <a:gd name="T21" fmla="*/ 2147483646 h 920"/>
                <a:gd name="T22" fmla="*/ 2147483646 w 103"/>
                <a:gd name="T23" fmla="*/ 0 h 920"/>
                <a:gd name="T24" fmla="*/ 0 w 103"/>
                <a:gd name="T25" fmla="*/ 0 h 920"/>
                <a:gd name="T26" fmla="*/ 2147483646 w 103"/>
                <a:gd name="T27" fmla="*/ 2147483646 h 920"/>
                <a:gd name="T28" fmla="*/ 2147483646 w 103"/>
                <a:gd name="T29" fmla="*/ 2147483646 h 9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03"/>
                <a:gd name="T46" fmla="*/ 0 h 920"/>
                <a:gd name="T47" fmla="*/ 103 w 103"/>
                <a:gd name="T48" fmla="*/ 920 h 92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035" name="Freeform 28"/>
            <p:cNvSpPr>
              <a:spLocks noChangeArrowheads="1"/>
            </p:cNvSpPr>
            <p:nvPr/>
          </p:nvSpPr>
          <p:spPr bwMode="auto">
            <a:xfrm>
              <a:off x="7061730" y="3771847"/>
              <a:ext cx="349763" cy="1310073"/>
            </a:xfrm>
            <a:custGeom>
              <a:avLst/>
              <a:gdLst>
                <a:gd name="T0" fmla="*/ 2147483646 w 88"/>
                <a:gd name="T1" fmla="*/ 2147483646 h 330"/>
                <a:gd name="T2" fmla="*/ 2147483646 w 88"/>
                <a:gd name="T3" fmla="*/ 2147483646 h 330"/>
                <a:gd name="T4" fmla="*/ 2147483646 w 88"/>
                <a:gd name="T5" fmla="*/ 2147483646 h 330"/>
                <a:gd name="T6" fmla="*/ 2147483646 w 88"/>
                <a:gd name="T7" fmla="*/ 2147483646 h 330"/>
                <a:gd name="T8" fmla="*/ 2147483646 w 88"/>
                <a:gd name="T9" fmla="*/ 2147483646 h 330"/>
                <a:gd name="T10" fmla="*/ 0 w 88"/>
                <a:gd name="T11" fmla="*/ 0 h 330"/>
                <a:gd name="T12" fmla="*/ 2147483646 w 88"/>
                <a:gd name="T13" fmla="*/ 2147483646 h 330"/>
                <a:gd name="T14" fmla="*/ 2147483646 w 88"/>
                <a:gd name="T15" fmla="*/ 2147483646 h 330"/>
                <a:gd name="T16" fmla="*/ 0 60000 65536"/>
                <a:gd name="T17" fmla="*/ 0 60000 65536"/>
                <a:gd name="T18" fmla="*/ 0 60000 65536"/>
                <a:gd name="T19" fmla="*/ 0 60000 65536"/>
                <a:gd name="T20" fmla="*/ 0 60000 65536"/>
                <a:gd name="T21" fmla="*/ 0 60000 65536"/>
                <a:gd name="T22" fmla="*/ 0 60000 65536"/>
                <a:gd name="T23" fmla="*/ 0 60000 65536"/>
                <a:gd name="T24" fmla="*/ 0 w 88"/>
                <a:gd name="T25" fmla="*/ 0 h 330"/>
                <a:gd name="T26" fmla="*/ 88 w 88"/>
                <a:gd name="T27" fmla="*/ 330 h 33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036" name="Freeform 29"/>
            <p:cNvSpPr>
              <a:spLocks noChangeArrowheads="1"/>
            </p:cNvSpPr>
            <p:nvPr/>
          </p:nvSpPr>
          <p:spPr bwMode="auto">
            <a:xfrm>
              <a:off x="7439105" y="5052983"/>
              <a:ext cx="357653" cy="820768"/>
            </a:xfrm>
            <a:custGeom>
              <a:avLst/>
              <a:gdLst>
                <a:gd name="T0" fmla="*/ 2147483646 w 90"/>
                <a:gd name="T1" fmla="*/ 2147483646 h 207"/>
                <a:gd name="T2" fmla="*/ 0 w 90"/>
                <a:gd name="T3" fmla="*/ 0 h 207"/>
                <a:gd name="T4" fmla="*/ 2147483646 w 90"/>
                <a:gd name="T5" fmla="*/ 2147483646 h 207"/>
                <a:gd name="T6" fmla="*/ 2147483646 w 90"/>
                <a:gd name="T7" fmla="*/ 2147483646 h 207"/>
                <a:gd name="T8" fmla="*/ 2147483646 w 90"/>
                <a:gd name="T9" fmla="*/ 2147483646 h 207"/>
                <a:gd name="T10" fmla="*/ 2147483646 w 90"/>
                <a:gd name="T11" fmla="*/ 2147483646 h 207"/>
                <a:gd name="T12" fmla="*/ 2147483646 w 90"/>
                <a:gd name="T13" fmla="*/ 2147483646 h 207"/>
                <a:gd name="T14" fmla="*/ 2147483646 w 90"/>
                <a:gd name="T15" fmla="*/ 2147483646 h 207"/>
                <a:gd name="T16" fmla="*/ 0 60000 65536"/>
                <a:gd name="T17" fmla="*/ 0 60000 65536"/>
                <a:gd name="T18" fmla="*/ 0 60000 65536"/>
                <a:gd name="T19" fmla="*/ 0 60000 65536"/>
                <a:gd name="T20" fmla="*/ 0 60000 65536"/>
                <a:gd name="T21" fmla="*/ 0 60000 65536"/>
                <a:gd name="T22" fmla="*/ 0 60000 65536"/>
                <a:gd name="T23" fmla="*/ 0 60000 65536"/>
                <a:gd name="T24" fmla="*/ 0 w 90"/>
                <a:gd name="T25" fmla="*/ 0 h 207"/>
                <a:gd name="T26" fmla="*/ 90 w 90"/>
                <a:gd name="T27" fmla="*/ 207 h 20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037" name="Freeform 30"/>
            <p:cNvSpPr>
              <a:spLocks noChangeArrowheads="1"/>
            </p:cNvSpPr>
            <p:nvPr/>
          </p:nvSpPr>
          <p:spPr bwMode="auto">
            <a:xfrm>
              <a:off x="7036746" y="3811307"/>
              <a:ext cx="457585" cy="1853305"/>
            </a:xfrm>
            <a:custGeom>
              <a:avLst/>
              <a:gdLst>
                <a:gd name="T0" fmla="*/ 2147483646 w 115"/>
                <a:gd name="T1" fmla="*/ 2147483646 h 467"/>
                <a:gd name="T2" fmla="*/ 2147483646 w 115"/>
                <a:gd name="T3" fmla="*/ 2147483646 h 467"/>
                <a:gd name="T4" fmla="*/ 2147483646 w 115"/>
                <a:gd name="T5" fmla="*/ 2147483646 h 467"/>
                <a:gd name="T6" fmla="*/ 2147483646 w 115"/>
                <a:gd name="T7" fmla="*/ 2147483646 h 467"/>
                <a:gd name="T8" fmla="*/ 0 w 115"/>
                <a:gd name="T9" fmla="*/ 0 h 467"/>
                <a:gd name="T10" fmla="*/ 2147483646 w 115"/>
                <a:gd name="T11" fmla="*/ 2147483646 h 467"/>
                <a:gd name="T12" fmla="*/ 2147483646 w 115"/>
                <a:gd name="T13" fmla="*/ 2147483646 h 467"/>
                <a:gd name="T14" fmla="*/ 2147483646 w 115"/>
                <a:gd name="T15" fmla="*/ 2147483646 h 467"/>
                <a:gd name="T16" fmla="*/ 2147483646 w 115"/>
                <a:gd name="T17" fmla="*/ 2147483646 h 467"/>
                <a:gd name="T18" fmla="*/ 2147483646 w 115"/>
                <a:gd name="T19" fmla="*/ 2147483646 h 467"/>
                <a:gd name="T20" fmla="*/ 2147483646 w 115"/>
                <a:gd name="T21" fmla="*/ 2147483646 h 4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5"/>
                <a:gd name="T34" fmla="*/ 0 h 467"/>
                <a:gd name="T35" fmla="*/ 115 w 115"/>
                <a:gd name="T36" fmla="*/ 467 h 46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038" name="Freeform 31"/>
            <p:cNvSpPr>
              <a:spLocks noChangeArrowheads="1"/>
            </p:cNvSpPr>
            <p:nvPr/>
          </p:nvSpPr>
          <p:spPr bwMode="auto">
            <a:xfrm>
              <a:off x="6993355" y="1263505"/>
              <a:ext cx="144639" cy="2508342"/>
            </a:xfrm>
            <a:custGeom>
              <a:avLst/>
              <a:gdLst>
                <a:gd name="T0" fmla="*/ 2147483646 w 36"/>
                <a:gd name="T1" fmla="*/ 2147483646 h 633"/>
                <a:gd name="T2" fmla="*/ 2147483646 w 36"/>
                <a:gd name="T3" fmla="*/ 2147483646 h 633"/>
                <a:gd name="T4" fmla="*/ 2147483646 w 36"/>
                <a:gd name="T5" fmla="*/ 2147483646 h 633"/>
                <a:gd name="T6" fmla="*/ 2147483646 w 36"/>
                <a:gd name="T7" fmla="*/ 2147483646 h 633"/>
                <a:gd name="T8" fmla="*/ 2147483646 w 36"/>
                <a:gd name="T9" fmla="*/ 2147483646 h 633"/>
                <a:gd name="T10" fmla="*/ 2147483646 w 36"/>
                <a:gd name="T11" fmla="*/ 0 h 633"/>
                <a:gd name="T12" fmla="*/ 2147483646 w 36"/>
                <a:gd name="T13" fmla="*/ 0 h 633"/>
                <a:gd name="T14" fmla="*/ 2147483646 w 36"/>
                <a:gd name="T15" fmla="*/ 2147483646 h 633"/>
                <a:gd name="T16" fmla="*/ 2147483646 w 36"/>
                <a:gd name="T17" fmla="*/ 2147483646 h 633"/>
                <a:gd name="T18" fmla="*/ 2147483646 w 36"/>
                <a:gd name="T19" fmla="*/ 2147483646 h 633"/>
                <a:gd name="T20" fmla="*/ 2147483646 w 36"/>
                <a:gd name="T21" fmla="*/ 2147483646 h 633"/>
                <a:gd name="T22" fmla="*/ 2147483646 w 36"/>
                <a:gd name="T23" fmla="*/ 2147483646 h 633"/>
                <a:gd name="T24" fmla="*/ 2147483646 w 36"/>
                <a:gd name="T25" fmla="*/ 2147483646 h 63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6"/>
                <a:gd name="T40" fmla="*/ 0 h 633"/>
                <a:gd name="T41" fmla="*/ 36 w 36"/>
                <a:gd name="T42" fmla="*/ 633 h 63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039" name="Freeform 32"/>
            <p:cNvSpPr>
              <a:spLocks noChangeArrowheads="1"/>
            </p:cNvSpPr>
            <p:nvPr/>
          </p:nvSpPr>
          <p:spPr bwMode="auto">
            <a:xfrm>
              <a:off x="7525889" y="5640936"/>
              <a:ext cx="111767" cy="232815"/>
            </a:xfrm>
            <a:custGeom>
              <a:avLst/>
              <a:gdLst>
                <a:gd name="T0" fmla="*/ 2147483646 w 28"/>
                <a:gd name="T1" fmla="*/ 2147483646 h 59"/>
                <a:gd name="T2" fmla="*/ 2147483646 w 28"/>
                <a:gd name="T3" fmla="*/ 2147483646 h 59"/>
                <a:gd name="T4" fmla="*/ 0 w 28"/>
                <a:gd name="T5" fmla="*/ 0 h 59"/>
                <a:gd name="T6" fmla="*/ 2147483646 w 28"/>
                <a:gd name="T7" fmla="*/ 2147483646 h 59"/>
                <a:gd name="T8" fmla="*/ 0 60000 65536"/>
                <a:gd name="T9" fmla="*/ 0 60000 65536"/>
                <a:gd name="T10" fmla="*/ 0 60000 65536"/>
                <a:gd name="T11" fmla="*/ 0 60000 65536"/>
                <a:gd name="T12" fmla="*/ 0 w 28"/>
                <a:gd name="T13" fmla="*/ 0 h 59"/>
                <a:gd name="T14" fmla="*/ 28 w 28"/>
                <a:gd name="T15" fmla="*/ 59 h 59"/>
              </a:gdLst>
              <a:ahLst/>
              <a:cxnLst>
                <a:cxn ang="T8">
                  <a:pos x="T0" y="T1"/>
                </a:cxn>
                <a:cxn ang="T9">
                  <a:pos x="T2" y="T3"/>
                </a:cxn>
                <a:cxn ang="T10">
                  <a:pos x="T4" y="T5"/>
                </a:cxn>
                <a:cxn ang="T11">
                  <a:pos x="T6" y="T7"/>
                </a:cxn>
              </a:cxnLst>
              <a:rect l="T12" t="T13" r="T14" b="T15"/>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040" name="Freeform 33"/>
            <p:cNvSpPr>
              <a:spLocks noChangeArrowheads="1"/>
            </p:cNvSpPr>
            <p:nvPr/>
          </p:nvSpPr>
          <p:spPr bwMode="auto">
            <a:xfrm>
              <a:off x="7020967" y="3598223"/>
              <a:ext cx="68375" cy="424852"/>
            </a:xfrm>
            <a:custGeom>
              <a:avLst/>
              <a:gdLst>
                <a:gd name="T0" fmla="*/ 2147483646 w 17"/>
                <a:gd name="T1" fmla="*/ 2147483646 h 107"/>
                <a:gd name="T2" fmla="*/ 2147483646 w 17"/>
                <a:gd name="T3" fmla="*/ 2147483646 h 107"/>
                <a:gd name="T4" fmla="*/ 2147483646 w 17"/>
                <a:gd name="T5" fmla="*/ 2147483646 h 107"/>
                <a:gd name="T6" fmla="*/ 2147483646 w 17"/>
                <a:gd name="T7" fmla="*/ 2147483646 h 107"/>
                <a:gd name="T8" fmla="*/ 0 w 17"/>
                <a:gd name="T9" fmla="*/ 0 h 107"/>
                <a:gd name="T10" fmla="*/ 0 w 17"/>
                <a:gd name="T11" fmla="*/ 2147483646 h 107"/>
                <a:gd name="T12" fmla="*/ 2147483646 w 17"/>
                <a:gd name="T13" fmla="*/ 2147483646 h 107"/>
                <a:gd name="T14" fmla="*/ 0 60000 65536"/>
                <a:gd name="T15" fmla="*/ 0 60000 65536"/>
                <a:gd name="T16" fmla="*/ 0 60000 65536"/>
                <a:gd name="T17" fmla="*/ 0 60000 65536"/>
                <a:gd name="T18" fmla="*/ 0 60000 65536"/>
                <a:gd name="T19" fmla="*/ 0 60000 65536"/>
                <a:gd name="T20" fmla="*/ 0 60000 65536"/>
                <a:gd name="T21" fmla="*/ 0 w 17"/>
                <a:gd name="T22" fmla="*/ 0 h 107"/>
                <a:gd name="T23" fmla="*/ 17 w 17"/>
                <a:gd name="T24" fmla="*/ 107 h 10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041" name="Freeform 34"/>
            <p:cNvSpPr>
              <a:spLocks noChangeArrowheads="1"/>
            </p:cNvSpPr>
            <p:nvPr/>
          </p:nvSpPr>
          <p:spPr bwMode="auto">
            <a:xfrm>
              <a:off x="7411493" y="2802446"/>
              <a:ext cx="1168945" cy="2250537"/>
            </a:xfrm>
            <a:custGeom>
              <a:avLst/>
              <a:gdLst>
                <a:gd name="T0" fmla="*/ 2147483646 w 294"/>
                <a:gd name="T1" fmla="*/ 2147483646 h 568"/>
                <a:gd name="T2" fmla="*/ 2147483646 w 294"/>
                <a:gd name="T3" fmla="*/ 2147483646 h 568"/>
                <a:gd name="T4" fmla="*/ 2147483646 w 294"/>
                <a:gd name="T5" fmla="*/ 2147483646 h 568"/>
                <a:gd name="T6" fmla="*/ 2147483646 w 294"/>
                <a:gd name="T7" fmla="*/ 2147483646 h 568"/>
                <a:gd name="T8" fmla="*/ 2147483646 w 294"/>
                <a:gd name="T9" fmla="*/ 2147483646 h 568"/>
                <a:gd name="T10" fmla="*/ 2147483646 w 294"/>
                <a:gd name="T11" fmla="*/ 2147483646 h 568"/>
                <a:gd name="T12" fmla="*/ 2147483646 w 294"/>
                <a:gd name="T13" fmla="*/ 0 h 568"/>
                <a:gd name="T14" fmla="*/ 2147483646 w 294"/>
                <a:gd name="T15" fmla="*/ 0 h 568"/>
                <a:gd name="T16" fmla="*/ 2147483646 w 294"/>
                <a:gd name="T17" fmla="*/ 2147483646 h 568"/>
                <a:gd name="T18" fmla="*/ 2147483646 w 294"/>
                <a:gd name="T19" fmla="*/ 2147483646 h 568"/>
                <a:gd name="T20" fmla="*/ 2147483646 w 294"/>
                <a:gd name="T21" fmla="*/ 2147483646 h 568"/>
                <a:gd name="T22" fmla="*/ 2147483646 w 294"/>
                <a:gd name="T23" fmla="*/ 2147483646 h 568"/>
                <a:gd name="T24" fmla="*/ 2147483646 w 294"/>
                <a:gd name="T25" fmla="*/ 2147483646 h 568"/>
                <a:gd name="T26" fmla="*/ 0 w 294"/>
                <a:gd name="T27" fmla="*/ 2147483646 h 568"/>
                <a:gd name="T28" fmla="*/ 2147483646 w 294"/>
                <a:gd name="T29" fmla="*/ 2147483646 h 568"/>
                <a:gd name="T30" fmla="*/ 2147483646 w 294"/>
                <a:gd name="T31" fmla="*/ 2147483646 h 56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94"/>
                <a:gd name="T49" fmla="*/ 0 h 568"/>
                <a:gd name="T50" fmla="*/ 294 w 294"/>
                <a:gd name="T51" fmla="*/ 568 h 56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042" name="Freeform 35"/>
            <p:cNvSpPr>
              <a:spLocks noChangeArrowheads="1"/>
            </p:cNvSpPr>
            <p:nvPr/>
          </p:nvSpPr>
          <p:spPr bwMode="auto">
            <a:xfrm>
              <a:off x="7494331" y="5664612"/>
              <a:ext cx="99932" cy="209139"/>
            </a:xfrm>
            <a:custGeom>
              <a:avLst/>
              <a:gdLst>
                <a:gd name="T0" fmla="*/ 0 w 25"/>
                <a:gd name="T1" fmla="*/ 0 h 53"/>
                <a:gd name="T2" fmla="*/ 2147483646 w 25"/>
                <a:gd name="T3" fmla="*/ 2147483646 h 53"/>
                <a:gd name="T4" fmla="*/ 2147483646 w 25"/>
                <a:gd name="T5" fmla="*/ 2147483646 h 53"/>
                <a:gd name="T6" fmla="*/ 0 w 25"/>
                <a:gd name="T7" fmla="*/ 0 h 53"/>
                <a:gd name="T8" fmla="*/ 0 60000 65536"/>
                <a:gd name="T9" fmla="*/ 0 60000 65536"/>
                <a:gd name="T10" fmla="*/ 0 60000 65536"/>
                <a:gd name="T11" fmla="*/ 0 60000 65536"/>
                <a:gd name="T12" fmla="*/ 0 w 25"/>
                <a:gd name="T13" fmla="*/ 0 h 53"/>
                <a:gd name="T14" fmla="*/ 25 w 25"/>
                <a:gd name="T15" fmla="*/ 53 h 53"/>
              </a:gdLst>
              <a:ahLst/>
              <a:cxnLst>
                <a:cxn ang="T8">
                  <a:pos x="T0" y="T1"/>
                </a:cxn>
                <a:cxn ang="T9">
                  <a:pos x="T2" y="T3"/>
                </a:cxn>
                <a:cxn ang="T10">
                  <a:pos x="T4" y="T5"/>
                </a:cxn>
                <a:cxn ang="T11">
                  <a:pos x="T6" y="T7"/>
                </a:cxn>
              </a:cxnLst>
              <a:rect l="T12" t="T13" r="T14" b="T15"/>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043" name="Freeform 36"/>
            <p:cNvSpPr>
              <a:spLocks noChangeArrowheads="1"/>
            </p:cNvSpPr>
            <p:nvPr/>
          </p:nvSpPr>
          <p:spPr bwMode="auto">
            <a:xfrm>
              <a:off x="7411493" y="5081920"/>
              <a:ext cx="114396" cy="559017"/>
            </a:xfrm>
            <a:custGeom>
              <a:avLst/>
              <a:gdLst>
                <a:gd name="T0" fmla="*/ 0 w 29"/>
                <a:gd name="T1" fmla="*/ 0 h 141"/>
                <a:gd name="T2" fmla="*/ 2147483646 w 29"/>
                <a:gd name="T3" fmla="*/ 2147483646 h 141"/>
                <a:gd name="T4" fmla="*/ 2147483646 w 29"/>
                <a:gd name="T5" fmla="*/ 2147483646 h 141"/>
                <a:gd name="T6" fmla="*/ 2147483646 w 29"/>
                <a:gd name="T7" fmla="*/ 2147483646 h 141"/>
                <a:gd name="T8" fmla="*/ 2147483646 w 29"/>
                <a:gd name="T9" fmla="*/ 2147483646 h 141"/>
                <a:gd name="T10" fmla="*/ 2147483646 w 29"/>
                <a:gd name="T11" fmla="*/ 2147483646 h 141"/>
                <a:gd name="T12" fmla="*/ 2147483646 w 29"/>
                <a:gd name="T13" fmla="*/ 2147483646 h 141"/>
                <a:gd name="T14" fmla="*/ 0 w 29"/>
                <a:gd name="T15" fmla="*/ 0 h 141"/>
                <a:gd name="T16" fmla="*/ 0 60000 65536"/>
                <a:gd name="T17" fmla="*/ 0 60000 65536"/>
                <a:gd name="T18" fmla="*/ 0 60000 65536"/>
                <a:gd name="T19" fmla="*/ 0 60000 65536"/>
                <a:gd name="T20" fmla="*/ 0 60000 65536"/>
                <a:gd name="T21" fmla="*/ 0 60000 65536"/>
                <a:gd name="T22" fmla="*/ 0 60000 65536"/>
                <a:gd name="T23" fmla="*/ 0 60000 65536"/>
                <a:gd name="T24" fmla="*/ 0 w 29"/>
                <a:gd name="T25" fmla="*/ 0 h 141"/>
                <a:gd name="T26" fmla="*/ 29 w 29"/>
                <a:gd name="T27" fmla="*/ 141 h 14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044" name="Freeform 37"/>
            <p:cNvSpPr>
              <a:spLocks noChangeArrowheads="1"/>
            </p:cNvSpPr>
            <p:nvPr/>
          </p:nvSpPr>
          <p:spPr bwMode="auto">
            <a:xfrm>
              <a:off x="7411493" y="4978008"/>
              <a:ext cx="32872" cy="189408"/>
            </a:xfrm>
            <a:custGeom>
              <a:avLst/>
              <a:gdLst>
                <a:gd name="T0" fmla="*/ 0 w 8"/>
                <a:gd name="T1" fmla="*/ 2147483646 h 48"/>
                <a:gd name="T2" fmla="*/ 2147483646 w 8"/>
                <a:gd name="T3" fmla="*/ 2147483646 h 48"/>
                <a:gd name="T4" fmla="*/ 2147483646 w 8"/>
                <a:gd name="T5" fmla="*/ 2147483646 h 48"/>
                <a:gd name="T6" fmla="*/ 2147483646 w 8"/>
                <a:gd name="T7" fmla="*/ 2147483646 h 48"/>
                <a:gd name="T8" fmla="*/ 0 w 8"/>
                <a:gd name="T9" fmla="*/ 0 h 48"/>
                <a:gd name="T10" fmla="*/ 0 w 8"/>
                <a:gd name="T11" fmla="*/ 2147483646 h 48"/>
                <a:gd name="T12" fmla="*/ 0 w 8"/>
                <a:gd name="T13" fmla="*/ 2147483646 h 48"/>
                <a:gd name="T14" fmla="*/ 0 60000 65536"/>
                <a:gd name="T15" fmla="*/ 0 60000 65536"/>
                <a:gd name="T16" fmla="*/ 0 60000 65536"/>
                <a:gd name="T17" fmla="*/ 0 60000 65536"/>
                <a:gd name="T18" fmla="*/ 0 60000 65536"/>
                <a:gd name="T19" fmla="*/ 0 60000 65536"/>
                <a:gd name="T20" fmla="*/ 0 60000 65536"/>
                <a:gd name="T21" fmla="*/ 0 w 8"/>
                <a:gd name="T22" fmla="*/ 0 h 48"/>
                <a:gd name="T23" fmla="*/ 8 w 8"/>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045" name="Freeform 38"/>
            <p:cNvSpPr>
              <a:spLocks noChangeArrowheads="1"/>
            </p:cNvSpPr>
            <p:nvPr/>
          </p:nvSpPr>
          <p:spPr bwMode="auto">
            <a:xfrm>
              <a:off x="7439105" y="5434429"/>
              <a:ext cx="174882" cy="439322"/>
            </a:xfrm>
            <a:custGeom>
              <a:avLst/>
              <a:gdLst>
                <a:gd name="T0" fmla="*/ 2147483646 w 44"/>
                <a:gd name="T1" fmla="*/ 2147483646 h 111"/>
                <a:gd name="T2" fmla="*/ 0 w 44"/>
                <a:gd name="T3" fmla="*/ 0 h 111"/>
                <a:gd name="T4" fmla="*/ 2147483646 w 44"/>
                <a:gd name="T5" fmla="*/ 2147483646 h 111"/>
                <a:gd name="T6" fmla="*/ 2147483646 w 44"/>
                <a:gd name="T7" fmla="*/ 2147483646 h 111"/>
                <a:gd name="T8" fmla="*/ 2147483646 w 44"/>
                <a:gd name="T9" fmla="*/ 2147483646 h 111"/>
                <a:gd name="T10" fmla="*/ 2147483646 w 44"/>
                <a:gd name="T11" fmla="*/ 2147483646 h 111"/>
                <a:gd name="T12" fmla="*/ 2147483646 w 44"/>
                <a:gd name="T13" fmla="*/ 2147483646 h 111"/>
                <a:gd name="T14" fmla="*/ 2147483646 w 44"/>
                <a:gd name="T15" fmla="*/ 2147483646 h 111"/>
                <a:gd name="T16" fmla="*/ 0 60000 65536"/>
                <a:gd name="T17" fmla="*/ 0 60000 65536"/>
                <a:gd name="T18" fmla="*/ 0 60000 65536"/>
                <a:gd name="T19" fmla="*/ 0 60000 65536"/>
                <a:gd name="T20" fmla="*/ 0 60000 65536"/>
                <a:gd name="T21" fmla="*/ 0 60000 65536"/>
                <a:gd name="T22" fmla="*/ 0 60000 65536"/>
                <a:gd name="T23" fmla="*/ 0 60000 65536"/>
                <a:gd name="T24" fmla="*/ 0 w 44"/>
                <a:gd name="T25" fmla="*/ 0 h 111"/>
                <a:gd name="T26" fmla="*/ 44 w 44"/>
                <a:gd name="T27" fmla="*/ 111 h 1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grpSp>
      <p:sp>
        <p:nvSpPr>
          <p:cNvPr id="7" name="Rectangle 6"/>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p:cNvSpPr>
            <a:spLocks noGrp="1"/>
          </p:cNvSpPr>
          <p:nvPr>
            <p:ph type="title"/>
          </p:nvPr>
        </p:nvSpPr>
        <p:spPr bwMode="auto">
          <a:xfrm>
            <a:off x="2592388" y="623888"/>
            <a:ext cx="8912225" cy="12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Modifiez le style du titre</a:t>
            </a:r>
            <a:endParaRPr lang="en-US" altLang="fr-FR"/>
          </a:p>
        </p:txBody>
      </p:sp>
      <p:sp>
        <p:nvSpPr>
          <p:cNvPr id="1030" name="Text Placeholder 2"/>
          <p:cNvSpPr>
            <a:spLocks noGrp="1"/>
          </p:cNvSpPr>
          <p:nvPr>
            <p:ph type="body" idx="1"/>
          </p:nvPr>
        </p:nvSpPr>
        <p:spPr bwMode="auto">
          <a:xfrm>
            <a:off x="2589213" y="2133600"/>
            <a:ext cx="8915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endParaRPr lang="en-US" altLang="fr-FR"/>
          </a:p>
        </p:txBody>
      </p:sp>
      <p:sp>
        <p:nvSpPr>
          <p:cNvPr id="4" name="Date Placeholder 3"/>
          <p:cNvSpPr>
            <a:spLocks noGrp="1"/>
          </p:cNvSpPr>
          <p:nvPr>
            <p:ph type="dt" sz="half" idx="2"/>
          </p:nvPr>
        </p:nvSpPr>
        <p:spPr>
          <a:xfrm>
            <a:off x="10361613" y="6130925"/>
            <a:ext cx="1146175" cy="369888"/>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cs typeface="+mn-cs"/>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3AD38E9A-636D-45D5-AAC0-0B96F0540617}" type="datetime1">
              <a:rPr kumimoji="0" lang="en-US" sz="900" b="0" i="0" u="none" strike="noStrike" kern="1200" cap="none" spc="0" normalizeH="0" baseline="0" noProof="0">
                <a:ln>
                  <a:noFill/>
                </a:ln>
                <a:solidFill>
                  <a:prstClr val="black">
                    <a:tint val="75000"/>
                  </a:prstClr>
                </a:solidFill>
                <a:effectLst/>
                <a:uLnTx/>
                <a:uFillTx/>
                <a:latin typeface="Century Gothic"/>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11/20/2020</a:t>
            </a:fld>
            <a:endParaRPr kumimoji="0" lang="en-US"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5" name="Footer Placeholder 4"/>
          <p:cNvSpPr>
            <a:spLocks noGrp="1"/>
          </p:cNvSpPr>
          <p:nvPr>
            <p:ph type="ftr" sz="quarter" idx="3"/>
          </p:nvPr>
        </p:nvSpPr>
        <p:spPr>
          <a:xfrm>
            <a:off x="2589213" y="6135688"/>
            <a:ext cx="76200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cs typeface="+mn-cs"/>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6" name="Slide Number Placeholder 5"/>
          <p:cNvSpPr>
            <a:spLocks noGrp="1"/>
          </p:cNvSpPr>
          <p:nvPr>
            <p:ph type="sldNum" sz="quarter" idx="4"/>
          </p:nvPr>
        </p:nvSpPr>
        <p:spPr>
          <a:xfrm>
            <a:off x="531813" y="787400"/>
            <a:ext cx="77946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2000" smtClean="0">
                <a:solidFill>
                  <a:srgbClr val="FEFFFF"/>
                </a:solidFill>
                <a:latin typeface="Century Gothic" panose="020B0502020202020204" pitchFamily="34" charset="0"/>
              </a:defRPr>
            </a:lvl1pPr>
          </a:lstStyle>
          <a:p>
            <a:pPr marL="0" marR="0" lvl="0" indent="0" algn="r" defTabSz="457200" rtl="0" eaLnBrk="1" fontAlgn="base" latinLnBrk="0" hangingPunct="1">
              <a:lnSpc>
                <a:spcPct val="100000"/>
              </a:lnSpc>
              <a:spcBef>
                <a:spcPct val="0"/>
              </a:spcBef>
              <a:spcAft>
                <a:spcPct val="0"/>
              </a:spcAft>
              <a:buClrTx/>
              <a:buSzTx/>
              <a:buFontTx/>
              <a:buNone/>
              <a:tabLst/>
              <a:defRPr/>
            </a:pPr>
            <a:fld id="{5A4097DA-9114-4533-92F4-D695FC82EE24}" type="slidenum">
              <a:rPr kumimoji="0" lang="en-US" altLang="fr-FR" sz="2000" b="0" i="0" u="none" strike="noStrike" kern="1200" cap="none" spc="0" normalizeH="0" baseline="0" noProof="0">
                <a:ln>
                  <a:noFill/>
                </a:ln>
                <a:solidFill>
                  <a:srgbClr val="FEFFFF"/>
                </a:solidFill>
                <a:effectLst/>
                <a:uLnTx/>
                <a:uFillTx/>
                <a:latin typeface="Century Gothic" panose="020B050202020202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Tx/>
                <a:buFontTx/>
                <a:buNone/>
                <a:tabLst/>
                <a:defRPr/>
              </a:pPr>
              <a:t>‹N°›</a:t>
            </a:fld>
            <a:endParaRPr kumimoji="0" lang="en-US" altLang="fr-FR" sz="2000" b="0" i="0" u="none" strike="noStrike" kern="1200" cap="none" spc="0" normalizeH="0" baseline="0" noProof="0">
              <a:ln>
                <a:noFill/>
              </a:ln>
              <a:solidFill>
                <a:srgbClr val="FEFFFF"/>
              </a:solidFill>
              <a:effectLst/>
              <a:uLnTx/>
              <a:uFillTx/>
              <a:latin typeface="Century Gothic" panose="020B0502020202020204" pitchFamily="34" charset="0"/>
              <a:ea typeface="+mn-ea"/>
              <a:cs typeface="Arial" panose="020B0604020202020204" pitchFamily="34" charset="0"/>
            </a:endParaRPr>
          </a:p>
        </p:txBody>
      </p:sp>
    </p:spTree>
    <p:extLst>
      <p:ext uri="{BB962C8B-B14F-4D97-AF65-F5344CB8AC3E}">
        <p14:creationId xmlns:p14="http://schemas.microsoft.com/office/powerpoint/2010/main" val="484934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ransition>
    <p:cover dir="r"/>
  </p:transition>
  <p:hf hdr="0" ftr="0" dt="0"/>
  <p:txStyles>
    <p:titleStyle>
      <a:lvl1pPr algn="l" defTabSz="457200" rtl="0" eaLnBrk="0" fontAlgn="base" hangingPunct="0">
        <a:spcBef>
          <a:spcPct val="0"/>
        </a:spcBef>
        <a:spcAft>
          <a:spcPct val="0"/>
        </a:spcAft>
        <a:defRPr sz="3600" kern="1200">
          <a:solidFill>
            <a:srgbClr val="262626"/>
          </a:solidFill>
          <a:latin typeface="+mj-lt"/>
          <a:ea typeface="+mj-ea"/>
          <a:cs typeface="+mj-cs"/>
        </a:defRPr>
      </a:lvl1pPr>
      <a:lvl2pPr algn="l" defTabSz="457200" rtl="0" eaLnBrk="0" fontAlgn="base" hangingPunct="0">
        <a:spcBef>
          <a:spcPct val="0"/>
        </a:spcBef>
        <a:spcAft>
          <a:spcPct val="0"/>
        </a:spcAft>
        <a:defRPr sz="3600">
          <a:solidFill>
            <a:srgbClr val="262626"/>
          </a:solidFill>
          <a:latin typeface="Century Gothic" pitchFamily="34" charset="0"/>
        </a:defRPr>
      </a:lvl2pPr>
      <a:lvl3pPr algn="l" defTabSz="457200" rtl="0" eaLnBrk="0" fontAlgn="base" hangingPunct="0">
        <a:spcBef>
          <a:spcPct val="0"/>
        </a:spcBef>
        <a:spcAft>
          <a:spcPct val="0"/>
        </a:spcAft>
        <a:defRPr sz="3600">
          <a:solidFill>
            <a:srgbClr val="262626"/>
          </a:solidFill>
          <a:latin typeface="Century Gothic" pitchFamily="34" charset="0"/>
        </a:defRPr>
      </a:lvl3pPr>
      <a:lvl4pPr algn="l" defTabSz="457200" rtl="0" eaLnBrk="0" fontAlgn="base" hangingPunct="0">
        <a:spcBef>
          <a:spcPct val="0"/>
        </a:spcBef>
        <a:spcAft>
          <a:spcPct val="0"/>
        </a:spcAft>
        <a:defRPr sz="3600">
          <a:solidFill>
            <a:srgbClr val="262626"/>
          </a:solidFill>
          <a:latin typeface="Century Gothic" pitchFamily="34" charset="0"/>
        </a:defRPr>
      </a:lvl4pPr>
      <a:lvl5pPr algn="l" defTabSz="457200" rtl="0" eaLnBrk="0" fontAlgn="base" hangingPunct="0">
        <a:spcBef>
          <a:spcPct val="0"/>
        </a:spcBef>
        <a:spcAft>
          <a:spcPct val="0"/>
        </a:spcAft>
        <a:defRPr sz="3600">
          <a:solidFill>
            <a:srgbClr val="262626"/>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Font typeface="Wingdings 3" panose="05040102010807070707" pitchFamily="18" charset="2"/>
        <a:buChar char=""/>
        <a:defRPr sz="3200"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gif"/><Relationship Id="rId1" Type="http://schemas.openxmlformats.org/officeDocument/2006/relationships/slideLayout" Target="../slideLayouts/slideLayout13.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yp.coulibaly@anrmp.ci"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11" descr="coteivoi"/>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409238" y="212725"/>
            <a:ext cx="1173162"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4" name="Rectangle 10"/>
          <p:cNvSpPr>
            <a:spLocks noChangeArrowheads="1"/>
          </p:cNvSpPr>
          <p:nvPr/>
        </p:nvSpPr>
        <p:spPr bwMode="auto">
          <a:xfrm>
            <a:off x="323850" y="5870575"/>
            <a:ext cx="11609388"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Font typeface="Wingdings 3" panose="05040102010807070707" pitchFamily="18" charset="2"/>
              <a:buChar char=""/>
              <a:defRPr sz="32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fr-FR" altLang="fr-FR" sz="3400" b="1" i="0" u="none" strike="noStrike" kern="1200" cap="none" spc="0" normalizeH="0" baseline="0" noProof="0">
                <a:ln>
                  <a:noFill/>
                </a:ln>
                <a:solidFill>
                  <a:srgbClr val="2C9456"/>
                </a:solidFill>
                <a:effectLst/>
                <a:uLnTx/>
                <a:uFillTx/>
                <a:latin typeface="Arial Narrow" panose="020B0606020202030204" pitchFamily="34" charset="0"/>
                <a:ea typeface="+mn-ea"/>
                <a:cs typeface="Arial" panose="020B0604020202020204" pitchFamily="34" charset="0"/>
              </a:rPr>
              <a:t>AUTORITE NATIONALE DE REGULATION DES MARCHES PUBLICS</a:t>
            </a:r>
          </a:p>
        </p:txBody>
      </p:sp>
      <p:pic>
        <p:nvPicPr>
          <p:cNvPr id="20485" name="Image 8" descr="LOGO FOND BLANC.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8913" y="153988"/>
            <a:ext cx="1822450"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6" name="Espace réservé du numéro de diapositive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sz="3200">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7FF9994D-FD3E-4A44-9CF3-5E9D744336B3}" type="slidenum">
              <a:rPr kumimoji="0" lang="en-US" altLang="fr-FR" sz="2000" b="0" i="0" u="none" strike="noStrike" kern="1200" cap="none" spc="0" normalizeH="0" baseline="0" noProof="0">
                <a:ln>
                  <a:noFill/>
                </a:ln>
                <a:solidFill>
                  <a:srgbClr val="00B050"/>
                </a:solidFill>
                <a:effectLst/>
                <a:uLnTx/>
                <a:uFillTx/>
                <a:latin typeface="Century Gothic" panose="020B0502020202020204" pitchFamily="34" charset="0"/>
                <a:ea typeface="+mn-ea"/>
                <a:cs typeface="Arial" panose="020B0604020202020204" pitchFamily="34" charset="0"/>
              </a:rPr>
              <a:pPr marL="0" marR="0" lvl="0" indent="0" algn="r" defTabSz="457200" rtl="0" eaLnBrk="1" fontAlgn="base" latinLnBrk="0" hangingPunct="1">
                <a:lnSpc>
                  <a:spcPct val="100000"/>
                </a:lnSpc>
                <a:spcBef>
                  <a:spcPct val="0"/>
                </a:spcBef>
                <a:spcAft>
                  <a:spcPct val="0"/>
                </a:spcAft>
                <a:buClrTx/>
                <a:buSzTx/>
                <a:buFontTx/>
                <a:buNone/>
                <a:tabLst/>
                <a:defRPr/>
              </a:pPr>
              <a:t>1</a:t>
            </a:fld>
            <a:endParaRPr kumimoji="0" lang="en-US" altLang="fr-FR" sz="2000" b="0" i="0" u="none" strike="noStrike" kern="1200" cap="none" spc="0" normalizeH="0" baseline="0" noProof="0">
              <a:ln>
                <a:noFill/>
              </a:ln>
              <a:solidFill>
                <a:srgbClr val="00B050"/>
              </a:solidFill>
              <a:effectLst/>
              <a:uLnTx/>
              <a:uFillTx/>
              <a:latin typeface="Century Gothic" panose="020B0502020202020204" pitchFamily="34" charset="0"/>
              <a:ea typeface="+mn-ea"/>
              <a:cs typeface="Arial" panose="020B0604020202020204" pitchFamily="34" charset="0"/>
            </a:endParaRPr>
          </a:p>
        </p:txBody>
      </p:sp>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70698" y="554883"/>
            <a:ext cx="5315692" cy="5315692"/>
          </a:xfrm>
          <a:prstGeom prst="rect">
            <a:avLst/>
          </a:prstGeom>
        </p:spPr>
      </p:pic>
    </p:spTree>
    <p:extLst>
      <p:ext uri="{BB962C8B-B14F-4D97-AF65-F5344CB8AC3E}">
        <p14:creationId xmlns:p14="http://schemas.microsoft.com/office/powerpoint/2010/main" val="1876348799"/>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6" descr="http://fracademic.com/pictures/frwiki/67/Coat_of_Arms_of_C%C3%B4te_d%27Ivoire.sv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I"/>
          </a:p>
        </p:txBody>
      </p:sp>
      <p:sp>
        <p:nvSpPr>
          <p:cNvPr id="12" name="Rectangle à coins arrondis 11"/>
          <p:cNvSpPr/>
          <p:nvPr/>
        </p:nvSpPr>
        <p:spPr>
          <a:xfrm>
            <a:off x="2229766" y="2601395"/>
            <a:ext cx="7647709" cy="1677215"/>
          </a:xfrm>
          <a:prstGeom prst="roundRect">
            <a:avLst/>
          </a:prstGeom>
          <a:solidFill>
            <a:schemeClr val="accent6">
              <a:lumMod val="75000"/>
            </a:schemeClr>
          </a:solidFill>
        </p:spPr>
        <p:style>
          <a:lnRef idx="0">
            <a:schemeClr val="accent5"/>
          </a:lnRef>
          <a:fillRef idx="3">
            <a:schemeClr val="accent5"/>
          </a:fillRef>
          <a:effectRef idx="3">
            <a:schemeClr val="accent5"/>
          </a:effectRef>
          <a:fontRef idx="minor">
            <a:schemeClr val="lt1"/>
          </a:fontRef>
        </p:style>
        <p:txBody>
          <a:bodyPr anchor="ctr"/>
          <a:lstStyle/>
          <a:p>
            <a:pPr algn="ctr">
              <a:spcBef>
                <a:spcPts val="600"/>
              </a:spcBef>
              <a:spcAft>
                <a:spcPts val="600"/>
              </a:spcAft>
              <a:defRPr/>
            </a:pPr>
            <a:r>
              <a:rPr lang="fr-FR" sz="4400" b="1" dirty="0">
                <a:solidFill>
                  <a:schemeClr val="bg1"/>
                </a:solidFill>
                <a:effectLst>
                  <a:outerShdw blurRad="38100" dist="38100" dir="2700000" algn="tl">
                    <a:srgbClr val="000000">
                      <a:alpha val="43137"/>
                    </a:srgbClr>
                  </a:outerShdw>
                </a:effectLst>
                <a:latin typeface="Arial" pitchFamily="34" charset="0"/>
                <a:cs typeface="Arial" pitchFamily="34" charset="0"/>
              </a:rPr>
              <a:t>II-CADRE JURIDIQUE DE LA COMMANDE PUBLIQUE</a:t>
            </a:r>
          </a:p>
        </p:txBody>
      </p:sp>
      <p:sp>
        <p:nvSpPr>
          <p:cNvPr id="3" name="Espace réservé du numéro de diapositive 2"/>
          <p:cNvSpPr>
            <a:spLocks noGrp="1"/>
          </p:cNvSpPr>
          <p:nvPr>
            <p:ph type="sldNum" sz="quarter" idx="12"/>
          </p:nvPr>
        </p:nvSpPr>
        <p:spPr>
          <a:xfrm>
            <a:off x="11380981" y="6354422"/>
            <a:ext cx="811019" cy="503578"/>
          </a:xfrm>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132523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6" descr="http://fracademic.com/pictures/frwiki/67/Coat_of_Arms_of_C%C3%B4te_d%27Ivoire.sv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I"/>
          </a:p>
        </p:txBody>
      </p:sp>
      <p:sp>
        <p:nvSpPr>
          <p:cNvPr id="10" name="Espace réservé du numéro de diapositive 9"/>
          <p:cNvSpPr>
            <a:spLocks noGrp="1"/>
          </p:cNvSpPr>
          <p:nvPr>
            <p:ph type="sldNum" sz="quarter" idx="12"/>
          </p:nvPr>
        </p:nvSpPr>
        <p:spPr>
          <a:xfrm>
            <a:off x="11328333" y="6285579"/>
            <a:ext cx="811019" cy="503578"/>
          </a:xfrm>
        </p:spPr>
        <p:txBody>
          <a:bodyPr/>
          <a:lstStyle/>
          <a:p>
            <a:fld id="{6D22F896-40B5-4ADD-8801-0D06FADFA095}" type="slidenum">
              <a:rPr lang="en-US" smtClean="0"/>
              <a:t>11</a:t>
            </a:fld>
            <a:endParaRPr lang="en-US" dirty="0"/>
          </a:p>
        </p:txBody>
      </p:sp>
      <p:sp>
        <p:nvSpPr>
          <p:cNvPr id="23" name="Rectangle 1"/>
          <p:cNvSpPr>
            <a:spLocks noChangeArrowheads="1"/>
          </p:cNvSpPr>
          <p:nvPr/>
        </p:nvSpPr>
        <p:spPr bwMode="auto">
          <a:xfrm>
            <a:off x="307975" y="1828173"/>
            <a:ext cx="11579225" cy="37087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endParaRPr lang="fr-FR" sz="1100" dirty="0">
              <a:latin typeface="Arial" pitchFamily="34" charset="0"/>
              <a:cs typeface="Arial" pitchFamily="34" charset="0"/>
            </a:endParaRPr>
          </a:p>
          <a:p>
            <a:pPr algn="just"/>
            <a:r>
              <a:rPr lang="fr-FR" sz="2800" dirty="0">
                <a:latin typeface="Arial" pitchFamily="34" charset="0"/>
                <a:cs typeface="Arial" pitchFamily="34" charset="0"/>
              </a:rPr>
              <a:t>La Côte d’Ivoire n’a pas modifié le cadre juridique de la commande publique qui est resté régi par l’ordonnance n°2019-679 du 24 juillet 2019 portant Code des marchés publics.</a:t>
            </a:r>
          </a:p>
          <a:p>
            <a:pPr algn="just"/>
            <a:endParaRPr lang="fr-FR" sz="2800" dirty="0">
              <a:latin typeface="Arial" pitchFamily="34" charset="0"/>
              <a:cs typeface="Arial" pitchFamily="34" charset="0"/>
            </a:endParaRPr>
          </a:p>
          <a:p>
            <a:pPr algn="just"/>
            <a:r>
              <a:rPr lang="fr-FR" sz="2800" dirty="0">
                <a:latin typeface="Arial" pitchFamily="34" charset="0"/>
                <a:cs typeface="Arial" pitchFamily="34" charset="0"/>
              </a:rPr>
              <a:t> Toutefois, dans le cadre de la mise en œuvre des mesures économiques, le Gouvernement ivoirien a, par ordonnance en date du 6 mai 2020, suspendu l’application des pénalités de retard du 6 avril au 6 juillet 2020.</a:t>
            </a:r>
            <a:endParaRPr lang="fr-FR" sz="2800" dirty="0">
              <a:solidFill>
                <a:srgbClr val="7030A0"/>
              </a:solidFill>
              <a:latin typeface="Arial" pitchFamily="34" charset="0"/>
              <a:cs typeface="Arial" pitchFamily="34" charset="0"/>
            </a:endParaRPr>
          </a:p>
        </p:txBody>
      </p:sp>
      <p:sp>
        <p:nvSpPr>
          <p:cNvPr id="6" name="ZoneTexte 5"/>
          <p:cNvSpPr txBox="1"/>
          <p:nvPr/>
        </p:nvSpPr>
        <p:spPr>
          <a:xfrm>
            <a:off x="879567" y="352258"/>
            <a:ext cx="10448766" cy="523220"/>
          </a:xfrm>
          <a:prstGeom prst="rect">
            <a:avLst/>
          </a:prstGeom>
          <a:noFill/>
        </p:spPr>
        <p:txBody>
          <a:bodyPr wrap="square" rtlCol="0">
            <a:spAutoFit/>
          </a:bodyPr>
          <a:lstStyle/>
          <a:p>
            <a:pPr algn="ctr"/>
            <a:r>
              <a:rPr lang="fr-FR" sz="2800" b="1" dirty="0">
                <a:solidFill>
                  <a:schemeClr val="accent5">
                    <a:lumMod val="75000"/>
                  </a:schemeClr>
                </a:solidFill>
                <a:latin typeface="Arial" panose="020B0604020202020204" pitchFamily="34" charset="0"/>
                <a:cs typeface="Arial" panose="020B0604020202020204" pitchFamily="34" charset="0"/>
              </a:rPr>
              <a:t>II-CADRE JURIDIQUE DE LA COMMANDE PUBLIQUE</a:t>
            </a:r>
          </a:p>
        </p:txBody>
      </p:sp>
    </p:spTree>
    <p:extLst>
      <p:ext uri="{BB962C8B-B14F-4D97-AF65-F5344CB8AC3E}">
        <p14:creationId xmlns:p14="http://schemas.microsoft.com/office/powerpoint/2010/main" val="2918774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6" descr="http://fracademic.com/pictures/frwiki/67/Coat_of_Arms_of_C%C3%B4te_d%27Ivoire.sv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I"/>
          </a:p>
        </p:txBody>
      </p:sp>
      <p:sp>
        <p:nvSpPr>
          <p:cNvPr id="10" name="Espace réservé du numéro de diapositive 9"/>
          <p:cNvSpPr>
            <a:spLocks noGrp="1"/>
          </p:cNvSpPr>
          <p:nvPr>
            <p:ph type="sldNum" sz="quarter" idx="12"/>
          </p:nvPr>
        </p:nvSpPr>
        <p:spPr>
          <a:xfrm>
            <a:off x="11328333" y="6285579"/>
            <a:ext cx="811019" cy="503578"/>
          </a:xfrm>
        </p:spPr>
        <p:txBody>
          <a:bodyPr/>
          <a:lstStyle/>
          <a:p>
            <a:fld id="{6D22F896-40B5-4ADD-8801-0D06FADFA095}" type="slidenum">
              <a:rPr lang="en-US" smtClean="0"/>
              <a:t>12</a:t>
            </a:fld>
            <a:endParaRPr lang="en-US" dirty="0"/>
          </a:p>
        </p:txBody>
      </p:sp>
      <p:sp>
        <p:nvSpPr>
          <p:cNvPr id="23" name="Rectangle 1"/>
          <p:cNvSpPr>
            <a:spLocks noChangeArrowheads="1"/>
          </p:cNvSpPr>
          <p:nvPr/>
        </p:nvSpPr>
        <p:spPr bwMode="auto">
          <a:xfrm>
            <a:off x="307975" y="1612732"/>
            <a:ext cx="11579225" cy="41395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endParaRPr lang="fr-FR" sz="1100" dirty="0">
              <a:latin typeface="Arial" pitchFamily="34" charset="0"/>
              <a:cs typeface="Arial" pitchFamily="34" charset="0"/>
            </a:endParaRPr>
          </a:p>
          <a:p>
            <a:pPr algn="just"/>
            <a:r>
              <a:rPr lang="fr-FR" sz="2800" dirty="0">
                <a:latin typeface="Arial" pitchFamily="34" charset="0"/>
                <a:cs typeface="Arial" pitchFamily="34" charset="0"/>
              </a:rPr>
              <a:t>Pour encadrer la passation des marchés publics, un manuel de procédures a été adopté avec les contributions de la DMP et de l’ANRMP, respectant les principes fondamentaux, les procédures dérogatoires de passation, les règles d’approbation et de gestion classique des marchés publics.</a:t>
            </a:r>
          </a:p>
          <a:p>
            <a:pPr algn="just"/>
            <a:endParaRPr lang="fr-FR" sz="2800" dirty="0">
              <a:latin typeface="Arial" pitchFamily="34" charset="0"/>
              <a:cs typeface="Arial" pitchFamily="34" charset="0"/>
            </a:endParaRPr>
          </a:p>
          <a:p>
            <a:pPr algn="just"/>
            <a:r>
              <a:rPr lang="fr-FR" sz="2800" dirty="0">
                <a:latin typeface="Arial" pitchFamily="34" charset="0"/>
                <a:cs typeface="Arial" pitchFamily="34" charset="0"/>
              </a:rPr>
              <a:t>Ce manuel de procédures a la particularité d’abréger les différents délais afin de favoriser une meilleure célérité des opérations.</a:t>
            </a:r>
          </a:p>
          <a:p>
            <a:pPr algn="just"/>
            <a:endParaRPr lang="fr-FR" sz="2800" dirty="0">
              <a:solidFill>
                <a:srgbClr val="7030A0"/>
              </a:solidFill>
              <a:latin typeface="Arial" pitchFamily="34" charset="0"/>
              <a:cs typeface="Arial" pitchFamily="34" charset="0"/>
            </a:endParaRPr>
          </a:p>
        </p:txBody>
      </p:sp>
      <p:sp>
        <p:nvSpPr>
          <p:cNvPr id="6" name="ZoneTexte 5"/>
          <p:cNvSpPr txBox="1"/>
          <p:nvPr/>
        </p:nvSpPr>
        <p:spPr>
          <a:xfrm>
            <a:off x="879567" y="352258"/>
            <a:ext cx="10448766" cy="523220"/>
          </a:xfrm>
          <a:prstGeom prst="rect">
            <a:avLst/>
          </a:prstGeom>
          <a:noFill/>
        </p:spPr>
        <p:txBody>
          <a:bodyPr wrap="square" rtlCol="0">
            <a:spAutoFit/>
          </a:bodyPr>
          <a:lstStyle/>
          <a:p>
            <a:pPr algn="ctr"/>
            <a:r>
              <a:rPr lang="fr-FR" sz="2800" b="1" dirty="0">
                <a:solidFill>
                  <a:schemeClr val="accent5">
                    <a:lumMod val="75000"/>
                  </a:schemeClr>
                </a:solidFill>
                <a:latin typeface="Arial" panose="020B0604020202020204" pitchFamily="34" charset="0"/>
                <a:cs typeface="Arial" panose="020B0604020202020204" pitchFamily="34" charset="0"/>
              </a:rPr>
              <a:t>II-CADRE JURIDIQUE DE LA COMMANDE PUBLIQUE</a:t>
            </a:r>
          </a:p>
        </p:txBody>
      </p:sp>
    </p:spTree>
    <p:extLst>
      <p:ext uri="{BB962C8B-B14F-4D97-AF65-F5344CB8AC3E}">
        <p14:creationId xmlns:p14="http://schemas.microsoft.com/office/powerpoint/2010/main" val="19120806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6" descr="http://fracademic.com/pictures/frwiki/67/Coat_of_Arms_of_C%C3%B4te_d%27Ivoire.sv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I"/>
          </a:p>
        </p:txBody>
      </p:sp>
      <p:sp>
        <p:nvSpPr>
          <p:cNvPr id="12" name="Rectangle à coins arrondis 11"/>
          <p:cNvSpPr/>
          <p:nvPr/>
        </p:nvSpPr>
        <p:spPr>
          <a:xfrm>
            <a:off x="1410790" y="2601395"/>
            <a:ext cx="8466686" cy="1677215"/>
          </a:xfrm>
          <a:prstGeom prst="roundRect">
            <a:avLst/>
          </a:prstGeom>
          <a:solidFill>
            <a:schemeClr val="accent6">
              <a:lumMod val="75000"/>
            </a:schemeClr>
          </a:solidFill>
        </p:spPr>
        <p:style>
          <a:lnRef idx="0">
            <a:schemeClr val="accent5"/>
          </a:lnRef>
          <a:fillRef idx="3">
            <a:schemeClr val="accent5"/>
          </a:fillRef>
          <a:effectRef idx="3">
            <a:schemeClr val="accent5"/>
          </a:effectRef>
          <a:fontRef idx="minor">
            <a:schemeClr val="lt1"/>
          </a:fontRef>
        </p:style>
        <p:txBody>
          <a:bodyPr anchor="ctr"/>
          <a:lstStyle/>
          <a:p>
            <a:pPr algn="ctr">
              <a:spcBef>
                <a:spcPts val="600"/>
              </a:spcBef>
              <a:spcAft>
                <a:spcPts val="600"/>
              </a:spcAft>
              <a:defRPr/>
            </a:pPr>
            <a:r>
              <a:rPr lang="fr-FR" sz="4400" b="1" dirty="0">
                <a:solidFill>
                  <a:schemeClr val="bg1"/>
                </a:solidFill>
                <a:effectLst>
                  <a:outerShdw blurRad="38100" dist="38100" dir="2700000" algn="tl">
                    <a:srgbClr val="000000">
                      <a:alpha val="43137"/>
                    </a:srgbClr>
                  </a:outerShdw>
                </a:effectLst>
                <a:latin typeface="Arial" pitchFamily="34" charset="0"/>
                <a:cs typeface="Arial" pitchFamily="34" charset="0"/>
              </a:rPr>
              <a:t>III-VOLUME DES ACQUISITIONS</a:t>
            </a:r>
          </a:p>
        </p:txBody>
      </p:sp>
      <p:sp>
        <p:nvSpPr>
          <p:cNvPr id="3" name="Espace réservé du numéro de diapositive 2"/>
          <p:cNvSpPr>
            <a:spLocks noGrp="1"/>
          </p:cNvSpPr>
          <p:nvPr>
            <p:ph type="sldNum" sz="quarter" idx="12"/>
          </p:nvPr>
        </p:nvSpPr>
        <p:spPr>
          <a:xfrm>
            <a:off x="11380981" y="6354422"/>
            <a:ext cx="811019" cy="503578"/>
          </a:xfrm>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2468329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6" descr="http://fracademic.com/pictures/frwiki/67/Coat_of_Arms_of_C%C3%B4te_d%27Ivoire.sv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I"/>
          </a:p>
        </p:txBody>
      </p:sp>
      <p:sp>
        <p:nvSpPr>
          <p:cNvPr id="10" name="Espace réservé du numéro de diapositive 9"/>
          <p:cNvSpPr>
            <a:spLocks noGrp="1"/>
          </p:cNvSpPr>
          <p:nvPr>
            <p:ph type="sldNum" sz="quarter" idx="12"/>
          </p:nvPr>
        </p:nvSpPr>
        <p:spPr>
          <a:xfrm>
            <a:off x="11328333" y="6285579"/>
            <a:ext cx="811019" cy="503578"/>
          </a:xfrm>
        </p:spPr>
        <p:txBody>
          <a:bodyPr/>
          <a:lstStyle/>
          <a:p>
            <a:fld id="{6D22F896-40B5-4ADD-8801-0D06FADFA095}" type="slidenum">
              <a:rPr lang="en-US" smtClean="0"/>
              <a:t>14</a:t>
            </a:fld>
            <a:endParaRPr lang="en-US" dirty="0"/>
          </a:p>
        </p:txBody>
      </p:sp>
      <p:sp>
        <p:nvSpPr>
          <p:cNvPr id="23" name="Rectangle 1"/>
          <p:cNvSpPr>
            <a:spLocks noChangeArrowheads="1"/>
          </p:cNvSpPr>
          <p:nvPr/>
        </p:nvSpPr>
        <p:spPr bwMode="auto">
          <a:xfrm>
            <a:off x="307975" y="2689950"/>
            <a:ext cx="11579225" cy="19851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endParaRPr lang="fr-FR" sz="1100" dirty="0">
              <a:latin typeface="Arial" pitchFamily="34" charset="0"/>
              <a:cs typeface="Arial" pitchFamily="34" charset="0"/>
            </a:endParaRPr>
          </a:p>
          <a:p>
            <a:pPr algn="just"/>
            <a:r>
              <a:rPr lang="fr-FR" sz="2800" dirty="0">
                <a:latin typeface="Arial" pitchFamily="34" charset="0"/>
                <a:cs typeface="Arial" pitchFamily="34" charset="0"/>
              </a:rPr>
              <a:t>A ce jour, le volume des acquisitions s’élève, en valeur, à environ de     </a:t>
            </a:r>
            <a:r>
              <a:rPr lang="fr-FR" sz="2800" b="1" dirty="0">
                <a:solidFill>
                  <a:srgbClr val="0070C0"/>
                </a:solidFill>
                <a:latin typeface="Arial" pitchFamily="34" charset="0"/>
                <a:cs typeface="Arial" pitchFamily="34" charset="0"/>
              </a:rPr>
              <a:t>84 milliards de F CFA</a:t>
            </a:r>
            <a:r>
              <a:rPr lang="fr-FR" sz="2800" dirty="0">
                <a:latin typeface="Arial" pitchFamily="34" charset="0"/>
                <a:cs typeface="Arial" pitchFamily="34" charset="0"/>
              </a:rPr>
              <a:t>, soit </a:t>
            </a:r>
            <a:r>
              <a:rPr lang="fr-FR" sz="2800" b="1" dirty="0">
                <a:solidFill>
                  <a:srgbClr val="FF0000"/>
                </a:solidFill>
                <a:latin typeface="Arial" pitchFamily="34" charset="0"/>
                <a:cs typeface="Arial" pitchFamily="34" charset="0"/>
              </a:rPr>
              <a:t>87,5%</a:t>
            </a:r>
            <a:r>
              <a:rPr lang="fr-FR" sz="2800" dirty="0">
                <a:latin typeface="Arial" pitchFamily="34" charset="0"/>
                <a:cs typeface="Arial" pitchFamily="34" charset="0"/>
              </a:rPr>
              <a:t> de l’enveloppe réservée au plan de riposte sanitaire (96 milliards).</a:t>
            </a:r>
          </a:p>
          <a:p>
            <a:pPr algn="just"/>
            <a:endParaRPr lang="fr-FR" sz="2800" dirty="0">
              <a:solidFill>
                <a:srgbClr val="7030A0"/>
              </a:solidFill>
              <a:latin typeface="Arial" pitchFamily="34" charset="0"/>
              <a:cs typeface="Arial" pitchFamily="34" charset="0"/>
            </a:endParaRPr>
          </a:p>
        </p:txBody>
      </p:sp>
      <p:sp>
        <p:nvSpPr>
          <p:cNvPr id="6" name="ZoneTexte 5"/>
          <p:cNvSpPr txBox="1"/>
          <p:nvPr/>
        </p:nvSpPr>
        <p:spPr>
          <a:xfrm>
            <a:off x="879567" y="352258"/>
            <a:ext cx="10448766" cy="523220"/>
          </a:xfrm>
          <a:prstGeom prst="rect">
            <a:avLst/>
          </a:prstGeom>
          <a:noFill/>
        </p:spPr>
        <p:txBody>
          <a:bodyPr wrap="square" rtlCol="0">
            <a:spAutoFit/>
          </a:bodyPr>
          <a:lstStyle/>
          <a:p>
            <a:pPr algn="ctr"/>
            <a:r>
              <a:rPr lang="fr-FR" sz="2800" b="1" dirty="0">
                <a:solidFill>
                  <a:schemeClr val="accent5">
                    <a:lumMod val="75000"/>
                  </a:schemeClr>
                </a:solidFill>
                <a:latin typeface="Arial" panose="020B0604020202020204" pitchFamily="34" charset="0"/>
                <a:cs typeface="Arial" panose="020B0604020202020204" pitchFamily="34" charset="0"/>
              </a:rPr>
              <a:t>III-VOLUME DES  ACQUISITIONS</a:t>
            </a:r>
          </a:p>
        </p:txBody>
      </p:sp>
    </p:spTree>
    <p:extLst>
      <p:ext uri="{BB962C8B-B14F-4D97-AF65-F5344CB8AC3E}">
        <p14:creationId xmlns:p14="http://schemas.microsoft.com/office/powerpoint/2010/main" val="2062310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6" descr="LOGO FOND BLANC.png"/>
          <p:cNvPicPr>
            <a:picLocks noChangeAspect="1"/>
          </p:cNvPicPr>
          <p:nvPr/>
        </p:nvPicPr>
        <p:blipFill>
          <a:blip r:embed="rId2" cstate="print"/>
          <a:srcRect/>
          <a:stretch>
            <a:fillRect/>
          </a:stretch>
        </p:blipFill>
        <p:spPr bwMode="auto">
          <a:xfrm>
            <a:off x="5012267" y="2244801"/>
            <a:ext cx="1520034" cy="1206424"/>
          </a:xfrm>
          <a:prstGeom prst="rect">
            <a:avLst/>
          </a:prstGeom>
          <a:noFill/>
          <a:ln w="9525">
            <a:noFill/>
            <a:miter lim="800000"/>
            <a:headEnd/>
            <a:tailEnd/>
          </a:ln>
        </p:spPr>
      </p:pic>
      <p:sp>
        <p:nvSpPr>
          <p:cNvPr id="8" name="ZoneTexte 4"/>
          <p:cNvSpPr txBox="1">
            <a:spLocks noChangeArrowheads="1"/>
          </p:cNvSpPr>
          <p:nvPr/>
        </p:nvSpPr>
        <p:spPr bwMode="auto">
          <a:xfrm>
            <a:off x="243535" y="581823"/>
            <a:ext cx="11288684" cy="1569660"/>
          </a:xfrm>
          <a:prstGeom prst="rect">
            <a:avLst/>
          </a:prstGeom>
          <a:noFill/>
          <a:ln w="9525">
            <a:noFill/>
            <a:miter lim="800000"/>
            <a:headEnd/>
            <a:tailEnd/>
          </a:ln>
        </p:spPr>
        <p:txBody>
          <a:bodyPr wrap="square">
            <a:spAutoFit/>
          </a:bodyPr>
          <a:lstStyle/>
          <a:p>
            <a:pPr algn="ctr" eaLnBrk="1" hangingPunct="1">
              <a:buClr>
                <a:schemeClr val="tx1"/>
              </a:buClr>
              <a:defRPr/>
            </a:pPr>
            <a:r>
              <a:rPr lang="fr-FR" sz="4800" b="1" dirty="0">
                <a:ln w="13462">
                  <a:solidFill>
                    <a:schemeClr val="bg1"/>
                  </a:solidFill>
                  <a:prstDash val="solid"/>
                </a:ln>
                <a:latin typeface="Arial Narrow" panose="020B0606020202030204" pitchFamily="34" charset="0"/>
                <a:cs typeface="Arial" panose="020B0604020202020204" pitchFamily="34" charset="0"/>
              </a:rPr>
              <a:t>MERCI </a:t>
            </a:r>
          </a:p>
          <a:p>
            <a:pPr algn="ctr" eaLnBrk="1" hangingPunct="1">
              <a:buClr>
                <a:schemeClr val="tx1"/>
              </a:buClr>
              <a:defRPr/>
            </a:pPr>
            <a:r>
              <a:rPr lang="fr-FR" sz="4800" b="1" dirty="0">
                <a:ln w="13462">
                  <a:solidFill>
                    <a:schemeClr val="bg1"/>
                  </a:solidFill>
                  <a:prstDash val="solid"/>
                </a:ln>
                <a:latin typeface="Arial Narrow" panose="020B0606020202030204" pitchFamily="34" charset="0"/>
                <a:cs typeface="Arial" panose="020B0604020202020204" pitchFamily="34" charset="0"/>
              </a:rPr>
              <a:t>POUR VOTRE AIMABLE ATTENTION</a:t>
            </a:r>
          </a:p>
        </p:txBody>
      </p:sp>
      <p:sp>
        <p:nvSpPr>
          <p:cNvPr id="7" name="ZoneTexte 9"/>
          <p:cNvSpPr txBox="1">
            <a:spLocks noChangeArrowheads="1"/>
          </p:cNvSpPr>
          <p:nvPr/>
        </p:nvSpPr>
        <p:spPr bwMode="auto">
          <a:xfrm>
            <a:off x="0" y="6119336"/>
            <a:ext cx="12192000" cy="1107996"/>
          </a:xfrm>
          <a:prstGeom prst="rect">
            <a:avLst/>
          </a:prstGeom>
          <a:solidFill>
            <a:schemeClr val="bg1">
              <a:lumMod val="85000"/>
            </a:schemeClr>
          </a:solidFill>
          <a:ln w="9525">
            <a:noFill/>
            <a:miter lim="800000"/>
            <a:headEnd/>
            <a:tailEnd/>
          </a:ln>
        </p:spPr>
        <p:txBody>
          <a:bodyPr wrap="square">
            <a:spAutoFit/>
          </a:bodyPr>
          <a:lstStyle/>
          <a:p>
            <a:pPr algn="ctr" eaLnBrk="1" hangingPunct="1"/>
            <a:endParaRPr lang="fr-FR" altLang="fr-FR" sz="2400" b="1" i="1" dirty="0">
              <a:solidFill>
                <a:srgbClr val="007E39"/>
              </a:solidFill>
              <a:latin typeface="Aparajita" pitchFamily="34" charset="0"/>
            </a:endParaRPr>
          </a:p>
          <a:p>
            <a:pPr algn="ctr" eaLnBrk="1" hangingPunct="1"/>
            <a:r>
              <a:rPr lang="fr-FR" altLang="fr-FR" sz="2400" b="1" i="1" dirty="0">
                <a:solidFill>
                  <a:srgbClr val="007E39"/>
                </a:solidFill>
                <a:latin typeface="Aparajita" pitchFamily="34" charset="0"/>
              </a:rPr>
              <a:t>Agir ensemble pour la transparence et l’équité dans les marchés publics</a:t>
            </a:r>
          </a:p>
          <a:p>
            <a:pPr algn="ctr" eaLnBrk="1" hangingPunct="1"/>
            <a:endParaRPr lang="fr-FR" altLang="fr-FR" b="1" i="1" dirty="0">
              <a:solidFill>
                <a:srgbClr val="FF0000"/>
              </a:solidFill>
              <a:latin typeface="Aparajita" pitchFamily="34" charset="0"/>
            </a:endParaRPr>
          </a:p>
        </p:txBody>
      </p:sp>
      <p:sp>
        <p:nvSpPr>
          <p:cNvPr id="6" name="Rectangle 5"/>
          <p:cNvSpPr/>
          <p:nvPr/>
        </p:nvSpPr>
        <p:spPr>
          <a:xfrm>
            <a:off x="2839877" y="3872567"/>
            <a:ext cx="6096000" cy="3354765"/>
          </a:xfrm>
          <a:prstGeom prst="rect">
            <a:avLst/>
          </a:prstGeom>
        </p:spPr>
        <p:txBody>
          <a:bodyPr>
            <a:spAutoFit/>
          </a:bodyPr>
          <a:lstStyle/>
          <a:p>
            <a:pPr algn="ctr">
              <a:defRPr/>
            </a:pPr>
            <a:r>
              <a:rPr lang="fr-FR" sz="2400" b="1" dirty="0">
                <a:solidFill>
                  <a:srgbClr val="7030A0"/>
                </a:solidFill>
                <a:latin typeface="Arial Narrow" pitchFamily="34" charset="0"/>
                <a:hlinkClick r:id="rId3">
                  <a:extLst>
                    <a:ext uri="{A12FA001-AC4F-418D-AE19-62706E023703}">
                      <ahyp:hlinkClr xmlns:ahyp="http://schemas.microsoft.com/office/drawing/2018/hyperlinkcolor" xmlns="" val="tx"/>
                    </a:ext>
                  </a:extLst>
                </a:hlinkClick>
              </a:rPr>
              <a:t>yp.coulibaly@anrmp.ci</a:t>
            </a:r>
            <a:endParaRPr lang="fr-FR" sz="2400" b="1" dirty="0">
              <a:solidFill>
                <a:srgbClr val="7030A0"/>
              </a:solidFill>
              <a:latin typeface="Arial Narrow" pitchFamily="34" charset="0"/>
            </a:endParaRPr>
          </a:p>
          <a:p>
            <a:pPr algn="ctr">
              <a:defRPr/>
            </a:pPr>
            <a:endParaRPr lang="fr-FR" sz="2400" b="1" dirty="0">
              <a:solidFill>
                <a:srgbClr val="7030A0"/>
              </a:solidFill>
              <a:latin typeface="Arial Narrow" pitchFamily="34" charset="0"/>
            </a:endParaRPr>
          </a:p>
          <a:p>
            <a:pPr algn="ctr">
              <a:defRPr/>
            </a:pPr>
            <a:r>
              <a:rPr lang="fr-FR" sz="2400" b="1" dirty="0">
                <a:solidFill>
                  <a:srgbClr val="7030A0"/>
                </a:solidFill>
                <a:latin typeface="Arial Narrow" pitchFamily="34" charset="0"/>
              </a:rPr>
              <a:t>Tél : 22 40 00 40</a:t>
            </a:r>
          </a:p>
          <a:p>
            <a:pPr algn="ctr">
              <a:defRPr/>
            </a:pPr>
            <a:r>
              <a:rPr lang="fr-FR" sz="2400" b="1" dirty="0">
                <a:solidFill>
                  <a:srgbClr val="7030A0"/>
                </a:solidFill>
                <a:latin typeface="Arial Narrow" pitchFamily="34" charset="0"/>
              </a:rPr>
              <a:t>Fax : 22 40 00 44</a:t>
            </a:r>
          </a:p>
          <a:p>
            <a:pPr algn="ctr">
              <a:defRPr/>
            </a:pPr>
            <a:r>
              <a:rPr lang="fr-FR" sz="2400" b="1" u="sng" dirty="0">
                <a:solidFill>
                  <a:srgbClr val="7030A0"/>
                </a:solidFill>
                <a:latin typeface="Arial Narrow" pitchFamily="34" charset="0"/>
              </a:rPr>
              <a:t>info@anrmp.ci</a:t>
            </a:r>
            <a:endParaRPr lang="fr-FR" sz="2400" b="1" dirty="0">
              <a:solidFill>
                <a:srgbClr val="7030A0"/>
              </a:solidFill>
              <a:latin typeface="Arial Narrow" pitchFamily="34" charset="0"/>
            </a:endParaRPr>
          </a:p>
          <a:p>
            <a:pPr algn="ctr">
              <a:defRPr/>
            </a:pPr>
            <a:r>
              <a:rPr lang="fr-FR" sz="3200" b="1" i="1" dirty="0">
                <a:solidFill>
                  <a:prstClr val="black"/>
                </a:solidFill>
              </a:rPr>
              <a:t>www.anrmp.ci</a:t>
            </a:r>
          </a:p>
          <a:p>
            <a:pPr algn="ctr">
              <a:defRPr/>
            </a:pPr>
            <a:endParaRPr lang="fr-FR" sz="3200" dirty="0">
              <a:solidFill>
                <a:prstClr val="black"/>
              </a:solidFill>
            </a:endParaRPr>
          </a:p>
          <a:p>
            <a:pPr algn="ctr">
              <a:defRPr/>
            </a:pPr>
            <a:endParaRPr lang="fr-FR" sz="2800" b="1" dirty="0">
              <a:solidFill>
                <a:srgbClr val="FE8637"/>
              </a:solidFill>
              <a:effectLst>
                <a:outerShdw blurRad="38100" dist="38100" dir="2700000" algn="tl">
                  <a:srgbClr val="C0C0C0"/>
                </a:outerShdw>
              </a:effectLst>
            </a:endParaRPr>
          </a:p>
        </p:txBody>
      </p:sp>
    </p:spTree>
    <p:extLst>
      <p:ext uri="{BB962C8B-B14F-4D97-AF65-F5344CB8AC3E}">
        <p14:creationId xmlns:p14="http://schemas.microsoft.com/office/powerpoint/2010/main" val="4273964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6" descr="LOGO FOND BLANC.png"/>
          <p:cNvPicPr>
            <a:picLocks noChangeAspect="1"/>
          </p:cNvPicPr>
          <p:nvPr/>
        </p:nvPicPr>
        <p:blipFill>
          <a:blip r:embed="rId2" cstate="print"/>
          <a:srcRect/>
          <a:stretch>
            <a:fillRect/>
          </a:stretch>
        </p:blipFill>
        <p:spPr bwMode="auto">
          <a:xfrm>
            <a:off x="4359107" y="1758877"/>
            <a:ext cx="2357438" cy="1736725"/>
          </a:xfrm>
          <a:prstGeom prst="rect">
            <a:avLst/>
          </a:prstGeom>
          <a:noFill/>
          <a:ln w="9525">
            <a:noFill/>
            <a:miter lim="800000"/>
            <a:headEnd/>
            <a:tailEnd/>
          </a:ln>
        </p:spPr>
      </p:pic>
      <p:sp>
        <p:nvSpPr>
          <p:cNvPr id="6" name="ZoneTexte 9"/>
          <p:cNvSpPr txBox="1">
            <a:spLocks noChangeArrowheads="1"/>
          </p:cNvSpPr>
          <p:nvPr/>
        </p:nvSpPr>
        <p:spPr bwMode="auto">
          <a:xfrm>
            <a:off x="0" y="6121800"/>
            <a:ext cx="12192000" cy="738664"/>
          </a:xfrm>
          <a:prstGeom prst="rect">
            <a:avLst/>
          </a:prstGeom>
          <a:solidFill>
            <a:schemeClr val="bg1">
              <a:lumMod val="85000"/>
            </a:schemeClr>
          </a:solidFill>
          <a:ln w="9525">
            <a:noFill/>
            <a:miter lim="800000"/>
            <a:headEnd/>
            <a:tailEnd/>
          </a:ln>
        </p:spPr>
        <p:txBody>
          <a:bodyPr wrap="square">
            <a:spAutoFit/>
          </a:bodyPr>
          <a:lstStyle/>
          <a:p>
            <a:pPr eaLnBrk="1" hangingPunct="1"/>
            <a:r>
              <a:rPr lang="fr-FR" altLang="fr-FR" sz="2400" b="1" i="1" dirty="0">
                <a:solidFill>
                  <a:srgbClr val="007E39"/>
                </a:solidFill>
                <a:latin typeface="Aparajita" pitchFamily="34" charset="0"/>
              </a:rPr>
              <a:t>   </a:t>
            </a:r>
          </a:p>
          <a:p>
            <a:pPr algn="ctr" eaLnBrk="1" hangingPunct="1"/>
            <a:endParaRPr lang="fr-FR" altLang="fr-FR" b="1" i="1" dirty="0">
              <a:solidFill>
                <a:srgbClr val="007E39"/>
              </a:solidFill>
              <a:latin typeface="Aparajita" pitchFamily="34" charset="0"/>
            </a:endParaRPr>
          </a:p>
        </p:txBody>
      </p:sp>
      <p:sp>
        <p:nvSpPr>
          <p:cNvPr id="9" name="ZoneTexte 4"/>
          <p:cNvSpPr txBox="1">
            <a:spLocks noChangeArrowheads="1"/>
          </p:cNvSpPr>
          <p:nvPr/>
        </p:nvSpPr>
        <p:spPr bwMode="auto">
          <a:xfrm>
            <a:off x="130397" y="3790989"/>
            <a:ext cx="10814859" cy="2139047"/>
          </a:xfrm>
          <a:prstGeom prst="rect">
            <a:avLst/>
          </a:prstGeom>
          <a:noFill/>
          <a:ln w="9525">
            <a:noFill/>
            <a:miter lim="800000"/>
            <a:headEnd/>
            <a:tailEnd/>
          </a:ln>
        </p:spPr>
        <p:txBody>
          <a:bodyPr wrap="square">
            <a:spAutoFit/>
          </a:bodyPr>
          <a:lstStyle/>
          <a:p>
            <a:pPr algn="ctr" eaLnBrk="1" hangingPunct="1">
              <a:buClr>
                <a:schemeClr val="tx1"/>
              </a:buClr>
              <a:defRPr/>
            </a:pPr>
            <a:r>
              <a:rPr lang="fr-FR" sz="2400" b="1" dirty="0">
                <a:solidFill>
                  <a:schemeClr val="tx2">
                    <a:lumMod val="50000"/>
                  </a:schemeClr>
                </a:solidFill>
                <a:latin typeface="Arial" panose="020B0604020202020204" pitchFamily="34" charset="0"/>
                <a:cs typeface="Arial" panose="020B0604020202020204" pitchFamily="34" charset="0"/>
              </a:rPr>
              <a:t>Présentation :</a:t>
            </a:r>
          </a:p>
          <a:p>
            <a:pPr algn="ctr" eaLnBrk="1" hangingPunct="1">
              <a:buClr>
                <a:schemeClr val="tx1"/>
              </a:buClr>
              <a:defRPr/>
            </a:pPr>
            <a:endParaRPr lang="fr-FR" sz="1100" b="1" dirty="0">
              <a:solidFill>
                <a:schemeClr val="tx2">
                  <a:lumMod val="50000"/>
                </a:schemeClr>
              </a:solidFill>
              <a:latin typeface="Arial" panose="020B0604020202020204" pitchFamily="34" charset="0"/>
              <a:cs typeface="Arial" panose="020B0604020202020204" pitchFamily="34" charset="0"/>
            </a:endParaRPr>
          </a:p>
          <a:p>
            <a:pPr algn="ctr" eaLnBrk="1" hangingPunct="1">
              <a:buClr>
                <a:schemeClr val="tx1"/>
              </a:buClr>
              <a:defRPr/>
            </a:pPr>
            <a:r>
              <a:rPr lang="fr-FR" sz="2400" b="1" dirty="0">
                <a:solidFill>
                  <a:schemeClr val="accent4"/>
                </a:solidFill>
                <a:latin typeface="Arial" panose="020B0604020202020204" pitchFamily="34" charset="0"/>
                <a:cs typeface="Arial" panose="020B0604020202020204" pitchFamily="34" charset="0"/>
              </a:rPr>
              <a:t> </a:t>
            </a:r>
            <a:r>
              <a:rPr lang="fr-FR" sz="3200" b="1" dirty="0">
                <a:solidFill>
                  <a:schemeClr val="accent4"/>
                </a:solidFill>
                <a:latin typeface="Arial" panose="020B0604020202020204" pitchFamily="34" charset="0"/>
                <a:cs typeface="Arial" panose="020B0604020202020204" pitchFamily="34" charset="0"/>
              </a:rPr>
              <a:t>Monsieur COULIBALY Y. P.</a:t>
            </a:r>
          </a:p>
          <a:p>
            <a:pPr algn="ctr" eaLnBrk="1" hangingPunct="1">
              <a:buClr>
                <a:schemeClr val="tx1"/>
              </a:buClr>
              <a:defRPr/>
            </a:pPr>
            <a:endParaRPr lang="fr-FR" sz="900" b="1" dirty="0">
              <a:solidFill>
                <a:schemeClr val="accent4"/>
              </a:solidFill>
              <a:latin typeface="Arial" panose="020B0604020202020204" pitchFamily="34" charset="0"/>
              <a:cs typeface="Arial" panose="020B0604020202020204" pitchFamily="34" charset="0"/>
            </a:endParaRPr>
          </a:p>
          <a:p>
            <a:pPr algn="ctr" eaLnBrk="1" hangingPunct="1">
              <a:buFont typeface="Arial" charset="0"/>
              <a:buNone/>
              <a:defRPr/>
            </a:pPr>
            <a:r>
              <a:rPr lang="fr-FR" sz="2800" b="1" dirty="0">
                <a:solidFill>
                  <a:schemeClr val="accent4"/>
                </a:solidFill>
                <a:latin typeface="Arial" panose="020B0604020202020204" pitchFamily="34" charset="0"/>
                <a:cs typeface="Arial" panose="020B0604020202020204" pitchFamily="34" charset="0"/>
              </a:rPr>
              <a:t>Président du Conseil de Régulation de l’Autorité Nationale</a:t>
            </a:r>
          </a:p>
          <a:p>
            <a:pPr algn="ctr" eaLnBrk="1" hangingPunct="1">
              <a:buFont typeface="Arial" charset="0"/>
              <a:buNone/>
              <a:defRPr/>
            </a:pPr>
            <a:r>
              <a:rPr lang="fr-FR" sz="2800" b="1" dirty="0">
                <a:solidFill>
                  <a:schemeClr val="accent4"/>
                </a:solidFill>
                <a:latin typeface="Arial" panose="020B0604020202020204" pitchFamily="34" charset="0"/>
                <a:cs typeface="Arial" panose="020B0604020202020204" pitchFamily="34" charset="0"/>
              </a:rPr>
              <a:t> de Régulation des Marchés Publics </a:t>
            </a:r>
            <a:r>
              <a:rPr lang="fr-FR" sz="2400" b="1" dirty="0">
                <a:solidFill>
                  <a:schemeClr val="accent4"/>
                </a:solidFill>
                <a:latin typeface="Arial" panose="020B0604020202020204" pitchFamily="34" charset="0"/>
                <a:cs typeface="Arial" panose="020B0604020202020204" pitchFamily="34" charset="0"/>
              </a:rPr>
              <a:t>(ANRMP)</a:t>
            </a:r>
          </a:p>
        </p:txBody>
      </p:sp>
      <p:sp>
        <p:nvSpPr>
          <p:cNvPr id="10" name="Rectangle 2"/>
          <p:cNvSpPr txBox="1">
            <a:spLocks noChangeArrowheads="1"/>
          </p:cNvSpPr>
          <p:nvPr/>
        </p:nvSpPr>
        <p:spPr bwMode="auto">
          <a:xfrm>
            <a:off x="130397" y="525446"/>
            <a:ext cx="11926135" cy="1007517"/>
          </a:xfrm>
          <a:prstGeom prst="rect">
            <a:avLst/>
          </a:prstGeom>
          <a:noFill/>
          <a:ln w="9525">
            <a:noFill/>
            <a:miter lim="800000"/>
            <a:headEnd/>
            <a:tailEnd/>
          </a:ln>
        </p:spPr>
        <p:txBody>
          <a:bodyPr anchor="ctr"/>
          <a:lstStyle/>
          <a:p>
            <a:pPr algn="ctr"/>
            <a:r>
              <a:rPr lang="fr-FR" altLang="fr-FR" sz="4000" b="1" dirty="0">
                <a:solidFill>
                  <a:schemeClr val="accent5">
                    <a:lumMod val="75000"/>
                  </a:schemeClr>
                </a:solidFill>
                <a:latin typeface="Arial" panose="020B0604020202020204" pitchFamily="34" charset="0"/>
                <a:cs typeface="Arial" panose="020B0604020202020204" pitchFamily="34" charset="0"/>
              </a:rPr>
              <a:t>LA COMMANDE PUBLIQUE EN CÔTE D’IVOIRE FACE AUX URGENCES DE LA COVID-19</a:t>
            </a:r>
          </a:p>
        </p:txBody>
      </p:sp>
    </p:spTree>
    <p:extLst>
      <p:ext uri="{BB962C8B-B14F-4D97-AF65-F5344CB8AC3E}">
        <p14:creationId xmlns:p14="http://schemas.microsoft.com/office/powerpoint/2010/main" val="2854959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6" descr="http://fracademic.com/pictures/frwiki/67/Coat_of_Arms_of_C%C3%B4te_d%27Ivoire.sv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I"/>
          </a:p>
        </p:txBody>
      </p:sp>
      <p:sp>
        <p:nvSpPr>
          <p:cNvPr id="5" name="Rectangle 10"/>
          <p:cNvSpPr>
            <a:spLocks noChangeArrowheads="1"/>
          </p:cNvSpPr>
          <p:nvPr/>
        </p:nvSpPr>
        <p:spPr bwMode="auto">
          <a:xfrm>
            <a:off x="644434" y="2891246"/>
            <a:ext cx="11336085" cy="2400657"/>
          </a:xfrm>
          <a:prstGeom prst="rect">
            <a:avLst/>
          </a:prstGeom>
          <a:noFill/>
          <a:ln w="9525">
            <a:noFill/>
            <a:miter lim="800000"/>
            <a:headEnd/>
            <a:tailEnd/>
          </a:ln>
        </p:spPr>
        <p:txBody>
          <a:bodyPr wrap="square">
            <a:spAutoFit/>
          </a:bodyPr>
          <a:lstStyle/>
          <a:p>
            <a:pPr algn="just">
              <a:spcBef>
                <a:spcPts val="600"/>
              </a:spcBef>
            </a:pPr>
            <a:r>
              <a:rPr lang="fr-FR" altLang="fr-FR" sz="2400" b="1" dirty="0">
                <a:latin typeface="Arial" panose="020B0604020202020204" pitchFamily="34" charset="0"/>
                <a:cs typeface="Arial" panose="020B0604020202020204" pitchFamily="34" charset="0"/>
              </a:rPr>
              <a:t> </a:t>
            </a:r>
            <a:r>
              <a:rPr lang="fr-FR" altLang="fr-FR" sz="2800" dirty="0">
                <a:latin typeface="Arial" panose="020B0604020202020204" pitchFamily="34" charset="0"/>
                <a:cs typeface="Arial" panose="020B0604020202020204" pitchFamily="34" charset="0"/>
              </a:rPr>
              <a:t>L’état d’urgence sanitaire lié à la pandémie du Coronavirus a été institué en Côte d’Ivoire, par le Gouvernement, par décret n°2020-351 du 23 mars 2020.</a:t>
            </a:r>
          </a:p>
          <a:p>
            <a:pPr algn="just">
              <a:spcBef>
                <a:spcPts val="600"/>
              </a:spcBef>
            </a:pPr>
            <a:endParaRPr lang="fr-FR" altLang="fr-FR" sz="2800" dirty="0">
              <a:latin typeface="Arial" panose="020B0604020202020204" pitchFamily="34" charset="0"/>
              <a:cs typeface="Arial" panose="020B0604020202020204" pitchFamily="34" charset="0"/>
            </a:endParaRPr>
          </a:p>
          <a:p>
            <a:pPr algn="just">
              <a:spcBef>
                <a:spcPts val="600"/>
              </a:spcBef>
            </a:pPr>
            <a:r>
              <a:rPr lang="fr-FR" altLang="fr-FR" sz="2800" dirty="0">
                <a:latin typeface="Arial" panose="020B0604020202020204" pitchFamily="34" charset="0"/>
                <a:cs typeface="Arial" panose="020B0604020202020204" pitchFamily="34" charset="0"/>
              </a:rPr>
              <a:t> </a:t>
            </a:r>
          </a:p>
        </p:txBody>
      </p:sp>
      <p:sp>
        <p:nvSpPr>
          <p:cNvPr id="3" name="Espace réservé du numéro de diapositive 2"/>
          <p:cNvSpPr>
            <a:spLocks noGrp="1"/>
          </p:cNvSpPr>
          <p:nvPr>
            <p:ph type="sldNum" sz="quarter" idx="12"/>
          </p:nvPr>
        </p:nvSpPr>
        <p:spPr>
          <a:xfrm>
            <a:off x="11380981" y="6354422"/>
            <a:ext cx="811019" cy="503578"/>
          </a:xfrm>
        </p:spPr>
        <p:txBody>
          <a:bodyPr/>
          <a:lstStyle/>
          <a:p>
            <a:fld id="{6D22F896-40B5-4ADD-8801-0D06FADFA095}" type="slidenum">
              <a:rPr lang="en-US" smtClean="0"/>
              <a:t>3</a:t>
            </a:fld>
            <a:endParaRPr lang="en-US" dirty="0"/>
          </a:p>
        </p:txBody>
      </p:sp>
      <p:sp>
        <p:nvSpPr>
          <p:cNvPr id="6" name="ZoneTexte 5"/>
          <p:cNvSpPr txBox="1"/>
          <p:nvPr/>
        </p:nvSpPr>
        <p:spPr>
          <a:xfrm>
            <a:off x="1828801" y="352258"/>
            <a:ext cx="8813800" cy="646331"/>
          </a:xfrm>
          <a:prstGeom prst="rect">
            <a:avLst/>
          </a:prstGeom>
          <a:noFill/>
        </p:spPr>
        <p:txBody>
          <a:bodyPr wrap="square" rtlCol="0">
            <a:spAutoFit/>
          </a:bodyPr>
          <a:lstStyle/>
          <a:p>
            <a:pPr algn="ctr"/>
            <a:r>
              <a:rPr lang="fr-FR" sz="3600" b="1" dirty="0">
                <a:solidFill>
                  <a:schemeClr val="accent5">
                    <a:lumMod val="75000"/>
                  </a:schemeClr>
                </a:solidFill>
                <a:latin typeface="Arial" panose="020B0604020202020204" pitchFamily="34" charset="0"/>
                <a:cs typeface="Arial" panose="020B0604020202020204" pitchFamily="34" charset="0"/>
              </a:rPr>
              <a:t>INTRODUCTION</a:t>
            </a:r>
          </a:p>
        </p:txBody>
      </p:sp>
    </p:spTree>
    <p:extLst>
      <p:ext uri="{BB962C8B-B14F-4D97-AF65-F5344CB8AC3E}">
        <p14:creationId xmlns:p14="http://schemas.microsoft.com/office/powerpoint/2010/main" val="213852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6" descr="http://fracademic.com/pictures/frwiki/67/Coat_of_Arms_of_C%C3%B4te_d%27Ivoire.sv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I"/>
          </a:p>
        </p:txBody>
      </p:sp>
      <p:sp>
        <p:nvSpPr>
          <p:cNvPr id="5" name="Rectangle 10"/>
          <p:cNvSpPr>
            <a:spLocks noChangeArrowheads="1"/>
          </p:cNvSpPr>
          <p:nvPr/>
        </p:nvSpPr>
        <p:spPr bwMode="auto">
          <a:xfrm>
            <a:off x="827314" y="2290353"/>
            <a:ext cx="11153204" cy="3447098"/>
          </a:xfrm>
          <a:prstGeom prst="rect">
            <a:avLst/>
          </a:prstGeom>
          <a:noFill/>
          <a:ln w="9525">
            <a:noFill/>
            <a:miter lim="800000"/>
            <a:headEnd/>
            <a:tailEnd/>
          </a:ln>
        </p:spPr>
        <p:txBody>
          <a:bodyPr wrap="square">
            <a:spAutoFit/>
          </a:bodyPr>
          <a:lstStyle/>
          <a:p>
            <a:pPr>
              <a:spcBef>
                <a:spcPts val="600"/>
              </a:spcBef>
            </a:pPr>
            <a:endParaRPr lang="fr-FR" altLang="fr-FR" sz="2400" b="1" dirty="0">
              <a:latin typeface="Arial" panose="020B0604020202020204" pitchFamily="34" charset="0"/>
              <a:cs typeface="Arial" panose="020B0604020202020204" pitchFamily="34" charset="0"/>
            </a:endParaRPr>
          </a:p>
          <a:p>
            <a:pPr>
              <a:spcBef>
                <a:spcPts val="600"/>
              </a:spcBef>
            </a:pPr>
            <a:r>
              <a:rPr lang="fr-FR" altLang="fr-FR" sz="2400" b="1" dirty="0">
                <a:latin typeface="Arial" panose="020B0604020202020204" pitchFamily="34" charset="0"/>
                <a:cs typeface="Arial" panose="020B0604020202020204" pitchFamily="34" charset="0"/>
              </a:rPr>
              <a:t> </a:t>
            </a:r>
            <a:r>
              <a:rPr lang="fr-FR" altLang="fr-FR" sz="2800" b="1" dirty="0">
                <a:latin typeface="Arial" pitchFamily="34" charset="0"/>
                <a:cs typeface="Arial" pitchFamily="34" charset="0"/>
              </a:rPr>
              <a:t>I –   MESURES DE RIPOSTE A LA COVID-19</a:t>
            </a:r>
          </a:p>
          <a:p>
            <a:pPr>
              <a:spcBef>
                <a:spcPts val="600"/>
              </a:spcBef>
            </a:pPr>
            <a:endParaRPr lang="fr-FR" altLang="fr-FR" sz="2800" b="1" dirty="0">
              <a:latin typeface="Arial" pitchFamily="34" charset="0"/>
              <a:cs typeface="Arial" pitchFamily="34" charset="0"/>
            </a:endParaRPr>
          </a:p>
          <a:p>
            <a:pPr>
              <a:spcBef>
                <a:spcPts val="600"/>
              </a:spcBef>
            </a:pPr>
            <a:r>
              <a:rPr lang="fr-FR" altLang="fr-FR" sz="2800" b="1" dirty="0">
                <a:latin typeface="Arial" pitchFamily="34" charset="0"/>
                <a:cs typeface="Arial" pitchFamily="34" charset="0"/>
              </a:rPr>
              <a:t>II -  CADRE JURIDIQUE DE LA COMMANDE PUBLIQUE</a:t>
            </a:r>
          </a:p>
          <a:p>
            <a:pPr>
              <a:spcBef>
                <a:spcPts val="600"/>
              </a:spcBef>
            </a:pPr>
            <a:r>
              <a:rPr lang="fr-FR" altLang="fr-FR" sz="2800" b="1" dirty="0">
                <a:latin typeface="Arial" pitchFamily="34" charset="0"/>
                <a:cs typeface="Arial" pitchFamily="34" charset="0"/>
              </a:rPr>
              <a:t> </a:t>
            </a:r>
          </a:p>
          <a:p>
            <a:pPr>
              <a:spcBef>
                <a:spcPts val="600"/>
              </a:spcBef>
            </a:pPr>
            <a:r>
              <a:rPr lang="fr-FR" altLang="fr-FR" sz="2800" b="1" dirty="0">
                <a:latin typeface="Arial" pitchFamily="34" charset="0"/>
                <a:cs typeface="Arial" pitchFamily="34" charset="0"/>
              </a:rPr>
              <a:t>III – VOLUME DES ACQUISITIONS</a:t>
            </a:r>
            <a:r>
              <a:rPr lang="fr-FR" altLang="fr-FR" sz="2800" dirty="0">
                <a:latin typeface="Arial" pitchFamily="34" charset="0"/>
                <a:cs typeface="Arial" pitchFamily="34" charset="0"/>
              </a:rPr>
              <a:t> </a:t>
            </a:r>
          </a:p>
          <a:p>
            <a:pPr>
              <a:spcBef>
                <a:spcPts val="600"/>
              </a:spcBef>
            </a:pPr>
            <a:r>
              <a:rPr lang="fr-FR" altLang="fr-FR" sz="2400" dirty="0">
                <a:latin typeface="Arial" panose="020B0604020202020204" pitchFamily="34" charset="0"/>
                <a:cs typeface="Arial" panose="020B0604020202020204" pitchFamily="34" charset="0"/>
              </a:rPr>
              <a:t> </a:t>
            </a:r>
          </a:p>
        </p:txBody>
      </p:sp>
      <p:sp>
        <p:nvSpPr>
          <p:cNvPr id="3" name="Espace réservé du numéro de diapositive 2"/>
          <p:cNvSpPr>
            <a:spLocks noGrp="1"/>
          </p:cNvSpPr>
          <p:nvPr>
            <p:ph type="sldNum" sz="quarter" idx="12"/>
          </p:nvPr>
        </p:nvSpPr>
        <p:spPr>
          <a:xfrm>
            <a:off x="11380981" y="6354422"/>
            <a:ext cx="811019" cy="503578"/>
          </a:xfrm>
        </p:spPr>
        <p:txBody>
          <a:bodyPr/>
          <a:lstStyle/>
          <a:p>
            <a:fld id="{6D22F896-40B5-4ADD-8801-0D06FADFA095}" type="slidenum">
              <a:rPr lang="en-US" smtClean="0"/>
              <a:t>4</a:t>
            </a:fld>
            <a:endParaRPr lang="en-US" dirty="0"/>
          </a:p>
        </p:txBody>
      </p:sp>
      <p:sp>
        <p:nvSpPr>
          <p:cNvPr id="6" name="ZoneTexte 5"/>
          <p:cNvSpPr txBox="1"/>
          <p:nvPr/>
        </p:nvSpPr>
        <p:spPr>
          <a:xfrm>
            <a:off x="1828801" y="352258"/>
            <a:ext cx="8813800" cy="646331"/>
          </a:xfrm>
          <a:prstGeom prst="rect">
            <a:avLst/>
          </a:prstGeom>
          <a:noFill/>
        </p:spPr>
        <p:txBody>
          <a:bodyPr wrap="square" rtlCol="0">
            <a:spAutoFit/>
          </a:bodyPr>
          <a:lstStyle/>
          <a:p>
            <a:pPr algn="ctr"/>
            <a:r>
              <a:rPr lang="fr-FR" sz="3600" b="1" dirty="0">
                <a:solidFill>
                  <a:schemeClr val="accent5">
                    <a:lumMod val="75000"/>
                  </a:schemeClr>
                </a:solidFill>
                <a:latin typeface="Arial" panose="020B0604020202020204" pitchFamily="34" charset="0"/>
                <a:cs typeface="Arial" panose="020B0604020202020204" pitchFamily="34" charset="0"/>
              </a:rPr>
              <a:t>SOMMAIRE</a:t>
            </a:r>
          </a:p>
        </p:txBody>
      </p:sp>
    </p:spTree>
    <p:extLst>
      <p:ext uri="{BB962C8B-B14F-4D97-AF65-F5344CB8AC3E}">
        <p14:creationId xmlns:p14="http://schemas.microsoft.com/office/powerpoint/2010/main" val="9749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6" descr="http://fracademic.com/pictures/frwiki/67/Coat_of_Arms_of_C%C3%B4te_d%27Ivoire.sv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I"/>
          </a:p>
        </p:txBody>
      </p:sp>
      <p:sp>
        <p:nvSpPr>
          <p:cNvPr id="12" name="Rectangle à coins arrondis 11"/>
          <p:cNvSpPr/>
          <p:nvPr/>
        </p:nvSpPr>
        <p:spPr>
          <a:xfrm>
            <a:off x="2229766" y="2601395"/>
            <a:ext cx="7647709" cy="1677215"/>
          </a:xfrm>
          <a:prstGeom prst="roundRect">
            <a:avLst/>
          </a:prstGeom>
          <a:solidFill>
            <a:schemeClr val="accent6">
              <a:lumMod val="75000"/>
            </a:schemeClr>
          </a:solidFill>
        </p:spPr>
        <p:style>
          <a:lnRef idx="0">
            <a:schemeClr val="accent5"/>
          </a:lnRef>
          <a:fillRef idx="3">
            <a:schemeClr val="accent5"/>
          </a:fillRef>
          <a:effectRef idx="3">
            <a:schemeClr val="accent5"/>
          </a:effectRef>
          <a:fontRef idx="minor">
            <a:schemeClr val="lt1"/>
          </a:fontRef>
        </p:style>
        <p:txBody>
          <a:bodyPr anchor="ctr"/>
          <a:lstStyle/>
          <a:p>
            <a:pPr algn="ctr">
              <a:spcBef>
                <a:spcPts val="600"/>
              </a:spcBef>
              <a:spcAft>
                <a:spcPts val="600"/>
              </a:spcAft>
              <a:defRPr/>
            </a:pPr>
            <a:r>
              <a:rPr lang="fr-FR" sz="4400" b="1" dirty="0">
                <a:solidFill>
                  <a:schemeClr val="bg1"/>
                </a:solidFill>
                <a:effectLst>
                  <a:outerShdw blurRad="38100" dist="38100" dir="2700000" algn="tl">
                    <a:srgbClr val="000000">
                      <a:alpha val="43137"/>
                    </a:srgbClr>
                  </a:outerShdw>
                </a:effectLst>
                <a:latin typeface="Arial" pitchFamily="34" charset="0"/>
                <a:cs typeface="Arial" pitchFamily="34" charset="0"/>
              </a:rPr>
              <a:t>I-MESURES DE RIPOSTE A LA COVID-19</a:t>
            </a:r>
          </a:p>
        </p:txBody>
      </p:sp>
      <p:sp>
        <p:nvSpPr>
          <p:cNvPr id="3" name="Espace réservé du numéro de diapositive 2"/>
          <p:cNvSpPr>
            <a:spLocks noGrp="1"/>
          </p:cNvSpPr>
          <p:nvPr>
            <p:ph type="sldNum" sz="quarter" idx="12"/>
          </p:nvPr>
        </p:nvSpPr>
        <p:spPr>
          <a:xfrm>
            <a:off x="11380981" y="6354422"/>
            <a:ext cx="811019" cy="503578"/>
          </a:xfrm>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2625251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6" descr="http://fracademic.com/pictures/frwiki/67/Coat_of_Arms_of_C%C3%B4te_d%27Ivoire.sv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I"/>
          </a:p>
        </p:txBody>
      </p:sp>
      <p:sp>
        <p:nvSpPr>
          <p:cNvPr id="10" name="Espace réservé du numéro de diapositive 9"/>
          <p:cNvSpPr>
            <a:spLocks noGrp="1"/>
          </p:cNvSpPr>
          <p:nvPr>
            <p:ph type="sldNum" sz="quarter" idx="12"/>
          </p:nvPr>
        </p:nvSpPr>
        <p:spPr>
          <a:xfrm>
            <a:off x="11328333" y="6285579"/>
            <a:ext cx="811019" cy="503578"/>
          </a:xfrm>
        </p:spPr>
        <p:txBody>
          <a:bodyPr/>
          <a:lstStyle/>
          <a:p>
            <a:fld id="{6D22F896-40B5-4ADD-8801-0D06FADFA095}" type="slidenum">
              <a:rPr lang="en-US" smtClean="0"/>
              <a:t>6</a:t>
            </a:fld>
            <a:endParaRPr lang="en-US" dirty="0"/>
          </a:p>
        </p:txBody>
      </p:sp>
      <p:sp>
        <p:nvSpPr>
          <p:cNvPr id="23" name="Rectangle 1"/>
          <p:cNvSpPr>
            <a:spLocks noChangeArrowheads="1"/>
          </p:cNvSpPr>
          <p:nvPr/>
        </p:nvSpPr>
        <p:spPr bwMode="auto">
          <a:xfrm>
            <a:off x="339634" y="1172487"/>
            <a:ext cx="11547566" cy="546303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endParaRPr lang="fr-FR" sz="1100" dirty="0">
              <a:latin typeface="Arial" pitchFamily="34" charset="0"/>
              <a:cs typeface="Arial" pitchFamily="34" charset="0"/>
            </a:endParaRPr>
          </a:p>
          <a:p>
            <a:pPr algn="just"/>
            <a:r>
              <a:rPr lang="fr-FR" sz="2800" dirty="0">
                <a:latin typeface="Arial" pitchFamily="34" charset="0"/>
                <a:cs typeface="Arial" pitchFamily="34" charset="0"/>
              </a:rPr>
              <a:t>Le Gouvernement ivoirien a adopté deux (02) plans de riposte à la COVID, prenant en compte:</a:t>
            </a:r>
          </a:p>
          <a:p>
            <a:pPr algn="just"/>
            <a:endParaRPr lang="fr-FR" sz="1400" dirty="0">
              <a:latin typeface="Arial" pitchFamily="34" charset="0"/>
              <a:cs typeface="Arial" pitchFamily="34" charset="0"/>
            </a:endParaRPr>
          </a:p>
          <a:p>
            <a:pPr marL="457200" indent="-457200" algn="just">
              <a:buFont typeface="Wingdings" panose="05000000000000000000" pitchFamily="2" charset="2"/>
              <a:buChar char="Ø"/>
            </a:pPr>
            <a:r>
              <a:rPr lang="fr-FR" sz="2800" dirty="0">
                <a:latin typeface="Arial" pitchFamily="34" charset="0"/>
                <a:cs typeface="Arial" pitchFamily="34" charset="0"/>
              </a:rPr>
              <a:t> le volet sanitaire d’une valeur de </a:t>
            </a:r>
            <a:r>
              <a:rPr lang="fr-FR" sz="2800" b="1" dirty="0">
                <a:solidFill>
                  <a:srgbClr val="00B0F0"/>
                </a:solidFill>
                <a:latin typeface="Arial" pitchFamily="34" charset="0"/>
                <a:cs typeface="Arial" pitchFamily="34" charset="0"/>
              </a:rPr>
              <a:t>96 milliards F CFA</a:t>
            </a:r>
          </a:p>
          <a:p>
            <a:pPr marL="457200" indent="-457200" algn="just">
              <a:buFont typeface="Wingdings" panose="05000000000000000000" pitchFamily="2" charset="2"/>
              <a:buChar char="Ø"/>
            </a:pPr>
            <a:r>
              <a:rPr lang="fr-FR" sz="2800" dirty="0">
                <a:latin typeface="Arial" pitchFamily="34" charset="0"/>
                <a:cs typeface="Arial" pitchFamily="34" charset="0"/>
              </a:rPr>
              <a:t>Les volets économique, social et humanitaire de la crise d’un montant de </a:t>
            </a:r>
            <a:r>
              <a:rPr lang="fr-FR" sz="2800" b="1" dirty="0">
                <a:solidFill>
                  <a:srgbClr val="00B0F0"/>
                </a:solidFill>
                <a:latin typeface="Arial" pitchFamily="34" charset="0"/>
                <a:cs typeface="Arial" pitchFamily="34" charset="0"/>
              </a:rPr>
              <a:t>1.700 milliards F CFA</a:t>
            </a:r>
            <a:r>
              <a:rPr lang="fr-FR" sz="2800" dirty="0">
                <a:latin typeface="Arial" pitchFamily="34" charset="0"/>
                <a:cs typeface="Arial" pitchFamily="34" charset="0"/>
              </a:rPr>
              <a:t>.</a:t>
            </a:r>
          </a:p>
          <a:p>
            <a:pPr algn="just"/>
            <a:endParaRPr lang="fr-FR" sz="1600" dirty="0">
              <a:latin typeface="Arial" pitchFamily="34" charset="0"/>
              <a:cs typeface="Arial" pitchFamily="34" charset="0"/>
            </a:endParaRPr>
          </a:p>
          <a:p>
            <a:pPr algn="just"/>
            <a:r>
              <a:rPr lang="fr-FR" sz="2800" dirty="0">
                <a:latin typeface="Arial" pitchFamily="34" charset="0"/>
                <a:cs typeface="Arial" pitchFamily="34" charset="0"/>
              </a:rPr>
              <a:t>Pour la mise en œuvre de ces mesures, quatre (04) fonds spéciaux ont été créés:</a:t>
            </a:r>
          </a:p>
          <a:p>
            <a:pPr marL="457200" indent="-457200" algn="just">
              <a:buFont typeface="Wingdings" panose="05000000000000000000" pitchFamily="2" charset="2"/>
              <a:buChar char="q"/>
            </a:pPr>
            <a:r>
              <a:rPr lang="fr-FR" sz="2800" dirty="0">
                <a:solidFill>
                  <a:srgbClr val="7030A0"/>
                </a:solidFill>
                <a:latin typeface="Arial" pitchFamily="34" charset="0"/>
                <a:cs typeface="Arial" pitchFamily="34" charset="0"/>
              </a:rPr>
              <a:t>Fonds spécial de solidarité et de soutien d’urgence humanitaire</a:t>
            </a:r>
          </a:p>
          <a:p>
            <a:pPr marL="457200" indent="-457200" algn="just">
              <a:buFont typeface="Wingdings" panose="05000000000000000000" pitchFamily="2" charset="2"/>
              <a:buChar char="q"/>
            </a:pPr>
            <a:r>
              <a:rPr lang="fr-FR" sz="2800" dirty="0">
                <a:solidFill>
                  <a:srgbClr val="7030A0"/>
                </a:solidFill>
                <a:latin typeface="Arial" pitchFamily="34" charset="0"/>
                <a:cs typeface="Arial" pitchFamily="34" charset="0"/>
              </a:rPr>
              <a:t>Fonds de soutien aux Grandes entreprises</a:t>
            </a:r>
          </a:p>
          <a:p>
            <a:pPr marL="457200" indent="-457200" algn="just">
              <a:buFont typeface="Wingdings" panose="05000000000000000000" pitchFamily="2" charset="2"/>
              <a:buChar char="q"/>
            </a:pPr>
            <a:r>
              <a:rPr lang="fr-FR" sz="2800" dirty="0">
                <a:solidFill>
                  <a:srgbClr val="7030A0"/>
                </a:solidFill>
                <a:latin typeface="Arial" pitchFamily="34" charset="0"/>
                <a:cs typeface="Arial" pitchFamily="34" charset="0"/>
              </a:rPr>
              <a:t>Fonds de soutien aux Petites et Moyennes Entreprises</a:t>
            </a:r>
          </a:p>
          <a:p>
            <a:pPr marL="457200" indent="-457200" algn="just">
              <a:buFont typeface="Wingdings" panose="05000000000000000000" pitchFamily="2" charset="2"/>
              <a:buChar char="q"/>
            </a:pPr>
            <a:r>
              <a:rPr lang="fr-FR" sz="2800" dirty="0">
                <a:solidFill>
                  <a:srgbClr val="7030A0"/>
                </a:solidFill>
                <a:latin typeface="Arial" pitchFamily="34" charset="0"/>
                <a:cs typeface="Arial" pitchFamily="34" charset="0"/>
              </a:rPr>
              <a:t>Fonds d’appui au secteur informel</a:t>
            </a:r>
          </a:p>
        </p:txBody>
      </p:sp>
      <p:sp>
        <p:nvSpPr>
          <p:cNvPr id="6" name="ZoneTexte 5"/>
          <p:cNvSpPr txBox="1"/>
          <p:nvPr/>
        </p:nvSpPr>
        <p:spPr>
          <a:xfrm>
            <a:off x="1419497" y="352258"/>
            <a:ext cx="10284823" cy="523220"/>
          </a:xfrm>
          <a:prstGeom prst="rect">
            <a:avLst/>
          </a:prstGeom>
          <a:noFill/>
        </p:spPr>
        <p:txBody>
          <a:bodyPr wrap="square" rtlCol="0">
            <a:spAutoFit/>
          </a:bodyPr>
          <a:lstStyle/>
          <a:p>
            <a:pPr algn="ctr"/>
            <a:r>
              <a:rPr lang="fr-FR" sz="2800" b="1" dirty="0">
                <a:solidFill>
                  <a:schemeClr val="accent5">
                    <a:lumMod val="75000"/>
                  </a:schemeClr>
                </a:solidFill>
                <a:latin typeface="Arial" panose="020B0604020202020204" pitchFamily="34" charset="0"/>
                <a:cs typeface="Arial" panose="020B0604020202020204" pitchFamily="34" charset="0"/>
              </a:rPr>
              <a:t>I-MESURES DE RIPOSTE A LA COVID-19</a:t>
            </a:r>
          </a:p>
        </p:txBody>
      </p:sp>
    </p:spTree>
    <p:extLst>
      <p:ext uri="{BB962C8B-B14F-4D97-AF65-F5344CB8AC3E}">
        <p14:creationId xmlns:p14="http://schemas.microsoft.com/office/powerpoint/2010/main" val="2169984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6" descr="http://fracademic.com/pictures/frwiki/67/Coat_of_Arms_of_C%C3%B4te_d%27Ivoire.sv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I"/>
          </a:p>
        </p:txBody>
      </p:sp>
      <p:sp>
        <p:nvSpPr>
          <p:cNvPr id="10" name="Espace réservé du numéro de diapositive 9"/>
          <p:cNvSpPr>
            <a:spLocks noGrp="1"/>
          </p:cNvSpPr>
          <p:nvPr>
            <p:ph type="sldNum" sz="quarter" idx="12"/>
          </p:nvPr>
        </p:nvSpPr>
        <p:spPr>
          <a:xfrm>
            <a:off x="11328333" y="6285579"/>
            <a:ext cx="811019" cy="503578"/>
          </a:xfrm>
        </p:spPr>
        <p:txBody>
          <a:bodyPr/>
          <a:lstStyle/>
          <a:p>
            <a:fld id="{6D22F896-40B5-4ADD-8801-0D06FADFA095}" type="slidenum">
              <a:rPr lang="en-US" smtClean="0"/>
              <a:t>7</a:t>
            </a:fld>
            <a:endParaRPr lang="en-US" dirty="0"/>
          </a:p>
        </p:txBody>
      </p:sp>
      <p:sp>
        <p:nvSpPr>
          <p:cNvPr id="23" name="Rectangle 1"/>
          <p:cNvSpPr>
            <a:spLocks noChangeArrowheads="1"/>
          </p:cNvSpPr>
          <p:nvPr/>
        </p:nvSpPr>
        <p:spPr bwMode="auto">
          <a:xfrm>
            <a:off x="373224" y="1041359"/>
            <a:ext cx="11512388" cy="71558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endParaRPr lang="fr-FR" sz="1100" dirty="0">
              <a:latin typeface="Arial" pitchFamily="34" charset="0"/>
              <a:cs typeface="Arial" pitchFamily="34" charset="0"/>
            </a:endParaRPr>
          </a:p>
          <a:p>
            <a:pPr algn="just"/>
            <a:r>
              <a:rPr lang="fr-FR" sz="2800" dirty="0">
                <a:latin typeface="Arial" pitchFamily="34" charset="0"/>
                <a:cs typeface="Arial" pitchFamily="34" charset="0"/>
              </a:rPr>
              <a:t>En plus de sa contribution directe dans le cadre de la mise en œuvre de ses programmes, la Banque mondiale a, de son côté, décaissé la somme de </a:t>
            </a:r>
            <a:r>
              <a:rPr lang="fr-FR" sz="2800" b="1" dirty="0">
                <a:solidFill>
                  <a:srgbClr val="0070C0"/>
                </a:solidFill>
                <a:latin typeface="Arial" pitchFamily="34" charset="0"/>
                <a:cs typeface="Arial" pitchFamily="34" charset="0"/>
              </a:rPr>
              <a:t>800.000.000 </a:t>
            </a:r>
            <a:r>
              <a:rPr lang="fr-FR" sz="2800" dirty="0">
                <a:latin typeface="Arial" pitchFamily="34" charset="0"/>
                <a:cs typeface="Arial" pitchFamily="34" charset="0"/>
              </a:rPr>
              <a:t>F CFA pour équiper les différentes administrations publiques, particulièrement les acteurs de la commande publique, en matériels de télétravail pour notamment, assurer la continuité  des services pendant les périodes de confinement, dans le cadre du projet d'Amélioration de la Gouvernance pour la Délivrance des Services de bases aux citoyens (PAGDS).</a:t>
            </a:r>
          </a:p>
          <a:p>
            <a:pPr algn="just"/>
            <a:endParaRPr lang="fr-FR" sz="2800" dirty="0">
              <a:latin typeface="Arial" pitchFamily="34" charset="0"/>
              <a:cs typeface="Arial" pitchFamily="34" charset="0"/>
            </a:endParaRPr>
          </a:p>
          <a:p>
            <a:pPr algn="just"/>
            <a:r>
              <a:rPr lang="fr-FR" sz="2800" dirty="0">
                <a:latin typeface="Arial" pitchFamily="34" charset="0"/>
                <a:cs typeface="Arial" pitchFamily="34" charset="0"/>
              </a:rPr>
              <a:t>Les acteurs bénéficiaires sont:</a:t>
            </a:r>
          </a:p>
          <a:p>
            <a:pPr marL="457200" indent="-457200" algn="just">
              <a:buFont typeface="Wingdings" panose="05000000000000000000" pitchFamily="2" charset="2"/>
              <a:buChar char="Ø"/>
            </a:pPr>
            <a:r>
              <a:rPr lang="fr-FR" sz="2800" dirty="0">
                <a:latin typeface="Arial" pitchFamily="34" charset="0"/>
                <a:cs typeface="Arial" pitchFamily="34" charset="0"/>
              </a:rPr>
              <a:t>Les Cellules de passation</a:t>
            </a:r>
          </a:p>
          <a:p>
            <a:pPr marL="457200" indent="-457200" algn="just">
              <a:buFont typeface="Wingdings" panose="05000000000000000000" pitchFamily="2" charset="2"/>
              <a:buChar char="Ø"/>
            </a:pPr>
            <a:r>
              <a:rPr lang="fr-FR" sz="2800" dirty="0">
                <a:latin typeface="Arial" pitchFamily="34" charset="0"/>
                <a:cs typeface="Arial" pitchFamily="34" charset="0"/>
              </a:rPr>
              <a:t>La DMP</a:t>
            </a:r>
          </a:p>
          <a:p>
            <a:pPr marL="457200" indent="-457200" algn="just">
              <a:buFont typeface="Wingdings" panose="05000000000000000000" pitchFamily="2" charset="2"/>
              <a:buChar char="Ø"/>
            </a:pPr>
            <a:r>
              <a:rPr lang="fr-FR" sz="2800" dirty="0">
                <a:latin typeface="Arial" pitchFamily="34" charset="0"/>
                <a:cs typeface="Arial" pitchFamily="34" charset="0"/>
              </a:rPr>
              <a:t>L’ANRMP</a:t>
            </a:r>
          </a:p>
          <a:p>
            <a:pPr algn="just"/>
            <a:endParaRPr lang="fr-FR" sz="2800" dirty="0">
              <a:latin typeface="Arial" pitchFamily="34" charset="0"/>
              <a:cs typeface="Arial" pitchFamily="34" charset="0"/>
            </a:endParaRPr>
          </a:p>
          <a:p>
            <a:pPr algn="just"/>
            <a:endParaRPr lang="fr-FR" sz="2800" dirty="0">
              <a:solidFill>
                <a:srgbClr val="7030A0"/>
              </a:solidFill>
              <a:latin typeface="Arial" pitchFamily="34" charset="0"/>
              <a:cs typeface="Arial" pitchFamily="34" charset="0"/>
            </a:endParaRPr>
          </a:p>
          <a:p>
            <a:pPr algn="just"/>
            <a:endParaRPr lang="fr-FR" sz="2800" dirty="0">
              <a:solidFill>
                <a:srgbClr val="7030A0"/>
              </a:solidFill>
              <a:latin typeface="Arial" pitchFamily="34" charset="0"/>
              <a:cs typeface="Arial" pitchFamily="34" charset="0"/>
            </a:endParaRPr>
          </a:p>
        </p:txBody>
      </p:sp>
      <p:sp>
        <p:nvSpPr>
          <p:cNvPr id="6" name="ZoneTexte 5"/>
          <p:cNvSpPr txBox="1"/>
          <p:nvPr/>
        </p:nvSpPr>
        <p:spPr>
          <a:xfrm>
            <a:off x="1419497" y="352258"/>
            <a:ext cx="10284823" cy="523220"/>
          </a:xfrm>
          <a:prstGeom prst="rect">
            <a:avLst/>
          </a:prstGeom>
          <a:noFill/>
        </p:spPr>
        <p:txBody>
          <a:bodyPr wrap="square" rtlCol="0">
            <a:spAutoFit/>
          </a:bodyPr>
          <a:lstStyle/>
          <a:p>
            <a:pPr algn="ctr"/>
            <a:r>
              <a:rPr lang="fr-FR" sz="2800" b="1" dirty="0">
                <a:solidFill>
                  <a:schemeClr val="accent5">
                    <a:lumMod val="75000"/>
                  </a:schemeClr>
                </a:solidFill>
                <a:latin typeface="Arial" panose="020B0604020202020204" pitchFamily="34" charset="0"/>
                <a:cs typeface="Arial" panose="020B0604020202020204" pitchFamily="34" charset="0"/>
              </a:rPr>
              <a:t>I-MESURES DE RIPOSTE A LA COVID-19</a:t>
            </a:r>
          </a:p>
        </p:txBody>
      </p:sp>
    </p:spTree>
    <p:extLst>
      <p:ext uri="{BB962C8B-B14F-4D97-AF65-F5344CB8AC3E}">
        <p14:creationId xmlns:p14="http://schemas.microsoft.com/office/powerpoint/2010/main" val="4110328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6" descr="http://fracademic.com/pictures/frwiki/67/Coat_of_Arms_of_C%C3%B4te_d%27Ivoire.sv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I"/>
          </a:p>
        </p:txBody>
      </p:sp>
      <p:sp>
        <p:nvSpPr>
          <p:cNvPr id="10" name="Espace réservé du numéro de diapositive 9"/>
          <p:cNvSpPr>
            <a:spLocks noGrp="1"/>
          </p:cNvSpPr>
          <p:nvPr>
            <p:ph type="sldNum" sz="quarter" idx="12"/>
          </p:nvPr>
        </p:nvSpPr>
        <p:spPr>
          <a:xfrm>
            <a:off x="11328333" y="6285579"/>
            <a:ext cx="811019" cy="503578"/>
          </a:xfrm>
        </p:spPr>
        <p:txBody>
          <a:bodyPr/>
          <a:lstStyle/>
          <a:p>
            <a:fld id="{6D22F896-40B5-4ADD-8801-0D06FADFA095}" type="slidenum">
              <a:rPr lang="en-US" smtClean="0"/>
              <a:t>8</a:t>
            </a:fld>
            <a:endParaRPr lang="en-US" dirty="0"/>
          </a:p>
        </p:txBody>
      </p:sp>
      <p:sp>
        <p:nvSpPr>
          <p:cNvPr id="23" name="Rectangle 1"/>
          <p:cNvSpPr>
            <a:spLocks noChangeArrowheads="1"/>
          </p:cNvSpPr>
          <p:nvPr/>
        </p:nvSpPr>
        <p:spPr bwMode="auto">
          <a:xfrm>
            <a:off x="155575" y="652434"/>
            <a:ext cx="11983777"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endParaRPr lang="fr-FR" sz="2400" dirty="0">
              <a:latin typeface="Arial" pitchFamily="34" charset="0"/>
              <a:cs typeface="Arial" pitchFamily="34" charset="0"/>
            </a:endParaRPr>
          </a:p>
          <a:p>
            <a:pPr algn="just"/>
            <a:endParaRPr lang="fr-FR" sz="3200" dirty="0">
              <a:latin typeface="Arial" pitchFamily="34" charset="0"/>
              <a:cs typeface="Arial" pitchFamily="34" charset="0"/>
            </a:endParaRPr>
          </a:p>
          <a:p>
            <a:pPr algn="just"/>
            <a:r>
              <a:rPr lang="fr-FR" sz="2800" dirty="0">
                <a:latin typeface="Arial" pitchFamily="34" charset="0"/>
                <a:cs typeface="Arial" pitchFamily="34" charset="0"/>
              </a:rPr>
              <a:t>Pour la passation des marchés, deux (02) structures interviennent:</a:t>
            </a:r>
          </a:p>
          <a:p>
            <a:pPr algn="just"/>
            <a:endParaRPr lang="fr-FR" sz="1400" dirty="0">
              <a:latin typeface="Arial" pitchFamily="34" charset="0"/>
              <a:cs typeface="Arial" pitchFamily="34" charset="0"/>
            </a:endParaRPr>
          </a:p>
          <a:p>
            <a:pPr marL="457200" indent="-457200" algn="just">
              <a:buFont typeface="Wingdings" panose="05000000000000000000" pitchFamily="2" charset="2"/>
              <a:buChar char="Ø"/>
            </a:pPr>
            <a:r>
              <a:rPr lang="fr-FR" sz="2800" dirty="0">
                <a:latin typeface="Arial" pitchFamily="34" charset="0"/>
                <a:cs typeface="Arial" pitchFamily="34" charset="0"/>
              </a:rPr>
              <a:t>Le Conseil National de Sécurité chargé de la validation préalable des quantités et des prix des commandes à passer</a:t>
            </a:r>
          </a:p>
          <a:p>
            <a:pPr algn="just"/>
            <a:endParaRPr lang="fr-FR" dirty="0">
              <a:latin typeface="Arial" pitchFamily="34" charset="0"/>
              <a:cs typeface="Arial" pitchFamily="34" charset="0"/>
            </a:endParaRPr>
          </a:p>
          <a:p>
            <a:pPr marL="457200" indent="-457200" algn="just">
              <a:buFont typeface="Wingdings" panose="05000000000000000000" pitchFamily="2" charset="2"/>
              <a:buChar char="Ø"/>
            </a:pPr>
            <a:r>
              <a:rPr lang="fr-FR" sz="2800" dirty="0">
                <a:latin typeface="Arial" pitchFamily="34" charset="0"/>
                <a:cs typeface="Arial" pitchFamily="34" charset="0"/>
              </a:rPr>
              <a:t>La Cellule de gestion fiduciaire des fonds extérieurs dédiés à la riposte nationale au COVID-19, chargée de passer les marchés de fournitures, d’équipements, de travaux et de sélection des consultants, conformément </a:t>
            </a:r>
            <a:r>
              <a:rPr lang="fr-FR" sz="2800" dirty="0">
                <a:solidFill>
                  <a:srgbClr val="FF0000"/>
                </a:solidFill>
                <a:latin typeface="Arial" pitchFamily="34" charset="0"/>
                <a:cs typeface="Arial" pitchFamily="34" charset="0"/>
              </a:rPr>
              <a:t>aux procédures des bailleurs</a:t>
            </a:r>
            <a:r>
              <a:rPr lang="fr-FR" sz="2800" dirty="0">
                <a:latin typeface="Arial" pitchFamily="34" charset="0"/>
                <a:cs typeface="Arial" pitchFamily="34" charset="0"/>
              </a:rPr>
              <a:t> et aux </a:t>
            </a:r>
            <a:r>
              <a:rPr lang="fr-FR" sz="2800" dirty="0">
                <a:solidFill>
                  <a:srgbClr val="FF0000"/>
                </a:solidFill>
                <a:latin typeface="Arial" pitchFamily="34" charset="0"/>
                <a:cs typeface="Arial" pitchFamily="34" charset="0"/>
              </a:rPr>
              <a:t>procédures dérogatoires </a:t>
            </a:r>
            <a:r>
              <a:rPr lang="fr-FR" sz="2800" dirty="0">
                <a:latin typeface="Arial" pitchFamily="34" charset="0"/>
                <a:cs typeface="Arial" pitchFamily="34" charset="0"/>
              </a:rPr>
              <a:t>de l’Etat. </a:t>
            </a:r>
          </a:p>
          <a:p>
            <a:pPr algn="just"/>
            <a:r>
              <a:rPr lang="fr-FR" sz="2800" dirty="0">
                <a:latin typeface="Arial" pitchFamily="34" charset="0"/>
                <a:cs typeface="Arial" pitchFamily="34" charset="0"/>
              </a:rPr>
              <a:t>	</a:t>
            </a:r>
            <a:endParaRPr lang="fr-FR" sz="2000" dirty="0">
              <a:latin typeface="Arial" pitchFamily="34" charset="0"/>
              <a:cs typeface="Arial" pitchFamily="34" charset="0"/>
            </a:endParaRPr>
          </a:p>
          <a:p>
            <a:pPr algn="just"/>
            <a:r>
              <a:rPr lang="fr-FR" sz="2800" dirty="0">
                <a:latin typeface="Arial" pitchFamily="34" charset="0"/>
                <a:cs typeface="Arial" pitchFamily="34" charset="0"/>
              </a:rPr>
              <a:t>Dans les faits, cette cellule coordonne les opérations de passation 	de plusieurs autorités contractantes que sont:</a:t>
            </a:r>
            <a:endParaRPr lang="fr-FR" sz="3200" dirty="0">
              <a:latin typeface="Arial" pitchFamily="34" charset="0"/>
              <a:cs typeface="Arial" pitchFamily="34" charset="0"/>
            </a:endParaRPr>
          </a:p>
        </p:txBody>
      </p:sp>
      <p:sp>
        <p:nvSpPr>
          <p:cNvPr id="7" name="ZoneTexte 6"/>
          <p:cNvSpPr txBox="1"/>
          <p:nvPr/>
        </p:nvSpPr>
        <p:spPr>
          <a:xfrm>
            <a:off x="670561" y="352258"/>
            <a:ext cx="10763793" cy="523220"/>
          </a:xfrm>
          <a:prstGeom prst="rect">
            <a:avLst/>
          </a:prstGeom>
          <a:noFill/>
        </p:spPr>
        <p:txBody>
          <a:bodyPr wrap="square" rtlCol="0">
            <a:spAutoFit/>
          </a:bodyPr>
          <a:lstStyle/>
          <a:p>
            <a:pPr algn="ctr"/>
            <a:r>
              <a:rPr lang="fr-FR" sz="2800" b="1" dirty="0">
                <a:solidFill>
                  <a:schemeClr val="accent5">
                    <a:lumMod val="75000"/>
                  </a:schemeClr>
                </a:solidFill>
                <a:latin typeface="Arial" panose="020B0604020202020204" pitchFamily="34" charset="0"/>
                <a:cs typeface="Arial" panose="020B0604020202020204" pitchFamily="34" charset="0"/>
              </a:rPr>
              <a:t>I-MESURES DE RIPOSTE A LA COVID-19</a:t>
            </a:r>
          </a:p>
        </p:txBody>
      </p:sp>
    </p:spTree>
    <p:extLst>
      <p:ext uri="{BB962C8B-B14F-4D97-AF65-F5344CB8AC3E}">
        <p14:creationId xmlns:p14="http://schemas.microsoft.com/office/powerpoint/2010/main" val="1275727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
                                            <p:txEl>
                                              <p:pRg st="2" end="2"/>
                                            </p:txEl>
                                          </p:spTgt>
                                        </p:tgtEl>
                                        <p:attrNameLst>
                                          <p:attrName>style.visibility</p:attrName>
                                        </p:attrNameLst>
                                      </p:cBhvr>
                                      <p:to>
                                        <p:strVal val="visible"/>
                                      </p:to>
                                    </p:set>
                                    <p:anim calcmode="lin" valueType="num">
                                      <p:cBhvr additive="base">
                                        <p:cTn id="7" dur="500" fill="hold"/>
                                        <p:tgtEl>
                                          <p:spTgt spid="2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3">
                                            <p:txEl>
                                              <p:pRg st="4" end="4"/>
                                            </p:txEl>
                                          </p:spTgt>
                                        </p:tgtEl>
                                        <p:attrNameLst>
                                          <p:attrName>style.visibility</p:attrName>
                                        </p:attrNameLst>
                                      </p:cBhvr>
                                      <p:to>
                                        <p:strVal val="visible"/>
                                      </p:to>
                                    </p:set>
                                    <p:anim calcmode="lin" valueType="num">
                                      <p:cBhvr additive="base">
                                        <p:cTn id="13" dur="500" fill="hold"/>
                                        <p:tgtEl>
                                          <p:spTgt spid="2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3">
                                            <p:txEl>
                                              <p:pRg st="6" end="6"/>
                                            </p:txEl>
                                          </p:spTgt>
                                        </p:tgtEl>
                                        <p:attrNameLst>
                                          <p:attrName>style.visibility</p:attrName>
                                        </p:attrNameLst>
                                      </p:cBhvr>
                                      <p:to>
                                        <p:strVal val="visible"/>
                                      </p:to>
                                    </p:set>
                                    <p:anim calcmode="lin" valueType="num">
                                      <p:cBhvr additive="base">
                                        <p:cTn id="19" dur="500" fill="hold"/>
                                        <p:tgtEl>
                                          <p:spTgt spid="2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3">
                                            <p:txEl>
                                              <p:pRg st="7" end="7"/>
                                            </p:txEl>
                                          </p:spTgt>
                                        </p:tgtEl>
                                        <p:attrNameLst>
                                          <p:attrName>style.visibility</p:attrName>
                                        </p:attrNameLst>
                                      </p:cBhvr>
                                      <p:to>
                                        <p:strVal val="visible"/>
                                      </p:to>
                                    </p:set>
                                    <p:anim calcmode="lin" valueType="num">
                                      <p:cBhvr additive="base">
                                        <p:cTn id="25" dur="500" fill="hold"/>
                                        <p:tgtEl>
                                          <p:spTgt spid="2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3">
                                            <p:txEl>
                                              <p:pRg st="8" end="8"/>
                                            </p:txEl>
                                          </p:spTgt>
                                        </p:tgtEl>
                                        <p:attrNameLst>
                                          <p:attrName>style.visibility</p:attrName>
                                        </p:attrNameLst>
                                      </p:cBhvr>
                                      <p:to>
                                        <p:strVal val="visible"/>
                                      </p:to>
                                    </p:set>
                                    <p:anim calcmode="lin" valueType="num">
                                      <p:cBhvr additive="base">
                                        <p:cTn id="31" dur="500" fill="hold"/>
                                        <p:tgtEl>
                                          <p:spTgt spid="2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6" descr="http://fracademic.com/pictures/frwiki/67/Coat_of_Arms_of_C%C3%B4te_d%27Ivoire.sv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CI"/>
          </a:p>
        </p:txBody>
      </p:sp>
      <p:sp>
        <p:nvSpPr>
          <p:cNvPr id="10" name="Espace réservé du numéro de diapositive 9"/>
          <p:cNvSpPr>
            <a:spLocks noGrp="1"/>
          </p:cNvSpPr>
          <p:nvPr>
            <p:ph type="sldNum" sz="quarter" idx="12"/>
          </p:nvPr>
        </p:nvSpPr>
        <p:spPr>
          <a:xfrm>
            <a:off x="11328333" y="6285579"/>
            <a:ext cx="811019" cy="503578"/>
          </a:xfrm>
        </p:spPr>
        <p:txBody>
          <a:bodyPr/>
          <a:lstStyle/>
          <a:p>
            <a:fld id="{6D22F896-40B5-4ADD-8801-0D06FADFA095}" type="slidenum">
              <a:rPr lang="en-US" smtClean="0"/>
              <a:t>9</a:t>
            </a:fld>
            <a:endParaRPr lang="en-US" dirty="0"/>
          </a:p>
        </p:txBody>
      </p:sp>
      <p:sp>
        <p:nvSpPr>
          <p:cNvPr id="23" name="Rectangle 1"/>
          <p:cNvSpPr>
            <a:spLocks noChangeArrowheads="1"/>
          </p:cNvSpPr>
          <p:nvPr/>
        </p:nvSpPr>
        <p:spPr bwMode="auto">
          <a:xfrm>
            <a:off x="307975" y="658622"/>
            <a:ext cx="11579225" cy="60478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endParaRPr lang="fr-FR" sz="1100" dirty="0">
              <a:latin typeface="Arial" pitchFamily="34" charset="0"/>
              <a:cs typeface="Arial" pitchFamily="34" charset="0"/>
            </a:endParaRPr>
          </a:p>
          <a:p>
            <a:pPr algn="just"/>
            <a:endParaRPr lang="fr-FR" sz="2800" dirty="0">
              <a:latin typeface="Arial" pitchFamily="34" charset="0"/>
              <a:cs typeface="Arial" pitchFamily="34" charset="0"/>
            </a:endParaRPr>
          </a:p>
          <a:p>
            <a:pPr marL="457200" indent="-457200" algn="just">
              <a:spcBef>
                <a:spcPts val="600"/>
              </a:spcBef>
              <a:spcAft>
                <a:spcPts val="600"/>
              </a:spcAft>
              <a:buFont typeface="Wingdings" panose="05000000000000000000" pitchFamily="2" charset="2"/>
              <a:buChar char="Ø"/>
            </a:pPr>
            <a:r>
              <a:rPr lang="fr-FR" sz="2800" dirty="0">
                <a:latin typeface="Arial" pitchFamily="34" charset="0"/>
                <a:cs typeface="Arial" pitchFamily="34" charset="0"/>
              </a:rPr>
              <a:t>La Nouvelle Pharmacie de la Santé Publique (Commandes de Réactifs, intrants, médicaments, masques)</a:t>
            </a:r>
          </a:p>
          <a:p>
            <a:pPr marL="457200" indent="-457200" algn="just">
              <a:spcBef>
                <a:spcPts val="600"/>
              </a:spcBef>
              <a:spcAft>
                <a:spcPts val="600"/>
              </a:spcAft>
              <a:buFont typeface="Wingdings" panose="05000000000000000000" pitchFamily="2" charset="2"/>
              <a:buChar char="Ø"/>
            </a:pPr>
            <a:r>
              <a:rPr lang="fr-FR" sz="2800" dirty="0">
                <a:latin typeface="Arial" pitchFamily="34" charset="0"/>
                <a:cs typeface="Arial" pitchFamily="34" charset="0"/>
              </a:rPr>
              <a:t>La DIEM (Commandes d’équipements et de matériels, travaux de construction de centres de dépistages, prise en charge des malades, etc.)</a:t>
            </a:r>
          </a:p>
          <a:p>
            <a:pPr marL="457200" indent="-457200" algn="just">
              <a:spcBef>
                <a:spcPts val="600"/>
              </a:spcBef>
              <a:spcAft>
                <a:spcPts val="600"/>
              </a:spcAft>
              <a:buFont typeface="Wingdings" panose="05000000000000000000" pitchFamily="2" charset="2"/>
              <a:buChar char="Ø"/>
            </a:pPr>
            <a:r>
              <a:rPr lang="fr-FR" sz="2800" dirty="0">
                <a:latin typeface="Arial" pitchFamily="34" charset="0"/>
                <a:cs typeface="Arial" pitchFamily="34" charset="0"/>
              </a:rPr>
              <a:t>Direction Générale de la Santé (Diverses commandes en sa qualité d'Ordonnateur des Dépenses de santé)</a:t>
            </a:r>
          </a:p>
          <a:p>
            <a:pPr marL="457200" indent="-457200" algn="just">
              <a:spcBef>
                <a:spcPts val="600"/>
              </a:spcBef>
              <a:spcAft>
                <a:spcPts val="600"/>
              </a:spcAft>
              <a:buFont typeface="Wingdings" panose="05000000000000000000" pitchFamily="2" charset="2"/>
              <a:buChar char="Ø"/>
            </a:pPr>
            <a:r>
              <a:rPr lang="fr-FR" sz="2800" dirty="0">
                <a:latin typeface="Arial" pitchFamily="34" charset="0"/>
                <a:cs typeface="Arial" pitchFamily="34" charset="0"/>
              </a:rPr>
              <a:t>L’UCP-Santé, UCP-C2D/santé, UCP-Fonds Mondial et UCP-Fonds Extérieur: Passation des marchés conformément aux procédures de leurs projets validées par les parties prenantes.</a:t>
            </a:r>
          </a:p>
          <a:p>
            <a:pPr algn="just"/>
            <a:endParaRPr lang="fr-FR" sz="2800" dirty="0">
              <a:solidFill>
                <a:srgbClr val="7030A0"/>
              </a:solidFill>
              <a:latin typeface="Arial" pitchFamily="34" charset="0"/>
              <a:cs typeface="Arial" pitchFamily="34" charset="0"/>
            </a:endParaRPr>
          </a:p>
        </p:txBody>
      </p:sp>
      <p:sp>
        <p:nvSpPr>
          <p:cNvPr id="6" name="ZoneTexte 5"/>
          <p:cNvSpPr txBox="1"/>
          <p:nvPr/>
        </p:nvSpPr>
        <p:spPr>
          <a:xfrm>
            <a:off x="1419497" y="352258"/>
            <a:ext cx="10284823" cy="523220"/>
          </a:xfrm>
          <a:prstGeom prst="rect">
            <a:avLst/>
          </a:prstGeom>
          <a:noFill/>
        </p:spPr>
        <p:txBody>
          <a:bodyPr wrap="square" rtlCol="0">
            <a:spAutoFit/>
          </a:bodyPr>
          <a:lstStyle/>
          <a:p>
            <a:pPr algn="ctr"/>
            <a:r>
              <a:rPr lang="fr-FR" sz="2800" b="1" dirty="0">
                <a:solidFill>
                  <a:schemeClr val="accent5">
                    <a:lumMod val="75000"/>
                  </a:schemeClr>
                </a:solidFill>
                <a:latin typeface="Arial" panose="020B0604020202020204" pitchFamily="34" charset="0"/>
                <a:cs typeface="Arial" panose="020B0604020202020204" pitchFamily="34" charset="0"/>
              </a:rPr>
              <a:t>I-MESURES DE RIPOSTE A LA COVID-19</a:t>
            </a:r>
          </a:p>
        </p:txBody>
      </p:sp>
    </p:spTree>
    <p:extLst>
      <p:ext uri="{BB962C8B-B14F-4D97-AF65-F5344CB8AC3E}">
        <p14:creationId xmlns:p14="http://schemas.microsoft.com/office/powerpoint/2010/main" val="319568278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Brin">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TM10001114[[fn=Galerie]]</Template>
  <TotalTime>7085</TotalTime>
  <Words>712</Words>
  <Application>Microsoft Office PowerPoint</Application>
  <PresentationFormat>Grand écran</PresentationFormat>
  <Paragraphs>98</Paragraphs>
  <Slides>15</Slides>
  <Notes>0</Notes>
  <HiddenSlides>0</HiddenSlides>
  <MMClips>0</MMClips>
  <ScaleCrop>false</ScaleCrop>
  <HeadingPairs>
    <vt:vector size="6" baseType="variant">
      <vt:variant>
        <vt:lpstr>Polices utilisées</vt:lpstr>
      </vt:variant>
      <vt:variant>
        <vt:i4>8</vt:i4>
      </vt:variant>
      <vt:variant>
        <vt:lpstr>Thème</vt:lpstr>
      </vt:variant>
      <vt:variant>
        <vt:i4>2</vt:i4>
      </vt:variant>
      <vt:variant>
        <vt:lpstr>Titres des diapositives</vt:lpstr>
      </vt:variant>
      <vt:variant>
        <vt:i4>15</vt:i4>
      </vt:variant>
    </vt:vector>
  </HeadingPairs>
  <TitlesOfParts>
    <vt:vector size="25" baseType="lpstr">
      <vt:lpstr>Aparajita</vt:lpstr>
      <vt:lpstr>Arial</vt:lpstr>
      <vt:lpstr>Arial Narrow</vt:lpstr>
      <vt:lpstr>Calibri</vt:lpstr>
      <vt:lpstr>Century Gothic</vt:lpstr>
      <vt:lpstr>Gill Sans MT</vt:lpstr>
      <vt:lpstr>Wingdings</vt:lpstr>
      <vt:lpstr>Wingdings 3</vt:lpstr>
      <vt:lpstr>Gallery</vt:lpstr>
      <vt:lpstr>Brin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Adou Jean Michel BOBO</dc:creator>
  <cp:lastModifiedBy>Hewlett-Packard Company</cp:lastModifiedBy>
  <cp:revision>525</cp:revision>
  <cp:lastPrinted>2020-09-17T07:57:56Z</cp:lastPrinted>
  <dcterms:created xsi:type="dcterms:W3CDTF">2019-04-19T12:53:34Z</dcterms:created>
  <dcterms:modified xsi:type="dcterms:W3CDTF">2020-11-20T10:42:33Z</dcterms:modified>
</cp:coreProperties>
</file>