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01F5F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01F5F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01F5F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96364" y="2451480"/>
            <a:ext cx="9399270" cy="575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01F5F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8354" y="1425511"/>
            <a:ext cx="10575290" cy="4798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png"/><Relationship Id="rId3" Type="http://schemas.openxmlformats.org/officeDocument/2006/relationships/image" Target="../media/image30.jpg"/><Relationship Id="rId4" Type="http://schemas.openxmlformats.org/officeDocument/2006/relationships/image" Target="../media/image31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jpg"/><Relationship Id="rId3" Type="http://schemas.openxmlformats.org/officeDocument/2006/relationships/image" Target="../media/image49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jpg"/><Relationship Id="rId3" Type="http://schemas.openxmlformats.org/officeDocument/2006/relationships/image" Target="../media/image30.jpg"/><Relationship Id="rId4" Type="http://schemas.openxmlformats.org/officeDocument/2006/relationships/image" Target="../media/image31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1.jpg"/><Relationship Id="rId3" Type="http://schemas.openxmlformats.org/officeDocument/2006/relationships/image" Target="../media/image30.jpg"/><Relationship Id="rId4" Type="http://schemas.openxmlformats.org/officeDocument/2006/relationships/image" Target="../media/image31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jpg"/><Relationship Id="rId3" Type="http://schemas.openxmlformats.org/officeDocument/2006/relationships/image" Target="../media/image30.jpg"/><Relationship Id="rId4" Type="http://schemas.openxmlformats.org/officeDocument/2006/relationships/image" Target="../media/image31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3.jpg"/><Relationship Id="rId3" Type="http://schemas.openxmlformats.org/officeDocument/2006/relationships/image" Target="../media/image30.jpg"/><Relationship Id="rId4" Type="http://schemas.openxmlformats.org/officeDocument/2006/relationships/image" Target="../media/image31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4.jpg"/><Relationship Id="rId3" Type="http://schemas.openxmlformats.org/officeDocument/2006/relationships/image" Target="../media/image30.jpg"/><Relationship Id="rId4" Type="http://schemas.openxmlformats.org/officeDocument/2006/relationships/image" Target="../media/image3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5.png"/><Relationship Id="rId25" Type="http://schemas.openxmlformats.org/officeDocument/2006/relationships/image" Target="../media/image26.png"/><Relationship Id="rId26" Type="http://schemas.openxmlformats.org/officeDocument/2006/relationships/image" Target="../media/image27.png"/><Relationship Id="rId27" Type="http://schemas.openxmlformats.org/officeDocument/2006/relationships/image" Target="../media/image28.png"/><Relationship Id="rId28" Type="http://schemas.openxmlformats.org/officeDocument/2006/relationships/image" Target="../media/image29.png"/><Relationship Id="rId29" Type="http://schemas.openxmlformats.org/officeDocument/2006/relationships/image" Target="../media/image30.jpg"/><Relationship Id="rId30" Type="http://schemas.openxmlformats.org/officeDocument/2006/relationships/image" Target="../media/image31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Relationship Id="rId3" Type="http://schemas.openxmlformats.org/officeDocument/2006/relationships/image" Target="../media/image31.png"/><Relationship Id="rId4" Type="http://schemas.openxmlformats.org/officeDocument/2006/relationships/image" Target="../media/image30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0.jpg"/><Relationship Id="rId4" Type="http://schemas.openxmlformats.org/officeDocument/2006/relationships/image" Target="../media/image31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0.jpg"/><Relationship Id="rId8" Type="http://schemas.openxmlformats.org/officeDocument/2006/relationships/image" Target="../media/image3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Relationship Id="rId3" Type="http://schemas.openxmlformats.org/officeDocument/2006/relationships/image" Target="../media/image30.jpg"/><Relationship Id="rId4" Type="http://schemas.openxmlformats.org/officeDocument/2006/relationships/image" Target="../media/image3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jpg"/><Relationship Id="rId4" Type="http://schemas.openxmlformats.org/officeDocument/2006/relationships/image" Target="../media/image42.jpg"/><Relationship Id="rId5" Type="http://schemas.openxmlformats.org/officeDocument/2006/relationships/image" Target="../media/image30.jpg"/><Relationship Id="rId6" Type="http://schemas.openxmlformats.org/officeDocument/2006/relationships/image" Target="../media/image31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jpg"/><Relationship Id="rId4" Type="http://schemas.openxmlformats.org/officeDocument/2006/relationships/image" Target="../media/image45.png"/><Relationship Id="rId5" Type="http://schemas.openxmlformats.org/officeDocument/2006/relationships/image" Target="../media/image46.jpg"/><Relationship Id="rId6" Type="http://schemas.openxmlformats.org/officeDocument/2006/relationships/image" Target="../media/image30.jpg"/><Relationship Id="rId7" Type="http://schemas.openxmlformats.org/officeDocument/2006/relationships/image" Target="../media/image31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0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1115">
              <a:lnSpc>
                <a:spcPct val="100000"/>
              </a:lnSpc>
              <a:spcBef>
                <a:spcPts val="105"/>
              </a:spcBef>
            </a:pPr>
            <a:r>
              <a:rPr dirty="0" spc="-35"/>
              <a:t>Strengthening</a:t>
            </a:r>
            <a:r>
              <a:rPr dirty="0" spc="-155"/>
              <a:t> </a:t>
            </a:r>
            <a:r>
              <a:rPr dirty="0" spc="-25"/>
              <a:t>Local</a:t>
            </a:r>
            <a:r>
              <a:rPr dirty="0" spc="-145"/>
              <a:t> </a:t>
            </a:r>
            <a:r>
              <a:rPr dirty="0"/>
              <a:t>Supply</a:t>
            </a:r>
            <a:r>
              <a:rPr dirty="0" spc="-190"/>
              <a:t> </a:t>
            </a:r>
            <a:r>
              <a:rPr dirty="0"/>
              <a:t>Chain:</a:t>
            </a:r>
            <a:r>
              <a:rPr dirty="0" spc="-140"/>
              <a:t> </a:t>
            </a:r>
            <a:r>
              <a:rPr dirty="0"/>
              <a:t>The</a:t>
            </a:r>
            <a:r>
              <a:rPr dirty="0" spc="-150"/>
              <a:t> </a:t>
            </a:r>
            <a:r>
              <a:rPr dirty="0"/>
              <a:t>Next</a:t>
            </a:r>
            <a:r>
              <a:rPr dirty="0" spc="-150"/>
              <a:t> </a:t>
            </a:r>
            <a:r>
              <a:rPr dirty="0" spc="-10"/>
              <a:t>Frontier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0" y="3371850"/>
            <a:ext cx="12192000" cy="114300"/>
            <a:chOff x="0" y="3371850"/>
            <a:chExt cx="12192000" cy="114300"/>
          </a:xfrm>
        </p:grpSpPr>
        <p:sp>
          <p:nvSpPr>
            <p:cNvPr id="4" name="object 4" descr=""/>
            <p:cNvSpPr/>
            <p:nvPr/>
          </p:nvSpPr>
          <p:spPr>
            <a:xfrm>
              <a:off x="0" y="3371850"/>
              <a:ext cx="12192000" cy="114300"/>
            </a:xfrm>
            <a:custGeom>
              <a:avLst/>
              <a:gdLst/>
              <a:ahLst/>
              <a:cxnLst/>
              <a:rect l="l" t="t" r="r" b="b"/>
              <a:pathLst>
                <a:path w="12192000" h="114300">
                  <a:moveTo>
                    <a:pt x="12192000" y="0"/>
                  </a:moveTo>
                  <a:lnTo>
                    <a:pt x="0" y="0"/>
                  </a:lnTo>
                  <a:lnTo>
                    <a:pt x="0" y="114300"/>
                  </a:lnTo>
                  <a:lnTo>
                    <a:pt x="12192000" y="1143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1677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9858375" y="3371850"/>
              <a:ext cx="2333625" cy="114300"/>
            </a:xfrm>
            <a:custGeom>
              <a:avLst/>
              <a:gdLst/>
              <a:ahLst/>
              <a:cxnLst/>
              <a:rect l="l" t="t" r="r" b="b"/>
              <a:pathLst>
                <a:path w="2333625" h="114300">
                  <a:moveTo>
                    <a:pt x="2333625" y="0"/>
                  </a:moveTo>
                  <a:lnTo>
                    <a:pt x="0" y="0"/>
                  </a:lnTo>
                  <a:lnTo>
                    <a:pt x="114553" y="114300"/>
                  </a:lnTo>
                  <a:lnTo>
                    <a:pt x="2333625" y="114300"/>
                  </a:lnTo>
                  <a:lnTo>
                    <a:pt x="2333625" y="0"/>
                  </a:lnTo>
                  <a:close/>
                </a:path>
              </a:pathLst>
            </a:custGeom>
            <a:solidFill>
              <a:srgbClr val="1E92AE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1475" y="161925"/>
            <a:ext cx="2790825" cy="1076325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1338961" y="5022341"/>
            <a:ext cx="9502775" cy="1398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38100" marR="30480">
              <a:lnSpc>
                <a:spcPct val="125200"/>
              </a:lnSpc>
              <a:spcBef>
                <a:spcPts val="95"/>
              </a:spcBef>
            </a:pPr>
            <a:r>
              <a:rPr dirty="0" sz="2400">
                <a:latin typeface="Calibri"/>
                <a:cs typeface="Calibri"/>
              </a:rPr>
              <a:t>Fourth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General</a:t>
            </a:r>
            <a:r>
              <a:rPr dirty="0" sz="2400" spc="-8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Assembly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African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Public</a:t>
            </a:r>
            <a:r>
              <a:rPr dirty="0" sz="2400" spc="-10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Procurement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Network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(APPN) </a:t>
            </a:r>
            <a:r>
              <a:rPr dirty="0" sz="2400">
                <a:latin typeface="Calibri"/>
                <a:cs typeface="Calibri"/>
              </a:rPr>
              <a:t>Kigali,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Rwanda</a:t>
            </a:r>
            <a:endParaRPr sz="2400">
              <a:latin typeface="Calibri"/>
              <a:cs typeface="Calibri"/>
            </a:endParaRPr>
          </a:p>
          <a:p>
            <a:pPr algn="ctr" marL="19050">
              <a:lnSpc>
                <a:spcPct val="100000"/>
              </a:lnSpc>
              <a:spcBef>
                <a:spcPts val="725"/>
              </a:spcBef>
            </a:pPr>
            <a:r>
              <a:rPr dirty="0" sz="2400">
                <a:latin typeface="Calibri"/>
                <a:cs typeface="Calibri"/>
              </a:rPr>
              <a:t>12</a:t>
            </a:r>
            <a:r>
              <a:rPr dirty="0" baseline="26881" sz="2325">
                <a:latin typeface="Calibri"/>
                <a:cs typeface="Calibri"/>
              </a:rPr>
              <a:t>th</a:t>
            </a:r>
            <a:r>
              <a:rPr dirty="0" baseline="26881" sz="2325" spc="277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–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14</a:t>
            </a:r>
            <a:r>
              <a:rPr dirty="0" baseline="26881" sz="2325">
                <a:latin typeface="Calibri"/>
                <a:cs typeface="Calibri"/>
              </a:rPr>
              <a:t>th</a:t>
            </a:r>
            <a:r>
              <a:rPr dirty="0" baseline="26881" sz="2325" spc="284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November,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2024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82100" y="161925"/>
            <a:ext cx="2533650" cy="819150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8781668" y="3736022"/>
            <a:ext cx="175260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Calibri"/>
                <a:cs typeface="Calibri"/>
              </a:rPr>
              <a:t>Sanjay</a:t>
            </a:r>
            <a:r>
              <a:rPr dirty="0" sz="2400" spc="-55" b="1">
                <a:latin typeface="Calibri"/>
                <a:cs typeface="Calibri"/>
              </a:rPr>
              <a:t> </a:t>
            </a:r>
            <a:r>
              <a:rPr dirty="0" sz="2400" spc="-20" b="1">
                <a:latin typeface="Calibri"/>
                <a:cs typeface="Calibri"/>
              </a:rPr>
              <a:t>Kumar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84162" y="1379600"/>
            <a:ext cx="11405235" cy="784225"/>
            <a:chOff x="284162" y="1379600"/>
            <a:chExt cx="11405235" cy="784225"/>
          </a:xfrm>
        </p:grpSpPr>
        <p:sp>
          <p:nvSpPr>
            <p:cNvPr id="3" name="object 3" descr=""/>
            <p:cNvSpPr/>
            <p:nvPr/>
          </p:nvSpPr>
          <p:spPr>
            <a:xfrm>
              <a:off x="290512" y="1385950"/>
              <a:ext cx="11392535" cy="771525"/>
            </a:xfrm>
            <a:custGeom>
              <a:avLst/>
              <a:gdLst/>
              <a:ahLst/>
              <a:cxnLst/>
              <a:rect l="l" t="t" r="r" b="b"/>
              <a:pathLst>
                <a:path w="11392535" h="771525">
                  <a:moveTo>
                    <a:pt x="11006137" y="0"/>
                  </a:moveTo>
                  <a:lnTo>
                    <a:pt x="11006137" y="192786"/>
                  </a:lnTo>
                  <a:lnTo>
                    <a:pt x="385762" y="192786"/>
                  </a:lnTo>
                  <a:lnTo>
                    <a:pt x="385762" y="0"/>
                  </a:lnTo>
                  <a:lnTo>
                    <a:pt x="0" y="385699"/>
                  </a:lnTo>
                  <a:lnTo>
                    <a:pt x="385762" y="771525"/>
                  </a:lnTo>
                  <a:lnTo>
                    <a:pt x="385762" y="578612"/>
                  </a:lnTo>
                  <a:lnTo>
                    <a:pt x="11006137" y="578612"/>
                  </a:lnTo>
                  <a:lnTo>
                    <a:pt x="11006137" y="771525"/>
                  </a:lnTo>
                  <a:lnTo>
                    <a:pt x="11391963" y="385699"/>
                  </a:lnTo>
                  <a:lnTo>
                    <a:pt x="11006137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90512" y="1385950"/>
              <a:ext cx="11392535" cy="771525"/>
            </a:xfrm>
            <a:custGeom>
              <a:avLst/>
              <a:gdLst/>
              <a:ahLst/>
              <a:cxnLst/>
              <a:rect l="l" t="t" r="r" b="b"/>
              <a:pathLst>
                <a:path w="11392535" h="771525">
                  <a:moveTo>
                    <a:pt x="0" y="385699"/>
                  </a:moveTo>
                  <a:lnTo>
                    <a:pt x="385762" y="0"/>
                  </a:lnTo>
                  <a:lnTo>
                    <a:pt x="385762" y="192786"/>
                  </a:lnTo>
                  <a:lnTo>
                    <a:pt x="11006137" y="192786"/>
                  </a:lnTo>
                  <a:lnTo>
                    <a:pt x="11006137" y="0"/>
                  </a:lnTo>
                  <a:lnTo>
                    <a:pt x="11391963" y="385699"/>
                  </a:lnTo>
                  <a:lnTo>
                    <a:pt x="11006137" y="771525"/>
                  </a:lnTo>
                  <a:lnTo>
                    <a:pt x="11006137" y="578612"/>
                  </a:lnTo>
                  <a:lnTo>
                    <a:pt x="385762" y="578612"/>
                  </a:lnTo>
                  <a:lnTo>
                    <a:pt x="385762" y="771525"/>
                  </a:lnTo>
                  <a:lnTo>
                    <a:pt x="0" y="385699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4682490" y="1554797"/>
            <a:ext cx="260731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FFFFFF"/>
                </a:solidFill>
                <a:latin typeface="Calibri"/>
                <a:cs typeface="Calibri"/>
              </a:rPr>
              <a:t>Spectrum</a:t>
            </a:r>
            <a:r>
              <a:rPr dirty="0" sz="24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240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Calibri"/>
                <a:cs typeface="Calibri"/>
              </a:rPr>
              <a:t>Choices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379412" y="2503551"/>
            <a:ext cx="3366135" cy="3603625"/>
            <a:chOff x="379412" y="2503551"/>
            <a:chExt cx="3366135" cy="3603625"/>
          </a:xfrm>
        </p:grpSpPr>
        <p:sp>
          <p:nvSpPr>
            <p:cNvPr id="7" name="object 7" descr=""/>
            <p:cNvSpPr/>
            <p:nvPr/>
          </p:nvSpPr>
          <p:spPr>
            <a:xfrm>
              <a:off x="385762" y="2509901"/>
              <a:ext cx="3353435" cy="2514600"/>
            </a:xfrm>
            <a:custGeom>
              <a:avLst/>
              <a:gdLst/>
              <a:ahLst/>
              <a:cxnLst/>
              <a:rect l="l" t="t" r="r" b="b"/>
              <a:pathLst>
                <a:path w="3353435" h="2514600">
                  <a:moveTo>
                    <a:pt x="201168" y="0"/>
                  </a:moveTo>
                  <a:lnTo>
                    <a:pt x="3151695" y="0"/>
                  </a:lnTo>
                  <a:lnTo>
                    <a:pt x="3197788" y="5311"/>
                  </a:lnTo>
                  <a:lnTo>
                    <a:pt x="3240118" y="20442"/>
                  </a:lnTo>
                  <a:lnTo>
                    <a:pt x="3277472" y="44187"/>
                  </a:lnTo>
                  <a:lnTo>
                    <a:pt x="3308636" y="75338"/>
                  </a:lnTo>
                  <a:lnTo>
                    <a:pt x="3332398" y="112689"/>
                  </a:lnTo>
                  <a:lnTo>
                    <a:pt x="3347545" y="155034"/>
                  </a:lnTo>
                  <a:lnTo>
                    <a:pt x="3352863" y="201168"/>
                  </a:lnTo>
                  <a:lnTo>
                    <a:pt x="3352863" y="2514600"/>
                  </a:lnTo>
                  <a:lnTo>
                    <a:pt x="0" y="2514600"/>
                  </a:lnTo>
                  <a:lnTo>
                    <a:pt x="0" y="201168"/>
                  </a:lnTo>
                  <a:lnTo>
                    <a:pt x="5313" y="155034"/>
                  </a:lnTo>
                  <a:lnTo>
                    <a:pt x="20447" y="112689"/>
                  </a:lnTo>
                  <a:lnTo>
                    <a:pt x="44195" y="75338"/>
                  </a:lnTo>
                  <a:lnTo>
                    <a:pt x="75348" y="44187"/>
                  </a:lnTo>
                  <a:lnTo>
                    <a:pt x="112700" y="20442"/>
                  </a:lnTo>
                  <a:lnTo>
                    <a:pt x="155042" y="5311"/>
                  </a:lnTo>
                  <a:lnTo>
                    <a:pt x="201168" y="0"/>
                  </a:lnTo>
                  <a:close/>
                </a:path>
              </a:pathLst>
            </a:custGeom>
            <a:ln w="1270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85762" y="5024437"/>
              <a:ext cx="3352800" cy="1076325"/>
            </a:xfrm>
            <a:custGeom>
              <a:avLst/>
              <a:gdLst/>
              <a:ahLst/>
              <a:cxnLst/>
              <a:rect l="l" t="t" r="r" b="b"/>
              <a:pathLst>
                <a:path w="3352800" h="1076325">
                  <a:moveTo>
                    <a:pt x="3352800" y="0"/>
                  </a:moveTo>
                  <a:lnTo>
                    <a:pt x="0" y="0"/>
                  </a:lnTo>
                  <a:lnTo>
                    <a:pt x="0" y="1076325"/>
                  </a:lnTo>
                  <a:lnTo>
                    <a:pt x="3352800" y="1076325"/>
                  </a:lnTo>
                  <a:lnTo>
                    <a:pt x="3352800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85762" y="5024437"/>
              <a:ext cx="3352800" cy="1076325"/>
            </a:xfrm>
            <a:custGeom>
              <a:avLst/>
              <a:gdLst/>
              <a:ahLst/>
              <a:cxnLst/>
              <a:rect l="l" t="t" r="r" b="b"/>
              <a:pathLst>
                <a:path w="3352800" h="1076325">
                  <a:moveTo>
                    <a:pt x="0" y="1076325"/>
                  </a:moveTo>
                  <a:lnTo>
                    <a:pt x="3352800" y="1076325"/>
                  </a:lnTo>
                  <a:lnTo>
                    <a:pt x="3352800" y="0"/>
                  </a:lnTo>
                  <a:lnTo>
                    <a:pt x="0" y="0"/>
                  </a:lnTo>
                  <a:lnTo>
                    <a:pt x="0" y="1076325"/>
                  </a:lnTo>
                  <a:close/>
                </a:path>
              </a:pathLst>
            </a:custGeom>
            <a:ln w="1270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487997" y="5026659"/>
            <a:ext cx="1617980" cy="966469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12700" marR="5080">
              <a:lnSpc>
                <a:spcPts val="3529"/>
              </a:lnSpc>
              <a:spcBef>
                <a:spcPts val="505"/>
              </a:spcBef>
            </a:pPr>
            <a:r>
              <a:rPr dirty="0" sz="3200" spc="-20">
                <a:solidFill>
                  <a:srgbClr val="FFFFFF"/>
                </a:solidFill>
                <a:latin typeface="Calibri"/>
                <a:cs typeface="Calibri"/>
              </a:rPr>
              <a:t>Core </a:t>
            </a:r>
            <a:r>
              <a:rPr dirty="0" sz="3200" spc="-10">
                <a:solidFill>
                  <a:srgbClr val="FFFFFF"/>
                </a:solidFill>
                <a:latin typeface="Calibri"/>
                <a:cs typeface="Calibri"/>
              </a:rPr>
              <a:t>Principles</a:t>
            </a:r>
            <a:endParaRPr sz="3200">
              <a:latin typeface="Calibri"/>
              <a:cs typeface="Calibri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247650" y="5189601"/>
            <a:ext cx="3773804" cy="1592580"/>
            <a:chOff x="247650" y="5189601"/>
            <a:chExt cx="3773804" cy="1592580"/>
          </a:xfrm>
        </p:grpSpPr>
        <p:sp>
          <p:nvSpPr>
            <p:cNvPr id="12" name="object 12" descr=""/>
            <p:cNvSpPr/>
            <p:nvPr/>
          </p:nvSpPr>
          <p:spPr>
            <a:xfrm>
              <a:off x="2843276" y="5195951"/>
              <a:ext cx="1171575" cy="1171575"/>
            </a:xfrm>
            <a:custGeom>
              <a:avLst/>
              <a:gdLst/>
              <a:ahLst/>
              <a:cxnLst/>
              <a:rect l="l" t="t" r="r" b="b"/>
              <a:pathLst>
                <a:path w="1171575" h="1171575">
                  <a:moveTo>
                    <a:pt x="585724" y="0"/>
                  </a:moveTo>
                  <a:lnTo>
                    <a:pt x="537687" y="1941"/>
                  </a:lnTo>
                  <a:lnTo>
                    <a:pt x="490720" y="7666"/>
                  </a:lnTo>
                  <a:lnTo>
                    <a:pt x="444973" y="17023"/>
                  </a:lnTo>
                  <a:lnTo>
                    <a:pt x="400596" y="29862"/>
                  </a:lnTo>
                  <a:lnTo>
                    <a:pt x="357741" y="46031"/>
                  </a:lnTo>
                  <a:lnTo>
                    <a:pt x="316557" y="65380"/>
                  </a:lnTo>
                  <a:lnTo>
                    <a:pt x="277197" y="87759"/>
                  </a:lnTo>
                  <a:lnTo>
                    <a:pt x="239810" y="113015"/>
                  </a:lnTo>
                  <a:lnTo>
                    <a:pt x="204548" y="141000"/>
                  </a:lnTo>
                  <a:lnTo>
                    <a:pt x="171561" y="171561"/>
                  </a:lnTo>
                  <a:lnTo>
                    <a:pt x="141000" y="204548"/>
                  </a:lnTo>
                  <a:lnTo>
                    <a:pt x="113015" y="239810"/>
                  </a:lnTo>
                  <a:lnTo>
                    <a:pt x="87759" y="277197"/>
                  </a:lnTo>
                  <a:lnTo>
                    <a:pt x="65380" y="316557"/>
                  </a:lnTo>
                  <a:lnTo>
                    <a:pt x="46031" y="357741"/>
                  </a:lnTo>
                  <a:lnTo>
                    <a:pt x="29862" y="400596"/>
                  </a:lnTo>
                  <a:lnTo>
                    <a:pt x="17023" y="444973"/>
                  </a:lnTo>
                  <a:lnTo>
                    <a:pt x="7666" y="490720"/>
                  </a:lnTo>
                  <a:lnTo>
                    <a:pt x="1941" y="537687"/>
                  </a:lnTo>
                  <a:lnTo>
                    <a:pt x="0" y="585724"/>
                  </a:lnTo>
                  <a:lnTo>
                    <a:pt x="1941" y="633767"/>
                  </a:lnTo>
                  <a:lnTo>
                    <a:pt x="7666" y="680741"/>
                  </a:lnTo>
                  <a:lnTo>
                    <a:pt x="17023" y="726494"/>
                  </a:lnTo>
                  <a:lnTo>
                    <a:pt x="29862" y="770877"/>
                  </a:lnTo>
                  <a:lnTo>
                    <a:pt x="46031" y="813738"/>
                  </a:lnTo>
                  <a:lnTo>
                    <a:pt x="65380" y="854926"/>
                  </a:lnTo>
                  <a:lnTo>
                    <a:pt x="87759" y="894291"/>
                  </a:lnTo>
                  <a:lnTo>
                    <a:pt x="113015" y="931681"/>
                  </a:lnTo>
                  <a:lnTo>
                    <a:pt x="141000" y="966947"/>
                  </a:lnTo>
                  <a:lnTo>
                    <a:pt x="171561" y="999937"/>
                  </a:lnTo>
                  <a:lnTo>
                    <a:pt x="204548" y="1030501"/>
                  </a:lnTo>
                  <a:lnTo>
                    <a:pt x="239810" y="1058488"/>
                  </a:lnTo>
                  <a:lnTo>
                    <a:pt x="277197" y="1083746"/>
                  </a:lnTo>
                  <a:lnTo>
                    <a:pt x="316557" y="1106126"/>
                  </a:lnTo>
                  <a:lnTo>
                    <a:pt x="357741" y="1125477"/>
                  </a:lnTo>
                  <a:lnTo>
                    <a:pt x="400596" y="1141647"/>
                  </a:lnTo>
                  <a:lnTo>
                    <a:pt x="444973" y="1154486"/>
                  </a:lnTo>
                  <a:lnTo>
                    <a:pt x="490720" y="1163844"/>
                  </a:lnTo>
                  <a:lnTo>
                    <a:pt x="537687" y="1169569"/>
                  </a:lnTo>
                  <a:lnTo>
                    <a:pt x="585724" y="1171511"/>
                  </a:lnTo>
                  <a:lnTo>
                    <a:pt x="633761" y="1169569"/>
                  </a:lnTo>
                  <a:lnTo>
                    <a:pt x="680730" y="1163844"/>
                  </a:lnTo>
                  <a:lnTo>
                    <a:pt x="726482" y="1154486"/>
                  </a:lnTo>
                  <a:lnTo>
                    <a:pt x="770864" y="1141647"/>
                  </a:lnTo>
                  <a:lnTo>
                    <a:pt x="813726" y="1125477"/>
                  </a:lnTo>
                  <a:lnTo>
                    <a:pt x="854917" y="1106126"/>
                  </a:lnTo>
                  <a:lnTo>
                    <a:pt x="894286" y="1083746"/>
                  </a:lnTo>
                  <a:lnTo>
                    <a:pt x="931682" y="1058488"/>
                  </a:lnTo>
                  <a:lnTo>
                    <a:pt x="966953" y="1030501"/>
                  </a:lnTo>
                  <a:lnTo>
                    <a:pt x="999950" y="999937"/>
                  </a:lnTo>
                  <a:lnTo>
                    <a:pt x="1030520" y="966947"/>
                  </a:lnTo>
                  <a:lnTo>
                    <a:pt x="1058514" y="931681"/>
                  </a:lnTo>
                  <a:lnTo>
                    <a:pt x="1083780" y="894291"/>
                  </a:lnTo>
                  <a:lnTo>
                    <a:pt x="1106166" y="854926"/>
                  </a:lnTo>
                  <a:lnTo>
                    <a:pt x="1125523" y="813738"/>
                  </a:lnTo>
                  <a:lnTo>
                    <a:pt x="1141699" y="770877"/>
                  </a:lnTo>
                  <a:lnTo>
                    <a:pt x="1154543" y="726494"/>
                  </a:lnTo>
                  <a:lnTo>
                    <a:pt x="1163904" y="680741"/>
                  </a:lnTo>
                  <a:lnTo>
                    <a:pt x="1169632" y="633767"/>
                  </a:lnTo>
                  <a:lnTo>
                    <a:pt x="1171575" y="585724"/>
                  </a:lnTo>
                  <a:lnTo>
                    <a:pt x="1169632" y="537687"/>
                  </a:lnTo>
                  <a:lnTo>
                    <a:pt x="1163904" y="490720"/>
                  </a:lnTo>
                  <a:lnTo>
                    <a:pt x="1154543" y="444973"/>
                  </a:lnTo>
                  <a:lnTo>
                    <a:pt x="1141699" y="400596"/>
                  </a:lnTo>
                  <a:lnTo>
                    <a:pt x="1125523" y="357741"/>
                  </a:lnTo>
                  <a:lnTo>
                    <a:pt x="1106166" y="316557"/>
                  </a:lnTo>
                  <a:lnTo>
                    <a:pt x="1083780" y="277197"/>
                  </a:lnTo>
                  <a:lnTo>
                    <a:pt x="1058514" y="239810"/>
                  </a:lnTo>
                  <a:lnTo>
                    <a:pt x="1030520" y="204548"/>
                  </a:lnTo>
                  <a:lnTo>
                    <a:pt x="999950" y="171561"/>
                  </a:lnTo>
                  <a:lnTo>
                    <a:pt x="966953" y="141000"/>
                  </a:lnTo>
                  <a:lnTo>
                    <a:pt x="931682" y="113015"/>
                  </a:lnTo>
                  <a:lnTo>
                    <a:pt x="894286" y="87759"/>
                  </a:lnTo>
                  <a:lnTo>
                    <a:pt x="854917" y="65380"/>
                  </a:lnTo>
                  <a:lnTo>
                    <a:pt x="813726" y="46031"/>
                  </a:lnTo>
                  <a:lnTo>
                    <a:pt x="770864" y="29862"/>
                  </a:lnTo>
                  <a:lnTo>
                    <a:pt x="726482" y="17023"/>
                  </a:lnTo>
                  <a:lnTo>
                    <a:pt x="680730" y="7666"/>
                  </a:lnTo>
                  <a:lnTo>
                    <a:pt x="633761" y="1941"/>
                  </a:lnTo>
                  <a:lnTo>
                    <a:pt x="585724" y="0"/>
                  </a:lnTo>
                  <a:close/>
                </a:path>
              </a:pathLst>
            </a:custGeom>
            <a:solidFill>
              <a:srgbClr val="D2DEEE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843276" y="5195951"/>
              <a:ext cx="1171575" cy="1171575"/>
            </a:xfrm>
            <a:custGeom>
              <a:avLst/>
              <a:gdLst/>
              <a:ahLst/>
              <a:cxnLst/>
              <a:rect l="l" t="t" r="r" b="b"/>
              <a:pathLst>
                <a:path w="1171575" h="1171575">
                  <a:moveTo>
                    <a:pt x="0" y="585724"/>
                  </a:moveTo>
                  <a:lnTo>
                    <a:pt x="1941" y="537687"/>
                  </a:lnTo>
                  <a:lnTo>
                    <a:pt x="7666" y="490720"/>
                  </a:lnTo>
                  <a:lnTo>
                    <a:pt x="17023" y="444973"/>
                  </a:lnTo>
                  <a:lnTo>
                    <a:pt x="29862" y="400596"/>
                  </a:lnTo>
                  <a:lnTo>
                    <a:pt x="46031" y="357741"/>
                  </a:lnTo>
                  <a:lnTo>
                    <a:pt x="65380" y="316557"/>
                  </a:lnTo>
                  <a:lnTo>
                    <a:pt x="87759" y="277197"/>
                  </a:lnTo>
                  <a:lnTo>
                    <a:pt x="113015" y="239810"/>
                  </a:lnTo>
                  <a:lnTo>
                    <a:pt x="141000" y="204548"/>
                  </a:lnTo>
                  <a:lnTo>
                    <a:pt x="171561" y="171561"/>
                  </a:lnTo>
                  <a:lnTo>
                    <a:pt x="204548" y="141000"/>
                  </a:lnTo>
                  <a:lnTo>
                    <a:pt x="239810" y="113015"/>
                  </a:lnTo>
                  <a:lnTo>
                    <a:pt x="277197" y="87759"/>
                  </a:lnTo>
                  <a:lnTo>
                    <a:pt x="316557" y="65380"/>
                  </a:lnTo>
                  <a:lnTo>
                    <a:pt x="357741" y="46031"/>
                  </a:lnTo>
                  <a:lnTo>
                    <a:pt x="400596" y="29862"/>
                  </a:lnTo>
                  <a:lnTo>
                    <a:pt x="444973" y="17023"/>
                  </a:lnTo>
                  <a:lnTo>
                    <a:pt x="490720" y="7666"/>
                  </a:lnTo>
                  <a:lnTo>
                    <a:pt x="537687" y="1941"/>
                  </a:lnTo>
                  <a:lnTo>
                    <a:pt x="585724" y="0"/>
                  </a:lnTo>
                  <a:lnTo>
                    <a:pt x="633761" y="1941"/>
                  </a:lnTo>
                  <a:lnTo>
                    <a:pt x="680730" y="7666"/>
                  </a:lnTo>
                  <a:lnTo>
                    <a:pt x="726482" y="17023"/>
                  </a:lnTo>
                  <a:lnTo>
                    <a:pt x="770864" y="29862"/>
                  </a:lnTo>
                  <a:lnTo>
                    <a:pt x="813726" y="46031"/>
                  </a:lnTo>
                  <a:lnTo>
                    <a:pt x="854917" y="65380"/>
                  </a:lnTo>
                  <a:lnTo>
                    <a:pt x="894286" y="87759"/>
                  </a:lnTo>
                  <a:lnTo>
                    <a:pt x="931682" y="113015"/>
                  </a:lnTo>
                  <a:lnTo>
                    <a:pt x="966953" y="141000"/>
                  </a:lnTo>
                  <a:lnTo>
                    <a:pt x="999950" y="171561"/>
                  </a:lnTo>
                  <a:lnTo>
                    <a:pt x="1030520" y="204548"/>
                  </a:lnTo>
                  <a:lnTo>
                    <a:pt x="1058514" y="239810"/>
                  </a:lnTo>
                  <a:lnTo>
                    <a:pt x="1083780" y="277197"/>
                  </a:lnTo>
                  <a:lnTo>
                    <a:pt x="1106166" y="316557"/>
                  </a:lnTo>
                  <a:lnTo>
                    <a:pt x="1125523" y="357741"/>
                  </a:lnTo>
                  <a:lnTo>
                    <a:pt x="1141699" y="400596"/>
                  </a:lnTo>
                  <a:lnTo>
                    <a:pt x="1154543" y="444973"/>
                  </a:lnTo>
                  <a:lnTo>
                    <a:pt x="1163904" y="490720"/>
                  </a:lnTo>
                  <a:lnTo>
                    <a:pt x="1169632" y="537687"/>
                  </a:lnTo>
                  <a:lnTo>
                    <a:pt x="1171575" y="585724"/>
                  </a:lnTo>
                  <a:lnTo>
                    <a:pt x="1169632" y="633767"/>
                  </a:lnTo>
                  <a:lnTo>
                    <a:pt x="1163904" y="680741"/>
                  </a:lnTo>
                  <a:lnTo>
                    <a:pt x="1154543" y="726494"/>
                  </a:lnTo>
                  <a:lnTo>
                    <a:pt x="1141699" y="770877"/>
                  </a:lnTo>
                  <a:lnTo>
                    <a:pt x="1125523" y="813738"/>
                  </a:lnTo>
                  <a:lnTo>
                    <a:pt x="1106166" y="854926"/>
                  </a:lnTo>
                  <a:lnTo>
                    <a:pt x="1083780" y="894291"/>
                  </a:lnTo>
                  <a:lnTo>
                    <a:pt x="1058514" y="931681"/>
                  </a:lnTo>
                  <a:lnTo>
                    <a:pt x="1030520" y="966947"/>
                  </a:lnTo>
                  <a:lnTo>
                    <a:pt x="999950" y="999937"/>
                  </a:lnTo>
                  <a:lnTo>
                    <a:pt x="966953" y="1030501"/>
                  </a:lnTo>
                  <a:lnTo>
                    <a:pt x="931682" y="1058488"/>
                  </a:lnTo>
                  <a:lnTo>
                    <a:pt x="894286" y="1083746"/>
                  </a:lnTo>
                  <a:lnTo>
                    <a:pt x="854917" y="1106126"/>
                  </a:lnTo>
                  <a:lnTo>
                    <a:pt x="813726" y="1125477"/>
                  </a:lnTo>
                  <a:lnTo>
                    <a:pt x="770864" y="1141647"/>
                  </a:lnTo>
                  <a:lnTo>
                    <a:pt x="726482" y="1154486"/>
                  </a:lnTo>
                  <a:lnTo>
                    <a:pt x="680730" y="1163844"/>
                  </a:lnTo>
                  <a:lnTo>
                    <a:pt x="633761" y="1169569"/>
                  </a:lnTo>
                  <a:lnTo>
                    <a:pt x="585724" y="1171511"/>
                  </a:lnTo>
                  <a:lnTo>
                    <a:pt x="537687" y="1169569"/>
                  </a:lnTo>
                  <a:lnTo>
                    <a:pt x="490720" y="1163844"/>
                  </a:lnTo>
                  <a:lnTo>
                    <a:pt x="444973" y="1154486"/>
                  </a:lnTo>
                  <a:lnTo>
                    <a:pt x="400596" y="1141647"/>
                  </a:lnTo>
                  <a:lnTo>
                    <a:pt x="357741" y="1125477"/>
                  </a:lnTo>
                  <a:lnTo>
                    <a:pt x="316557" y="1106126"/>
                  </a:lnTo>
                  <a:lnTo>
                    <a:pt x="277197" y="1083746"/>
                  </a:lnTo>
                  <a:lnTo>
                    <a:pt x="239810" y="1058488"/>
                  </a:lnTo>
                  <a:lnTo>
                    <a:pt x="204548" y="1030501"/>
                  </a:lnTo>
                  <a:lnTo>
                    <a:pt x="171561" y="999937"/>
                  </a:lnTo>
                  <a:lnTo>
                    <a:pt x="141000" y="966947"/>
                  </a:lnTo>
                  <a:lnTo>
                    <a:pt x="113015" y="931681"/>
                  </a:lnTo>
                  <a:lnTo>
                    <a:pt x="87759" y="894291"/>
                  </a:lnTo>
                  <a:lnTo>
                    <a:pt x="65380" y="854926"/>
                  </a:lnTo>
                  <a:lnTo>
                    <a:pt x="46031" y="813738"/>
                  </a:lnTo>
                  <a:lnTo>
                    <a:pt x="29862" y="770877"/>
                  </a:lnTo>
                  <a:lnTo>
                    <a:pt x="17023" y="726494"/>
                  </a:lnTo>
                  <a:lnTo>
                    <a:pt x="7666" y="680741"/>
                  </a:lnTo>
                  <a:lnTo>
                    <a:pt x="1941" y="633767"/>
                  </a:lnTo>
                  <a:lnTo>
                    <a:pt x="0" y="585724"/>
                  </a:lnTo>
                  <a:close/>
                </a:path>
              </a:pathLst>
            </a:custGeom>
            <a:ln w="12700">
              <a:solidFill>
                <a:srgbClr val="D2DEEE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7650" y="6391273"/>
              <a:ext cx="1019175" cy="390525"/>
            </a:xfrm>
            <a:prstGeom prst="rect">
              <a:avLst/>
            </a:prstGeom>
          </p:spPr>
        </p:pic>
      </p:grpSp>
      <p:grpSp>
        <p:nvGrpSpPr>
          <p:cNvPr id="15" name="object 15" descr=""/>
          <p:cNvGrpSpPr/>
          <p:nvPr/>
        </p:nvGrpSpPr>
        <p:grpSpPr>
          <a:xfrm>
            <a:off x="4303776" y="2503551"/>
            <a:ext cx="3375025" cy="3603625"/>
            <a:chOff x="4303776" y="2503551"/>
            <a:chExt cx="3375025" cy="3603625"/>
          </a:xfrm>
        </p:grpSpPr>
        <p:sp>
          <p:nvSpPr>
            <p:cNvPr id="16" name="object 16" descr=""/>
            <p:cNvSpPr/>
            <p:nvPr/>
          </p:nvSpPr>
          <p:spPr>
            <a:xfrm>
              <a:off x="4310126" y="2509901"/>
              <a:ext cx="3362325" cy="2514600"/>
            </a:xfrm>
            <a:custGeom>
              <a:avLst/>
              <a:gdLst/>
              <a:ahLst/>
              <a:cxnLst/>
              <a:rect l="l" t="t" r="r" b="b"/>
              <a:pathLst>
                <a:path w="3362325" h="2514600">
                  <a:moveTo>
                    <a:pt x="201168" y="0"/>
                  </a:moveTo>
                  <a:lnTo>
                    <a:pt x="3161029" y="0"/>
                  </a:lnTo>
                  <a:lnTo>
                    <a:pt x="3207170" y="5311"/>
                  </a:lnTo>
                  <a:lnTo>
                    <a:pt x="3249533" y="20442"/>
                  </a:lnTo>
                  <a:lnTo>
                    <a:pt x="3286909" y="44187"/>
                  </a:lnTo>
                  <a:lnTo>
                    <a:pt x="3318087" y="75338"/>
                  </a:lnTo>
                  <a:lnTo>
                    <a:pt x="3341856" y="112689"/>
                  </a:lnTo>
                  <a:lnTo>
                    <a:pt x="3357006" y="155034"/>
                  </a:lnTo>
                  <a:lnTo>
                    <a:pt x="3362325" y="201168"/>
                  </a:lnTo>
                  <a:lnTo>
                    <a:pt x="3362325" y="2514600"/>
                  </a:lnTo>
                  <a:lnTo>
                    <a:pt x="0" y="2514600"/>
                  </a:lnTo>
                  <a:lnTo>
                    <a:pt x="0" y="201168"/>
                  </a:lnTo>
                  <a:lnTo>
                    <a:pt x="5311" y="155034"/>
                  </a:lnTo>
                  <a:lnTo>
                    <a:pt x="20442" y="112689"/>
                  </a:lnTo>
                  <a:lnTo>
                    <a:pt x="44187" y="75338"/>
                  </a:lnTo>
                  <a:lnTo>
                    <a:pt x="75338" y="44187"/>
                  </a:lnTo>
                  <a:lnTo>
                    <a:pt x="112689" y="20442"/>
                  </a:lnTo>
                  <a:lnTo>
                    <a:pt x="155034" y="5311"/>
                  </a:lnTo>
                  <a:lnTo>
                    <a:pt x="201168" y="0"/>
                  </a:lnTo>
                  <a:close/>
                </a:path>
              </a:pathLst>
            </a:custGeom>
            <a:ln w="12700">
              <a:solidFill>
                <a:srgbClr val="4DC58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310126" y="5024437"/>
              <a:ext cx="3362325" cy="1076325"/>
            </a:xfrm>
            <a:custGeom>
              <a:avLst/>
              <a:gdLst/>
              <a:ahLst/>
              <a:cxnLst/>
              <a:rect l="l" t="t" r="r" b="b"/>
              <a:pathLst>
                <a:path w="3362325" h="1076325">
                  <a:moveTo>
                    <a:pt x="3362325" y="0"/>
                  </a:moveTo>
                  <a:lnTo>
                    <a:pt x="0" y="0"/>
                  </a:lnTo>
                  <a:lnTo>
                    <a:pt x="0" y="1076325"/>
                  </a:lnTo>
                  <a:lnTo>
                    <a:pt x="3362325" y="1076325"/>
                  </a:lnTo>
                  <a:lnTo>
                    <a:pt x="3362325" y="0"/>
                  </a:lnTo>
                  <a:close/>
                </a:path>
              </a:pathLst>
            </a:custGeom>
            <a:solidFill>
              <a:srgbClr val="4DC58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310126" y="5024437"/>
              <a:ext cx="3362325" cy="1076325"/>
            </a:xfrm>
            <a:custGeom>
              <a:avLst/>
              <a:gdLst/>
              <a:ahLst/>
              <a:cxnLst/>
              <a:rect l="l" t="t" r="r" b="b"/>
              <a:pathLst>
                <a:path w="3362325" h="1076325">
                  <a:moveTo>
                    <a:pt x="0" y="1076325"/>
                  </a:moveTo>
                  <a:lnTo>
                    <a:pt x="3362325" y="1076325"/>
                  </a:lnTo>
                  <a:lnTo>
                    <a:pt x="3362325" y="0"/>
                  </a:lnTo>
                  <a:lnTo>
                    <a:pt x="0" y="0"/>
                  </a:lnTo>
                  <a:lnTo>
                    <a:pt x="0" y="1076325"/>
                  </a:lnTo>
                  <a:close/>
                </a:path>
              </a:pathLst>
            </a:custGeom>
            <a:ln w="12700">
              <a:solidFill>
                <a:srgbClr val="4DC58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4417695" y="5026659"/>
            <a:ext cx="2184400" cy="966469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12700" marR="5080">
              <a:lnSpc>
                <a:spcPts val="3529"/>
              </a:lnSpc>
              <a:spcBef>
                <a:spcPts val="505"/>
              </a:spcBef>
            </a:pPr>
            <a:r>
              <a:rPr dirty="0" sz="3200" spc="-20">
                <a:solidFill>
                  <a:srgbClr val="FFFFFF"/>
                </a:solidFill>
                <a:latin typeface="Calibri"/>
                <a:cs typeface="Calibri"/>
              </a:rPr>
              <a:t>Procurement </a:t>
            </a:r>
            <a:r>
              <a:rPr dirty="0" sz="3200" spc="-10">
                <a:solidFill>
                  <a:srgbClr val="FFFFFF"/>
                </a:solidFill>
                <a:latin typeface="Calibri"/>
                <a:cs typeface="Calibri"/>
              </a:rPr>
              <a:t>Reforms</a:t>
            </a:r>
            <a:endParaRPr sz="3200">
              <a:latin typeface="Calibri"/>
              <a:cs typeface="Calibri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6761226" y="5189601"/>
            <a:ext cx="1193800" cy="1184275"/>
            <a:chOff x="6761226" y="5189601"/>
            <a:chExt cx="1193800" cy="1184275"/>
          </a:xfrm>
        </p:grpSpPr>
        <p:sp>
          <p:nvSpPr>
            <p:cNvPr id="21" name="object 21" descr=""/>
            <p:cNvSpPr/>
            <p:nvPr/>
          </p:nvSpPr>
          <p:spPr>
            <a:xfrm>
              <a:off x="6767576" y="5195951"/>
              <a:ext cx="1181100" cy="1171575"/>
            </a:xfrm>
            <a:custGeom>
              <a:avLst/>
              <a:gdLst/>
              <a:ahLst/>
              <a:cxnLst/>
              <a:rect l="l" t="t" r="r" b="b"/>
              <a:pathLst>
                <a:path w="1181100" h="1171575">
                  <a:moveTo>
                    <a:pt x="590550" y="0"/>
                  </a:moveTo>
                  <a:lnTo>
                    <a:pt x="542100" y="1941"/>
                  </a:lnTo>
                  <a:lnTo>
                    <a:pt x="494732" y="7666"/>
                  </a:lnTo>
                  <a:lnTo>
                    <a:pt x="448597" y="17023"/>
                  </a:lnTo>
                  <a:lnTo>
                    <a:pt x="403847" y="29862"/>
                  </a:lnTo>
                  <a:lnTo>
                    <a:pt x="360634" y="46031"/>
                  </a:lnTo>
                  <a:lnTo>
                    <a:pt x="319109" y="65380"/>
                  </a:lnTo>
                  <a:lnTo>
                    <a:pt x="279424" y="87759"/>
                  </a:lnTo>
                  <a:lnTo>
                    <a:pt x="241730" y="113015"/>
                  </a:lnTo>
                  <a:lnTo>
                    <a:pt x="206180" y="141000"/>
                  </a:lnTo>
                  <a:lnTo>
                    <a:pt x="172926" y="171561"/>
                  </a:lnTo>
                  <a:lnTo>
                    <a:pt x="142118" y="204548"/>
                  </a:lnTo>
                  <a:lnTo>
                    <a:pt x="113909" y="239810"/>
                  </a:lnTo>
                  <a:lnTo>
                    <a:pt x="88451" y="277197"/>
                  </a:lnTo>
                  <a:lnTo>
                    <a:pt x="65895" y="316557"/>
                  </a:lnTo>
                  <a:lnTo>
                    <a:pt x="46392" y="357741"/>
                  </a:lnTo>
                  <a:lnTo>
                    <a:pt x="30095" y="400596"/>
                  </a:lnTo>
                  <a:lnTo>
                    <a:pt x="17156" y="444973"/>
                  </a:lnTo>
                  <a:lnTo>
                    <a:pt x="7726" y="490720"/>
                  </a:lnTo>
                  <a:lnTo>
                    <a:pt x="1956" y="537687"/>
                  </a:lnTo>
                  <a:lnTo>
                    <a:pt x="0" y="585724"/>
                  </a:lnTo>
                  <a:lnTo>
                    <a:pt x="1956" y="633767"/>
                  </a:lnTo>
                  <a:lnTo>
                    <a:pt x="7726" y="680741"/>
                  </a:lnTo>
                  <a:lnTo>
                    <a:pt x="17156" y="726494"/>
                  </a:lnTo>
                  <a:lnTo>
                    <a:pt x="30095" y="770877"/>
                  </a:lnTo>
                  <a:lnTo>
                    <a:pt x="46392" y="813738"/>
                  </a:lnTo>
                  <a:lnTo>
                    <a:pt x="65895" y="854926"/>
                  </a:lnTo>
                  <a:lnTo>
                    <a:pt x="88451" y="894291"/>
                  </a:lnTo>
                  <a:lnTo>
                    <a:pt x="113909" y="931681"/>
                  </a:lnTo>
                  <a:lnTo>
                    <a:pt x="142118" y="966947"/>
                  </a:lnTo>
                  <a:lnTo>
                    <a:pt x="172926" y="999937"/>
                  </a:lnTo>
                  <a:lnTo>
                    <a:pt x="206180" y="1030501"/>
                  </a:lnTo>
                  <a:lnTo>
                    <a:pt x="241730" y="1058488"/>
                  </a:lnTo>
                  <a:lnTo>
                    <a:pt x="279424" y="1083746"/>
                  </a:lnTo>
                  <a:lnTo>
                    <a:pt x="319109" y="1106126"/>
                  </a:lnTo>
                  <a:lnTo>
                    <a:pt x="360634" y="1125477"/>
                  </a:lnTo>
                  <a:lnTo>
                    <a:pt x="403847" y="1141647"/>
                  </a:lnTo>
                  <a:lnTo>
                    <a:pt x="448597" y="1154486"/>
                  </a:lnTo>
                  <a:lnTo>
                    <a:pt x="494732" y="1163844"/>
                  </a:lnTo>
                  <a:lnTo>
                    <a:pt x="542100" y="1169569"/>
                  </a:lnTo>
                  <a:lnTo>
                    <a:pt x="590550" y="1171511"/>
                  </a:lnTo>
                  <a:lnTo>
                    <a:pt x="638982" y="1169569"/>
                  </a:lnTo>
                  <a:lnTo>
                    <a:pt x="686336" y="1163844"/>
                  </a:lnTo>
                  <a:lnTo>
                    <a:pt x="732460" y="1154486"/>
                  </a:lnTo>
                  <a:lnTo>
                    <a:pt x="777203" y="1141647"/>
                  </a:lnTo>
                  <a:lnTo>
                    <a:pt x="820412" y="1125477"/>
                  </a:lnTo>
                  <a:lnTo>
                    <a:pt x="861934" y="1106126"/>
                  </a:lnTo>
                  <a:lnTo>
                    <a:pt x="901619" y="1083746"/>
                  </a:lnTo>
                  <a:lnTo>
                    <a:pt x="939314" y="1058488"/>
                  </a:lnTo>
                  <a:lnTo>
                    <a:pt x="974867" y="1030501"/>
                  </a:lnTo>
                  <a:lnTo>
                    <a:pt x="1008126" y="999937"/>
                  </a:lnTo>
                  <a:lnTo>
                    <a:pt x="1038938" y="966947"/>
                  </a:lnTo>
                  <a:lnTo>
                    <a:pt x="1067153" y="931681"/>
                  </a:lnTo>
                  <a:lnTo>
                    <a:pt x="1092618" y="894291"/>
                  </a:lnTo>
                  <a:lnTo>
                    <a:pt x="1115180" y="854926"/>
                  </a:lnTo>
                  <a:lnTo>
                    <a:pt x="1134689" y="813738"/>
                  </a:lnTo>
                  <a:lnTo>
                    <a:pt x="1150991" y="770877"/>
                  </a:lnTo>
                  <a:lnTo>
                    <a:pt x="1163936" y="726494"/>
                  </a:lnTo>
                  <a:lnTo>
                    <a:pt x="1173370" y="680741"/>
                  </a:lnTo>
                  <a:lnTo>
                    <a:pt x="1179142" y="633767"/>
                  </a:lnTo>
                  <a:lnTo>
                    <a:pt x="1181100" y="585724"/>
                  </a:lnTo>
                  <a:lnTo>
                    <a:pt x="1179142" y="537687"/>
                  </a:lnTo>
                  <a:lnTo>
                    <a:pt x="1173370" y="490720"/>
                  </a:lnTo>
                  <a:lnTo>
                    <a:pt x="1163936" y="444973"/>
                  </a:lnTo>
                  <a:lnTo>
                    <a:pt x="1150991" y="400596"/>
                  </a:lnTo>
                  <a:lnTo>
                    <a:pt x="1134689" y="357741"/>
                  </a:lnTo>
                  <a:lnTo>
                    <a:pt x="1115180" y="316557"/>
                  </a:lnTo>
                  <a:lnTo>
                    <a:pt x="1092618" y="277197"/>
                  </a:lnTo>
                  <a:lnTo>
                    <a:pt x="1067153" y="239810"/>
                  </a:lnTo>
                  <a:lnTo>
                    <a:pt x="1038938" y="204548"/>
                  </a:lnTo>
                  <a:lnTo>
                    <a:pt x="1008125" y="171561"/>
                  </a:lnTo>
                  <a:lnTo>
                    <a:pt x="974867" y="141000"/>
                  </a:lnTo>
                  <a:lnTo>
                    <a:pt x="939314" y="113015"/>
                  </a:lnTo>
                  <a:lnTo>
                    <a:pt x="901619" y="87759"/>
                  </a:lnTo>
                  <a:lnTo>
                    <a:pt x="861934" y="65380"/>
                  </a:lnTo>
                  <a:lnTo>
                    <a:pt x="820412" y="46031"/>
                  </a:lnTo>
                  <a:lnTo>
                    <a:pt x="777203" y="29862"/>
                  </a:lnTo>
                  <a:lnTo>
                    <a:pt x="732460" y="17023"/>
                  </a:lnTo>
                  <a:lnTo>
                    <a:pt x="686336" y="7666"/>
                  </a:lnTo>
                  <a:lnTo>
                    <a:pt x="638982" y="1941"/>
                  </a:lnTo>
                  <a:lnTo>
                    <a:pt x="590550" y="0"/>
                  </a:lnTo>
                  <a:close/>
                </a:path>
              </a:pathLst>
            </a:custGeom>
            <a:solidFill>
              <a:srgbClr val="D0EAD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6767576" y="5195951"/>
              <a:ext cx="1181100" cy="1171575"/>
            </a:xfrm>
            <a:custGeom>
              <a:avLst/>
              <a:gdLst/>
              <a:ahLst/>
              <a:cxnLst/>
              <a:rect l="l" t="t" r="r" b="b"/>
              <a:pathLst>
                <a:path w="1181100" h="1171575">
                  <a:moveTo>
                    <a:pt x="0" y="585724"/>
                  </a:moveTo>
                  <a:lnTo>
                    <a:pt x="1956" y="537687"/>
                  </a:lnTo>
                  <a:lnTo>
                    <a:pt x="7726" y="490720"/>
                  </a:lnTo>
                  <a:lnTo>
                    <a:pt x="17156" y="444973"/>
                  </a:lnTo>
                  <a:lnTo>
                    <a:pt x="30095" y="400596"/>
                  </a:lnTo>
                  <a:lnTo>
                    <a:pt x="46392" y="357741"/>
                  </a:lnTo>
                  <a:lnTo>
                    <a:pt x="65895" y="316557"/>
                  </a:lnTo>
                  <a:lnTo>
                    <a:pt x="88451" y="277197"/>
                  </a:lnTo>
                  <a:lnTo>
                    <a:pt x="113909" y="239810"/>
                  </a:lnTo>
                  <a:lnTo>
                    <a:pt x="142118" y="204548"/>
                  </a:lnTo>
                  <a:lnTo>
                    <a:pt x="172926" y="171561"/>
                  </a:lnTo>
                  <a:lnTo>
                    <a:pt x="206180" y="141000"/>
                  </a:lnTo>
                  <a:lnTo>
                    <a:pt x="241730" y="113015"/>
                  </a:lnTo>
                  <a:lnTo>
                    <a:pt x="279424" y="87759"/>
                  </a:lnTo>
                  <a:lnTo>
                    <a:pt x="319109" y="65380"/>
                  </a:lnTo>
                  <a:lnTo>
                    <a:pt x="360634" y="46031"/>
                  </a:lnTo>
                  <a:lnTo>
                    <a:pt x="403847" y="29862"/>
                  </a:lnTo>
                  <a:lnTo>
                    <a:pt x="448597" y="17023"/>
                  </a:lnTo>
                  <a:lnTo>
                    <a:pt x="494732" y="7666"/>
                  </a:lnTo>
                  <a:lnTo>
                    <a:pt x="542100" y="1941"/>
                  </a:lnTo>
                  <a:lnTo>
                    <a:pt x="590550" y="0"/>
                  </a:lnTo>
                  <a:lnTo>
                    <a:pt x="638982" y="1941"/>
                  </a:lnTo>
                  <a:lnTo>
                    <a:pt x="686336" y="7666"/>
                  </a:lnTo>
                  <a:lnTo>
                    <a:pt x="732460" y="17023"/>
                  </a:lnTo>
                  <a:lnTo>
                    <a:pt x="777203" y="29862"/>
                  </a:lnTo>
                  <a:lnTo>
                    <a:pt x="820412" y="46031"/>
                  </a:lnTo>
                  <a:lnTo>
                    <a:pt x="861934" y="65380"/>
                  </a:lnTo>
                  <a:lnTo>
                    <a:pt x="901619" y="87759"/>
                  </a:lnTo>
                  <a:lnTo>
                    <a:pt x="939314" y="113015"/>
                  </a:lnTo>
                  <a:lnTo>
                    <a:pt x="974867" y="141000"/>
                  </a:lnTo>
                  <a:lnTo>
                    <a:pt x="1008125" y="171561"/>
                  </a:lnTo>
                  <a:lnTo>
                    <a:pt x="1038938" y="204548"/>
                  </a:lnTo>
                  <a:lnTo>
                    <a:pt x="1067153" y="239810"/>
                  </a:lnTo>
                  <a:lnTo>
                    <a:pt x="1092618" y="277197"/>
                  </a:lnTo>
                  <a:lnTo>
                    <a:pt x="1115180" y="316557"/>
                  </a:lnTo>
                  <a:lnTo>
                    <a:pt x="1134689" y="357741"/>
                  </a:lnTo>
                  <a:lnTo>
                    <a:pt x="1150991" y="400596"/>
                  </a:lnTo>
                  <a:lnTo>
                    <a:pt x="1163936" y="444973"/>
                  </a:lnTo>
                  <a:lnTo>
                    <a:pt x="1173370" y="490720"/>
                  </a:lnTo>
                  <a:lnTo>
                    <a:pt x="1179142" y="537687"/>
                  </a:lnTo>
                  <a:lnTo>
                    <a:pt x="1181100" y="585724"/>
                  </a:lnTo>
                  <a:lnTo>
                    <a:pt x="1179142" y="633767"/>
                  </a:lnTo>
                  <a:lnTo>
                    <a:pt x="1173370" y="680741"/>
                  </a:lnTo>
                  <a:lnTo>
                    <a:pt x="1163936" y="726494"/>
                  </a:lnTo>
                  <a:lnTo>
                    <a:pt x="1150991" y="770877"/>
                  </a:lnTo>
                  <a:lnTo>
                    <a:pt x="1134689" y="813738"/>
                  </a:lnTo>
                  <a:lnTo>
                    <a:pt x="1115180" y="854926"/>
                  </a:lnTo>
                  <a:lnTo>
                    <a:pt x="1092618" y="894291"/>
                  </a:lnTo>
                  <a:lnTo>
                    <a:pt x="1067153" y="931681"/>
                  </a:lnTo>
                  <a:lnTo>
                    <a:pt x="1038938" y="966947"/>
                  </a:lnTo>
                  <a:lnTo>
                    <a:pt x="1008126" y="999937"/>
                  </a:lnTo>
                  <a:lnTo>
                    <a:pt x="974867" y="1030501"/>
                  </a:lnTo>
                  <a:lnTo>
                    <a:pt x="939314" y="1058488"/>
                  </a:lnTo>
                  <a:lnTo>
                    <a:pt x="901619" y="1083746"/>
                  </a:lnTo>
                  <a:lnTo>
                    <a:pt x="861934" y="1106126"/>
                  </a:lnTo>
                  <a:lnTo>
                    <a:pt x="820412" y="1125477"/>
                  </a:lnTo>
                  <a:lnTo>
                    <a:pt x="777203" y="1141647"/>
                  </a:lnTo>
                  <a:lnTo>
                    <a:pt x="732460" y="1154486"/>
                  </a:lnTo>
                  <a:lnTo>
                    <a:pt x="686336" y="1163844"/>
                  </a:lnTo>
                  <a:lnTo>
                    <a:pt x="638982" y="1169569"/>
                  </a:lnTo>
                  <a:lnTo>
                    <a:pt x="590550" y="1171511"/>
                  </a:lnTo>
                  <a:lnTo>
                    <a:pt x="542100" y="1169569"/>
                  </a:lnTo>
                  <a:lnTo>
                    <a:pt x="494732" y="1163844"/>
                  </a:lnTo>
                  <a:lnTo>
                    <a:pt x="448597" y="1154486"/>
                  </a:lnTo>
                  <a:lnTo>
                    <a:pt x="403847" y="1141647"/>
                  </a:lnTo>
                  <a:lnTo>
                    <a:pt x="360634" y="1125477"/>
                  </a:lnTo>
                  <a:lnTo>
                    <a:pt x="319109" y="1106126"/>
                  </a:lnTo>
                  <a:lnTo>
                    <a:pt x="279424" y="1083746"/>
                  </a:lnTo>
                  <a:lnTo>
                    <a:pt x="241730" y="1058488"/>
                  </a:lnTo>
                  <a:lnTo>
                    <a:pt x="206180" y="1030501"/>
                  </a:lnTo>
                  <a:lnTo>
                    <a:pt x="172926" y="999937"/>
                  </a:lnTo>
                  <a:lnTo>
                    <a:pt x="142118" y="966947"/>
                  </a:lnTo>
                  <a:lnTo>
                    <a:pt x="113909" y="931681"/>
                  </a:lnTo>
                  <a:lnTo>
                    <a:pt x="88451" y="894291"/>
                  </a:lnTo>
                  <a:lnTo>
                    <a:pt x="65895" y="854926"/>
                  </a:lnTo>
                  <a:lnTo>
                    <a:pt x="46392" y="813738"/>
                  </a:lnTo>
                  <a:lnTo>
                    <a:pt x="30095" y="770877"/>
                  </a:lnTo>
                  <a:lnTo>
                    <a:pt x="17156" y="726494"/>
                  </a:lnTo>
                  <a:lnTo>
                    <a:pt x="7726" y="680741"/>
                  </a:lnTo>
                  <a:lnTo>
                    <a:pt x="1956" y="633767"/>
                  </a:lnTo>
                  <a:lnTo>
                    <a:pt x="0" y="585724"/>
                  </a:lnTo>
                  <a:close/>
                </a:path>
              </a:pathLst>
            </a:custGeom>
            <a:ln w="12700">
              <a:solidFill>
                <a:srgbClr val="D2DEE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 descr=""/>
          <p:cNvGrpSpPr/>
          <p:nvPr/>
        </p:nvGrpSpPr>
        <p:grpSpPr>
          <a:xfrm>
            <a:off x="8228076" y="2503551"/>
            <a:ext cx="3375025" cy="3603625"/>
            <a:chOff x="8228076" y="2503551"/>
            <a:chExt cx="3375025" cy="3603625"/>
          </a:xfrm>
        </p:grpSpPr>
        <p:sp>
          <p:nvSpPr>
            <p:cNvPr id="24" name="object 24" descr=""/>
            <p:cNvSpPr/>
            <p:nvPr/>
          </p:nvSpPr>
          <p:spPr>
            <a:xfrm>
              <a:off x="8234426" y="2509901"/>
              <a:ext cx="3362325" cy="2514600"/>
            </a:xfrm>
            <a:custGeom>
              <a:avLst/>
              <a:gdLst/>
              <a:ahLst/>
              <a:cxnLst/>
              <a:rect l="l" t="t" r="r" b="b"/>
              <a:pathLst>
                <a:path w="3362325" h="2514600">
                  <a:moveTo>
                    <a:pt x="201168" y="0"/>
                  </a:moveTo>
                  <a:lnTo>
                    <a:pt x="3161029" y="0"/>
                  </a:lnTo>
                  <a:lnTo>
                    <a:pt x="3207170" y="5311"/>
                  </a:lnTo>
                  <a:lnTo>
                    <a:pt x="3249533" y="20442"/>
                  </a:lnTo>
                  <a:lnTo>
                    <a:pt x="3286909" y="44187"/>
                  </a:lnTo>
                  <a:lnTo>
                    <a:pt x="3318087" y="75338"/>
                  </a:lnTo>
                  <a:lnTo>
                    <a:pt x="3341856" y="112689"/>
                  </a:lnTo>
                  <a:lnTo>
                    <a:pt x="3357006" y="155034"/>
                  </a:lnTo>
                  <a:lnTo>
                    <a:pt x="3362325" y="201168"/>
                  </a:lnTo>
                  <a:lnTo>
                    <a:pt x="3362325" y="2514600"/>
                  </a:lnTo>
                  <a:lnTo>
                    <a:pt x="0" y="2514600"/>
                  </a:lnTo>
                  <a:lnTo>
                    <a:pt x="0" y="201168"/>
                  </a:lnTo>
                  <a:lnTo>
                    <a:pt x="5311" y="155034"/>
                  </a:lnTo>
                  <a:lnTo>
                    <a:pt x="20442" y="112689"/>
                  </a:lnTo>
                  <a:lnTo>
                    <a:pt x="44187" y="75338"/>
                  </a:lnTo>
                  <a:lnTo>
                    <a:pt x="75338" y="44187"/>
                  </a:lnTo>
                  <a:lnTo>
                    <a:pt x="112689" y="20442"/>
                  </a:lnTo>
                  <a:lnTo>
                    <a:pt x="155034" y="5311"/>
                  </a:lnTo>
                  <a:lnTo>
                    <a:pt x="201168" y="0"/>
                  </a:lnTo>
                  <a:close/>
                </a:path>
              </a:pathLst>
            </a:custGeom>
            <a:ln w="12700">
              <a:solidFill>
                <a:srgbClr val="6FAC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8234426" y="5024437"/>
              <a:ext cx="3362325" cy="1076325"/>
            </a:xfrm>
            <a:custGeom>
              <a:avLst/>
              <a:gdLst/>
              <a:ahLst/>
              <a:cxnLst/>
              <a:rect l="l" t="t" r="r" b="b"/>
              <a:pathLst>
                <a:path w="3362325" h="1076325">
                  <a:moveTo>
                    <a:pt x="3362325" y="0"/>
                  </a:moveTo>
                  <a:lnTo>
                    <a:pt x="0" y="0"/>
                  </a:lnTo>
                  <a:lnTo>
                    <a:pt x="0" y="1076325"/>
                  </a:lnTo>
                  <a:lnTo>
                    <a:pt x="3362325" y="1076325"/>
                  </a:lnTo>
                  <a:lnTo>
                    <a:pt x="3362325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8234426" y="5024437"/>
              <a:ext cx="3362325" cy="1076325"/>
            </a:xfrm>
            <a:custGeom>
              <a:avLst/>
              <a:gdLst/>
              <a:ahLst/>
              <a:cxnLst/>
              <a:rect l="l" t="t" r="r" b="b"/>
              <a:pathLst>
                <a:path w="3362325" h="1076325">
                  <a:moveTo>
                    <a:pt x="0" y="1076325"/>
                  </a:moveTo>
                  <a:lnTo>
                    <a:pt x="3362325" y="1076325"/>
                  </a:lnTo>
                  <a:lnTo>
                    <a:pt x="3362325" y="0"/>
                  </a:lnTo>
                  <a:lnTo>
                    <a:pt x="0" y="0"/>
                  </a:lnTo>
                  <a:lnTo>
                    <a:pt x="0" y="1076325"/>
                  </a:lnTo>
                  <a:close/>
                </a:path>
              </a:pathLst>
            </a:custGeom>
            <a:ln w="12700">
              <a:solidFill>
                <a:srgbClr val="6FAC4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8347456" y="5026659"/>
            <a:ext cx="2216785" cy="966469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12700" marR="5080">
              <a:lnSpc>
                <a:spcPts val="3529"/>
              </a:lnSpc>
              <a:spcBef>
                <a:spcPts val="505"/>
              </a:spcBef>
            </a:pPr>
            <a:r>
              <a:rPr dirty="0" sz="3200" spc="-25">
                <a:solidFill>
                  <a:srgbClr val="FFFFFF"/>
                </a:solidFill>
                <a:latin typeface="Calibri"/>
                <a:cs typeface="Calibri"/>
              </a:rPr>
              <a:t>SMEs-</a:t>
            </a:r>
            <a:r>
              <a:rPr dirty="0" sz="3200" spc="-10">
                <a:solidFill>
                  <a:srgbClr val="FFFFFF"/>
                </a:solidFill>
                <a:latin typeface="Calibri"/>
                <a:cs typeface="Calibri"/>
              </a:rPr>
              <a:t>Centric Programme</a:t>
            </a:r>
            <a:endParaRPr sz="3200">
              <a:latin typeface="Calibri"/>
              <a:cs typeface="Calibri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10685526" y="5189601"/>
            <a:ext cx="1193800" cy="1184275"/>
            <a:chOff x="10685526" y="5189601"/>
            <a:chExt cx="1193800" cy="1184275"/>
          </a:xfrm>
        </p:grpSpPr>
        <p:sp>
          <p:nvSpPr>
            <p:cNvPr id="29" name="object 29" descr=""/>
            <p:cNvSpPr/>
            <p:nvPr/>
          </p:nvSpPr>
          <p:spPr>
            <a:xfrm>
              <a:off x="10691876" y="5195951"/>
              <a:ext cx="1181100" cy="1171575"/>
            </a:xfrm>
            <a:custGeom>
              <a:avLst/>
              <a:gdLst/>
              <a:ahLst/>
              <a:cxnLst/>
              <a:rect l="l" t="t" r="r" b="b"/>
              <a:pathLst>
                <a:path w="1181100" h="1171575">
                  <a:moveTo>
                    <a:pt x="590550" y="0"/>
                  </a:moveTo>
                  <a:lnTo>
                    <a:pt x="542100" y="1941"/>
                  </a:lnTo>
                  <a:lnTo>
                    <a:pt x="494732" y="7666"/>
                  </a:lnTo>
                  <a:lnTo>
                    <a:pt x="448597" y="17023"/>
                  </a:lnTo>
                  <a:lnTo>
                    <a:pt x="403847" y="29862"/>
                  </a:lnTo>
                  <a:lnTo>
                    <a:pt x="360634" y="46031"/>
                  </a:lnTo>
                  <a:lnTo>
                    <a:pt x="319109" y="65380"/>
                  </a:lnTo>
                  <a:lnTo>
                    <a:pt x="279424" y="87759"/>
                  </a:lnTo>
                  <a:lnTo>
                    <a:pt x="241730" y="113015"/>
                  </a:lnTo>
                  <a:lnTo>
                    <a:pt x="206180" y="141000"/>
                  </a:lnTo>
                  <a:lnTo>
                    <a:pt x="172926" y="171561"/>
                  </a:lnTo>
                  <a:lnTo>
                    <a:pt x="142118" y="204548"/>
                  </a:lnTo>
                  <a:lnTo>
                    <a:pt x="113909" y="239810"/>
                  </a:lnTo>
                  <a:lnTo>
                    <a:pt x="88451" y="277197"/>
                  </a:lnTo>
                  <a:lnTo>
                    <a:pt x="65895" y="316557"/>
                  </a:lnTo>
                  <a:lnTo>
                    <a:pt x="46392" y="357741"/>
                  </a:lnTo>
                  <a:lnTo>
                    <a:pt x="30095" y="400596"/>
                  </a:lnTo>
                  <a:lnTo>
                    <a:pt x="17156" y="444973"/>
                  </a:lnTo>
                  <a:lnTo>
                    <a:pt x="7726" y="490720"/>
                  </a:lnTo>
                  <a:lnTo>
                    <a:pt x="1956" y="537687"/>
                  </a:lnTo>
                  <a:lnTo>
                    <a:pt x="0" y="585724"/>
                  </a:lnTo>
                  <a:lnTo>
                    <a:pt x="1956" y="633767"/>
                  </a:lnTo>
                  <a:lnTo>
                    <a:pt x="7726" y="680741"/>
                  </a:lnTo>
                  <a:lnTo>
                    <a:pt x="17156" y="726494"/>
                  </a:lnTo>
                  <a:lnTo>
                    <a:pt x="30095" y="770877"/>
                  </a:lnTo>
                  <a:lnTo>
                    <a:pt x="46392" y="813738"/>
                  </a:lnTo>
                  <a:lnTo>
                    <a:pt x="65895" y="854926"/>
                  </a:lnTo>
                  <a:lnTo>
                    <a:pt x="88451" y="894291"/>
                  </a:lnTo>
                  <a:lnTo>
                    <a:pt x="113909" y="931681"/>
                  </a:lnTo>
                  <a:lnTo>
                    <a:pt x="142118" y="966947"/>
                  </a:lnTo>
                  <a:lnTo>
                    <a:pt x="172926" y="999937"/>
                  </a:lnTo>
                  <a:lnTo>
                    <a:pt x="206180" y="1030501"/>
                  </a:lnTo>
                  <a:lnTo>
                    <a:pt x="241730" y="1058488"/>
                  </a:lnTo>
                  <a:lnTo>
                    <a:pt x="279424" y="1083746"/>
                  </a:lnTo>
                  <a:lnTo>
                    <a:pt x="319109" y="1106126"/>
                  </a:lnTo>
                  <a:lnTo>
                    <a:pt x="360634" y="1125477"/>
                  </a:lnTo>
                  <a:lnTo>
                    <a:pt x="403847" y="1141647"/>
                  </a:lnTo>
                  <a:lnTo>
                    <a:pt x="448597" y="1154486"/>
                  </a:lnTo>
                  <a:lnTo>
                    <a:pt x="494732" y="1163844"/>
                  </a:lnTo>
                  <a:lnTo>
                    <a:pt x="542100" y="1169569"/>
                  </a:lnTo>
                  <a:lnTo>
                    <a:pt x="590550" y="1171511"/>
                  </a:lnTo>
                  <a:lnTo>
                    <a:pt x="638982" y="1169569"/>
                  </a:lnTo>
                  <a:lnTo>
                    <a:pt x="686336" y="1163844"/>
                  </a:lnTo>
                  <a:lnTo>
                    <a:pt x="732460" y="1154486"/>
                  </a:lnTo>
                  <a:lnTo>
                    <a:pt x="777203" y="1141647"/>
                  </a:lnTo>
                  <a:lnTo>
                    <a:pt x="820412" y="1125477"/>
                  </a:lnTo>
                  <a:lnTo>
                    <a:pt x="861934" y="1106126"/>
                  </a:lnTo>
                  <a:lnTo>
                    <a:pt x="901619" y="1083746"/>
                  </a:lnTo>
                  <a:lnTo>
                    <a:pt x="939314" y="1058488"/>
                  </a:lnTo>
                  <a:lnTo>
                    <a:pt x="974867" y="1030501"/>
                  </a:lnTo>
                  <a:lnTo>
                    <a:pt x="1008126" y="999937"/>
                  </a:lnTo>
                  <a:lnTo>
                    <a:pt x="1038938" y="966947"/>
                  </a:lnTo>
                  <a:lnTo>
                    <a:pt x="1067153" y="931681"/>
                  </a:lnTo>
                  <a:lnTo>
                    <a:pt x="1092618" y="894291"/>
                  </a:lnTo>
                  <a:lnTo>
                    <a:pt x="1115180" y="854926"/>
                  </a:lnTo>
                  <a:lnTo>
                    <a:pt x="1134689" y="813738"/>
                  </a:lnTo>
                  <a:lnTo>
                    <a:pt x="1150991" y="770877"/>
                  </a:lnTo>
                  <a:lnTo>
                    <a:pt x="1163936" y="726494"/>
                  </a:lnTo>
                  <a:lnTo>
                    <a:pt x="1173370" y="680741"/>
                  </a:lnTo>
                  <a:lnTo>
                    <a:pt x="1179142" y="633767"/>
                  </a:lnTo>
                  <a:lnTo>
                    <a:pt x="1181100" y="585724"/>
                  </a:lnTo>
                  <a:lnTo>
                    <a:pt x="1179142" y="537687"/>
                  </a:lnTo>
                  <a:lnTo>
                    <a:pt x="1173370" y="490720"/>
                  </a:lnTo>
                  <a:lnTo>
                    <a:pt x="1163936" y="444973"/>
                  </a:lnTo>
                  <a:lnTo>
                    <a:pt x="1150991" y="400596"/>
                  </a:lnTo>
                  <a:lnTo>
                    <a:pt x="1134689" y="357741"/>
                  </a:lnTo>
                  <a:lnTo>
                    <a:pt x="1115180" y="316557"/>
                  </a:lnTo>
                  <a:lnTo>
                    <a:pt x="1092618" y="277197"/>
                  </a:lnTo>
                  <a:lnTo>
                    <a:pt x="1067153" y="239810"/>
                  </a:lnTo>
                  <a:lnTo>
                    <a:pt x="1038938" y="204548"/>
                  </a:lnTo>
                  <a:lnTo>
                    <a:pt x="1008125" y="171561"/>
                  </a:lnTo>
                  <a:lnTo>
                    <a:pt x="974867" y="141000"/>
                  </a:lnTo>
                  <a:lnTo>
                    <a:pt x="939314" y="113015"/>
                  </a:lnTo>
                  <a:lnTo>
                    <a:pt x="901619" y="87759"/>
                  </a:lnTo>
                  <a:lnTo>
                    <a:pt x="861934" y="65380"/>
                  </a:lnTo>
                  <a:lnTo>
                    <a:pt x="820412" y="46031"/>
                  </a:lnTo>
                  <a:lnTo>
                    <a:pt x="777203" y="29862"/>
                  </a:lnTo>
                  <a:lnTo>
                    <a:pt x="732460" y="17023"/>
                  </a:lnTo>
                  <a:lnTo>
                    <a:pt x="686336" y="7666"/>
                  </a:lnTo>
                  <a:lnTo>
                    <a:pt x="638982" y="1941"/>
                  </a:lnTo>
                  <a:lnTo>
                    <a:pt x="590550" y="0"/>
                  </a:lnTo>
                  <a:close/>
                </a:path>
              </a:pathLst>
            </a:custGeom>
            <a:solidFill>
              <a:srgbClr val="D4E2CF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0691876" y="5195951"/>
              <a:ext cx="1181100" cy="1171575"/>
            </a:xfrm>
            <a:custGeom>
              <a:avLst/>
              <a:gdLst/>
              <a:ahLst/>
              <a:cxnLst/>
              <a:rect l="l" t="t" r="r" b="b"/>
              <a:pathLst>
                <a:path w="1181100" h="1171575">
                  <a:moveTo>
                    <a:pt x="0" y="585724"/>
                  </a:moveTo>
                  <a:lnTo>
                    <a:pt x="1956" y="537687"/>
                  </a:lnTo>
                  <a:lnTo>
                    <a:pt x="7726" y="490720"/>
                  </a:lnTo>
                  <a:lnTo>
                    <a:pt x="17156" y="444973"/>
                  </a:lnTo>
                  <a:lnTo>
                    <a:pt x="30095" y="400596"/>
                  </a:lnTo>
                  <a:lnTo>
                    <a:pt x="46392" y="357741"/>
                  </a:lnTo>
                  <a:lnTo>
                    <a:pt x="65895" y="316557"/>
                  </a:lnTo>
                  <a:lnTo>
                    <a:pt x="88451" y="277197"/>
                  </a:lnTo>
                  <a:lnTo>
                    <a:pt x="113909" y="239810"/>
                  </a:lnTo>
                  <a:lnTo>
                    <a:pt x="142118" y="204548"/>
                  </a:lnTo>
                  <a:lnTo>
                    <a:pt x="172926" y="171561"/>
                  </a:lnTo>
                  <a:lnTo>
                    <a:pt x="206180" y="141000"/>
                  </a:lnTo>
                  <a:lnTo>
                    <a:pt x="241730" y="113015"/>
                  </a:lnTo>
                  <a:lnTo>
                    <a:pt x="279424" y="87759"/>
                  </a:lnTo>
                  <a:lnTo>
                    <a:pt x="319109" y="65380"/>
                  </a:lnTo>
                  <a:lnTo>
                    <a:pt x="360634" y="46031"/>
                  </a:lnTo>
                  <a:lnTo>
                    <a:pt x="403847" y="29862"/>
                  </a:lnTo>
                  <a:lnTo>
                    <a:pt x="448597" y="17023"/>
                  </a:lnTo>
                  <a:lnTo>
                    <a:pt x="494732" y="7666"/>
                  </a:lnTo>
                  <a:lnTo>
                    <a:pt x="542100" y="1941"/>
                  </a:lnTo>
                  <a:lnTo>
                    <a:pt x="590550" y="0"/>
                  </a:lnTo>
                  <a:lnTo>
                    <a:pt x="638982" y="1941"/>
                  </a:lnTo>
                  <a:lnTo>
                    <a:pt x="686336" y="7666"/>
                  </a:lnTo>
                  <a:lnTo>
                    <a:pt x="732460" y="17023"/>
                  </a:lnTo>
                  <a:lnTo>
                    <a:pt x="777203" y="29862"/>
                  </a:lnTo>
                  <a:lnTo>
                    <a:pt x="820412" y="46031"/>
                  </a:lnTo>
                  <a:lnTo>
                    <a:pt x="861934" y="65380"/>
                  </a:lnTo>
                  <a:lnTo>
                    <a:pt x="901619" y="87759"/>
                  </a:lnTo>
                  <a:lnTo>
                    <a:pt x="939314" y="113015"/>
                  </a:lnTo>
                  <a:lnTo>
                    <a:pt x="974867" y="141000"/>
                  </a:lnTo>
                  <a:lnTo>
                    <a:pt x="1008125" y="171561"/>
                  </a:lnTo>
                  <a:lnTo>
                    <a:pt x="1038938" y="204548"/>
                  </a:lnTo>
                  <a:lnTo>
                    <a:pt x="1067153" y="239810"/>
                  </a:lnTo>
                  <a:lnTo>
                    <a:pt x="1092618" y="277197"/>
                  </a:lnTo>
                  <a:lnTo>
                    <a:pt x="1115180" y="316557"/>
                  </a:lnTo>
                  <a:lnTo>
                    <a:pt x="1134689" y="357741"/>
                  </a:lnTo>
                  <a:lnTo>
                    <a:pt x="1150991" y="400596"/>
                  </a:lnTo>
                  <a:lnTo>
                    <a:pt x="1163936" y="444973"/>
                  </a:lnTo>
                  <a:lnTo>
                    <a:pt x="1173370" y="490720"/>
                  </a:lnTo>
                  <a:lnTo>
                    <a:pt x="1179142" y="537687"/>
                  </a:lnTo>
                  <a:lnTo>
                    <a:pt x="1181100" y="585724"/>
                  </a:lnTo>
                  <a:lnTo>
                    <a:pt x="1179142" y="633767"/>
                  </a:lnTo>
                  <a:lnTo>
                    <a:pt x="1173370" y="680741"/>
                  </a:lnTo>
                  <a:lnTo>
                    <a:pt x="1163936" y="726494"/>
                  </a:lnTo>
                  <a:lnTo>
                    <a:pt x="1150991" y="770877"/>
                  </a:lnTo>
                  <a:lnTo>
                    <a:pt x="1134689" y="813738"/>
                  </a:lnTo>
                  <a:lnTo>
                    <a:pt x="1115180" y="854926"/>
                  </a:lnTo>
                  <a:lnTo>
                    <a:pt x="1092618" y="894291"/>
                  </a:lnTo>
                  <a:lnTo>
                    <a:pt x="1067153" y="931681"/>
                  </a:lnTo>
                  <a:lnTo>
                    <a:pt x="1038938" y="966947"/>
                  </a:lnTo>
                  <a:lnTo>
                    <a:pt x="1008126" y="999937"/>
                  </a:lnTo>
                  <a:lnTo>
                    <a:pt x="974867" y="1030501"/>
                  </a:lnTo>
                  <a:lnTo>
                    <a:pt x="939314" y="1058488"/>
                  </a:lnTo>
                  <a:lnTo>
                    <a:pt x="901619" y="1083746"/>
                  </a:lnTo>
                  <a:lnTo>
                    <a:pt x="861934" y="1106126"/>
                  </a:lnTo>
                  <a:lnTo>
                    <a:pt x="820412" y="1125477"/>
                  </a:lnTo>
                  <a:lnTo>
                    <a:pt x="777203" y="1141647"/>
                  </a:lnTo>
                  <a:lnTo>
                    <a:pt x="732460" y="1154486"/>
                  </a:lnTo>
                  <a:lnTo>
                    <a:pt x="686336" y="1163844"/>
                  </a:lnTo>
                  <a:lnTo>
                    <a:pt x="638982" y="1169569"/>
                  </a:lnTo>
                  <a:lnTo>
                    <a:pt x="590550" y="1171511"/>
                  </a:lnTo>
                  <a:lnTo>
                    <a:pt x="542100" y="1169569"/>
                  </a:lnTo>
                  <a:lnTo>
                    <a:pt x="494732" y="1163844"/>
                  </a:lnTo>
                  <a:lnTo>
                    <a:pt x="448597" y="1154486"/>
                  </a:lnTo>
                  <a:lnTo>
                    <a:pt x="403847" y="1141647"/>
                  </a:lnTo>
                  <a:lnTo>
                    <a:pt x="360634" y="1125477"/>
                  </a:lnTo>
                  <a:lnTo>
                    <a:pt x="319109" y="1106126"/>
                  </a:lnTo>
                  <a:lnTo>
                    <a:pt x="279424" y="1083746"/>
                  </a:lnTo>
                  <a:lnTo>
                    <a:pt x="241730" y="1058488"/>
                  </a:lnTo>
                  <a:lnTo>
                    <a:pt x="206180" y="1030501"/>
                  </a:lnTo>
                  <a:lnTo>
                    <a:pt x="172926" y="999937"/>
                  </a:lnTo>
                  <a:lnTo>
                    <a:pt x="142118" y="966947"/>
                  </a:lnTo>
                  <a:lnTo>
                    <a:pt x="113909" y="931681"/>
                  </a:lnTo>
                  <a:lnTo>
                    <a:pt x="88451" y="894291"/>
                  </a:lnTo>
                  <a:lnTo>
                    <a:pt x="65895" y="854926"/>
                  </a:lnTo>
                  <a:lnTo>
                    <a:pt x="46392" y="813738"/>
                  </a:lnTo>
                  <a:lnTo>
                    <a:pt x="30095" y="770877"/>
                  </a:lnTo>
                  <a:lnTo>
                    <a:pt x="17156" y="726494"/>
                  </a:lnTo>
                  <a:lnTo>
                    <a:pt x="7726" y="680741"/>
                  </a:lnTo>
                  <a:lnTo>
                    <a:pt x="1956" y="633767"/>
                  </a:lnTo>
                  <a:lnTo>
                    <a:pt x="0" y="585724"/>
                  </a:lnTo>
                  <a:close/>
                </a:path>
              </a:pathLst>
            </a:custGeom>
            <a:ln w="12700">
              <a:solidFill>
                <a:srgbClr val="D2DEE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449897" y="2661856"/>
            <a:ext cx="1879600" cy="1950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97815" algn="l"/>
                <a:tab pos="298450" algn="l"/>
              </a:tabLst>
            </a:pPr>
            <a:r>
              <a:rPr dirty="0" sz="1800" spc="-10">
                <a:latin typeface="Calibri"/>
                <a:cs typeface="Calibri"/>
              </a:rPr>
              <a:t>Transparency</a:t>
            </a:r>
            <a:endParaRPr sz="180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297815" algn="l"/>
                <a:tab pos="298450" algn="l"/>
              </a:tabLst>
            </a:pPr>
            <a:r>
              <a:rPr dirty="0" sz="1800" spc="-10">
                <a:latin typeface="Calibri"/>
                <a:cs typeface="Calibri"/>
              </a:rPr>
              <a:t>Integrity</a:t>
            </a:r>
            <a:endParaRPr sz="180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297815" algn="l"/>
                <a:tab pos="298450" algn="l"/>
              </a:tabLst>
            </a:pPr>
            <a:r>
              <a:rPr dirty="0" sz="1800" spc="-10">
                <a:latin typeface="Calibri"/>
                <a:cs typeface="Calibri"/>
              </a:rPr>
              <a:t>Accountability</a:t>
            </a:r>
            <a:endParaRPr sz="180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15"/>
              </a:spcBef>
              <a:buFont typeface="Wingdings"/>
              <a:buChar char=""/>
              <a:tabLst>
                <a:tab pos="297815" algn="l"/>
                <a:tab pos="298450" algn="l"/>
              </a:tabLst>
            </a:pPr>
            <a:r>
              <a:rPr dirty="0" sz="1800" spc="-10">
                <a:latin typeface="Calibri"/>
                <a:cs typeface="Calibri"/>
              </a:rPr>
              <a:t>Competition</a:t>
            </a:r>
            <a:endParaRPr sz="1800">
              <a:latin typeface="Calibri"/>
              <a:cs typeface="Calibri"/>
            </a:endParaRPr>
          </a:p>
          <a:p>
            <a:pPr marL="298450" indent="-285750">
              <a:lnSpc>
                <a:spcPts val="2130"/>
              </a:lnSpc>
              <a:spcBef>
                <a:spcPts val="20"/>
              </a:spcBef>
              <a:buFont typeface="Wingdings"/>
              <a:buChar char=""/>
              <a:tabLst>
                <a:tab pos="297815" algn="l"/>
                <a:tab pos="298450" algn="l"/>
              </a:tabLst>
            </a:pPr>
            <a:r>
              <a:rPr dirty="0" sz="1800" spc="-10">
                <a:latin typeface="Calibri"/>
                <a:cs typeface="Calibri"/>
              </a:rPr>
              <a:t>Anti-Corruption</a:t>
            </a:r>
            <a:endParaRPr sz="1800">
              <a:latin typeface="Calibri"/>
              <a:cs typeface="Calibri"/>
            </a:endParaRPr>
          </a:p>
          <a:p>
            <a:pPr marL="298450" indent="-285750">
              <a:lnSpc>
                <a:spcPts val="2130"/>
              </a:lnSpc>
              <a:buFont typeface="Wingdings"/>
              <a:buChar char=""/>
              <a:tabLst>
                <a:tab pos="297815" algn="l"/>
                <a:tab pos="298450" algn="l"/>
              </a:tabLst>
            </a:pPr>
            <a:r>
              <a:rPr dirty="0" sz="1800" spc="-10" b="1">
                <a:latin typeface="Calibri"/>
                <a:cs typeface="Calibri"/>
              </a:rPr>
              <a:t>Value</a:t>
            </a:r>
            <a:r>
              <a:rPr dirty="0" sz="1800" spc="-4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for</a:t>
            </a:r>
            <a:r>
              <a:rPr dirty="0" sz="1800" spc="-55" b="1">
                <a:latin typeface="Calibri"/>
                <a:cs typeface="Calibri"/>
              </a:rPr>
              <a:t> </a:t>
            </a:r>
            <a:r>
              <a:rPr dirty="0" sz="1800" spc="-20" b="1">
                <a:latin typeface="Calibri"/>
                <a:cs typeface="Calibri"/>
              </a:rPr>
              <a:t>Money</a:t>
            </a:r>
            <a:endParaRPr sz="180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15"/>
              </a:spcBef>
              <a:buFont typeface="Wingdings"/>
              <a:buChar char=""/>
              <a:tabLst>
                <a:tab pos="297815" algn="l"/>
                <a:tab pos="298450" algn="l"/>
              </a:tabLst>
            </a:pPr>
            <a:r>
              <a:rPr dirty="0" sz="1800" spc="-10">
                <a:latin typeface="Calibri"/>
                <a:cs typeface="Calibri"/>
              </a:rPr>
              <a:t>Efficiency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4394580" y="2661856"/>
            <a:ext cx="2968625" cy="2227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indent="-28638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>
                <a:latin typeface="Calibri"/>
                <a:cs typeface="Calibri"/>
              </a:rPr>
              <a:t>Access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to </a:t>
            </a:r>
            <a:r>
              <a:rPr dirty="0" sz="1800" spc="-10">
                <a:latin typeface="Calibri"/>
                <a:cs typeface="Calibri"/>
              </a:rPr>
              <a:t>information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spc="-10" b="1">
                <a:latin typeface="Calibri"/>
                <a:cs typeface="Calibri"/>
              </a:rPr>
              <a:t>E-Procurement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Platform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>
                <a:latin typeface="Calibri"/>
                <a:cs typeface="Calibri"/>
              </a:rPr>
              <a:t>Streamlined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bidding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process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15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b="1">
                <a:latin typeface="Calibri"/>
                <a:cs typeface="Calibri"/>
              </a:rPr>
              <a:t>Bid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security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spc="-20" b="1">
                <a:latin typeface="Calibri"/>
                <a:cs typeface="Calibri"/>
              </a:rPr>
              <a:t>size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ts val="2130"/>
              </a:lnSpc>
              <a:spcBef>
                <a:spcPts val="2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spc="-10" b="1">
                <a:latin typeface="Calibri"/>
                <a:cs typeface="Calibri"/>
              </a:rPr>
              <a:t>Turnover</a:t>
            </a:r>
            <a:r>
              <a:rPr dirty="0" sz="1800" spc="-6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requirements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ts val="2130"/>
              </a:lnSpc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spc="-10" b="1">
                <a:latin typeface="Calibri"/>
                <a:cs typeface="Calibri"/>
              </a:rPr>
              <a:t>Efficient</a:t>
            </a:r>
            <a:r>
              <a:rPr dirty="0" sz="1800" spc="-9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payment</a:t>
            </a:r>
            <a:r>
              <a:rPr dirty="0" sz="1800" spc="-20" b="1">
                <a:latin typeface="Calibri"/>
                <a:cs typeface="Calibri"/>
              </a:rPr>
              <a:t> terms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15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>
                <a:latin typeface="Calibri"/>
                <a:cs typeface="Calibri"/>
              </a:rPr>
              <a:t>Penalty</a:t>
            </a:r>
            <a:r>
              <a:rPr dirty="0" sz="1800" spc="-8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for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delayed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payment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spc="-25">
                <a:latin typeface="Calibri"/>
                <a:cs typeface="Calibri"/>
              </a:rPr>
              <a:t>Post-</a:t>
            </a:r>
            <a:r>
              <a:rPr dirty="0" sz="1800">
                <a:latin typeface="Calibri"/>
                <a:cs typeface="Calibri"/>
              </a:rPr>
              <a:t>award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debrief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8339455" y="2661856"/>
            <a:ext cx="2893695" cy="2227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indent="-28638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spc="-10">
                <a:latin typeface="Calibri"/>
                <a:cs typeface="Calibri"/>
              </a:rPr>
              <a:t>Training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&amp;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Capacity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building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>
                <a:latin typeface="Calibri"/>
                <a:cs typeface="Calibri"/>
              </a:rPr>
              <a:t>Financial </a:t>
            </a:r>
            <a:r>
              <a:rPr dirty="0" sz="1800" spc="-10">
                <a:latin typeface="Calibri"/>
                <a:cs typeface="Calibri"/>
              </a:rPr>
              <a:t>assistance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spc="-10" b="1">
                <a:latin typeface="Calibri"/>
                <a:cs typeface="Calibri"/>
              </a:rPr>
              <a:t>Sub-contracting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to</a:t>
            </a:r>
            <a:r>
              <a:rPr dirty="0" sz="1800" spc="10" b="1">
                <a:latin typeface="Calibri"/>
                <a:cs typeface="Calibri"/>
              </a:rPr>
              <a:t> </a:t>
            </a:r>
            <a:r>
              <a:rPr dirty="0" sz="1800" spc="-20" b="1">
                <a:latin typeface="Calibri"/>
                <a:cs typeface="Calibri"/>
              </a:rPr>
              <a:t>SMEs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15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b="1">
                <a:latin typeface="Calibri"/>
                <a:cs typeface="Calibri"/>
              </a:rPr>
              <a:t>Smaller</a:t>
            </a:r>
            <a:r>
              <a:rPr dirty="0" sz="1800" spc="-5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lot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20" b="1">
                <a:latin typeface="Calibri"/>
                <a:cs typeface="Calibri"/>
              </a:rPr>
              <a:t>sizes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ts val="2130"/>
              </a:lnSpc>
              <a:spcBef>
                <a:spcPts val="2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b="1">
                <a:latin typeface="Calibri"/>
                <a:cs typeface="Calibri"/>
              </a:rPr>
              <a:t>Set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asides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ts val="2130"/>
              </a:lnSpc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b="1">
                <a:latin typeface="Calibri"/>
                <a:cs typeface="Calibri"/>
              </a:rPr>
              <a:t>Bid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Price</a:t>
            </a:r>
            <a:r>
              <a:rPr dirty="0" sz="1800" spc="-7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preference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15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spc="-10" b="1">
                <a:latin typeface="Calibri"/>
                <a:cs typeface="Calibri"/>
              </a:rPr>
              <a:t>Award</a:t>
            </a:r>
            <a:r>
              <a:rPr dirty="0" sz="1800" spc="-6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criteria</a:t>
            </a:r>
            <a:endParaRPr sz="1800">
              <a:latin typeface="Calibri"/>
              <a:cs typeface="Calibri"/>
            </a:endParaRPr>
          </a:p>
          <a:p>
            <a:pPr marL="298450" indent="-286385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298450" algn="l"/>
                <a:tab pos="299085" algn="l"/>
              </a:tabLst>
            </a:pPr>
            <a:r>
              <a:rPr dirty="0" sz="1800" spc="-10" b="1">
                <a:latin typeface="Calibri"/>
                <a:cs typeface="Calibri"/>
              </a:rPr>
              <a:t>Encourage</a:t>
            </a:r>
            <a:r>
              <a:rPr dirty="0" sz="1800" spc="-6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joint </a:t>
            </a:r>
            <a:r>
              <a:rPr dirty="0" sz="1800" spc="-10" b="1">
                <a:latin typeface="Calibri"/>
                <a:cs typeface="Calibri"/>
              </a:rPr>
              <a:t>bidding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765175" y="52324"/>
            <a:ext cx="10734040" cy="1128395"/>
          </a:xfrm>
          <a:prstGeom prst="rect"/>
        </p:spPr>
        <p:txBody>
          <a:bodyPr wrap="square" lIns="0" tIns="8890" rIns="0" bIns="0" rtlCol="0" vert="horz">
            <a:spAutoFit/>
          </a:bodyPr>
          <a:lstStyle/>
          <a:p>
            <a:pPr marL="4202430" marR="5080" indent="-4189729">
              <a:lnSpc>
                <a:spcPct val="100800"/>
              </a:lnSpc>
              <a:spcBef>
                <a:spcPts val="70"/>
              </a:spcBef>
            </a:pPr>
            <a:r>
              <a:rPr dirty="0" spc="-45"/>
              <a:t>Working</a:t>
            </a:r>
            <a:r>
              <a:rPr dirty="0" spc="-160"/>
              <a:t> </a:t>
            </a:r>
            <a:r>
              <a:rPr dirty="0"/>
              <a:t>with</a:t>
            </a:r>
            <a:r>
              <a:rPr dirty="0" spc="-130"/>
              <a:t> </a:t>
            </a:r>
            <a:r>
              <a:rPr dirty="0" spc="-25"/>
              <a:t>SMEs/Local</a:t>
            </a:r>
            <a:r>
              <a:rPr dirty="0" spc="-100"/>
              <a:t> </a:t>
            </a:r>
            <a:r>
              <a:rPr dirty="0" spc="-25"/>
              <a:t>Industries</a:t>
            </a:r>
            <a:r>
              <a:rPr dirty="0" spc="-165"/>
              <a:t> </a:t>
            </a:r>
            <a:r>
              <a:rPr dirty="0"/>
              <a:t>for</a:t>
            </a:r>
            <a:r>
              <a:rPr dirty="0" spc="-100"/>
              <a:t> </a:t>
            </a:r>
            <a:r>
              <a:rPr dirty="0" spc="-35"/>
              <a:t>Strengthening</a:t>
            </a:r>
            <a:r>
              <a:rPr dirty="0" spc="-160"/>
              <a:t> </a:t>
            </a:r>
            <a:r>
              <a:rPr dirty="0" spc="-10"/>
              <a:t>Local </a:t>
            </a:r>
            <a:r>
              <a:rPr dirty="0"/>
              <a:t>Supply</a:t>
            </a:r>
            <a:r>
              <a:rPr dirty="0" spc="-175"/>
              <a:t> </a:t>
            </a:r>
            <a:r>
              <a:rPr dirty="0" spc="-10"/>
              <a:t>Chain</a:t>
            </a:r>
          </a:p>
        </p:txBody>
      </p:sp>
      <p:grpSp>
        <p:nvGrpSpPr>
          <p:cNvPr id="35" name="object 35" descr=""/>
          <p:cNvGrpSpPr/>
          <p:nvPr/>
        </p:nvGrpSpPr>
        <p:grpSpPr>
          <a:xfrm>
            <a:off x="0" y="1304925"/>
            <a:ext cx="12192000" cy="66675"/>
            <a:chOff x="0" y="1304925"/>
            <a:chExt cx="12192000" cy="66675"/>
          </a:xfrm>
        </p:grpSpPr>
        <p:sp>
          <p:nvSpPr>
            <p:cNvPr id="36" name="object 36" descr=""/>
            <p:cNvSpPr/>
            <p:nvPr/>
          </p:nvSpPr>
          <p:spPr>
            <a:xfrm>
              <a:off x="0" y="1304925"/>
              <a:ext cx="12192000" cy="66675"/>
            </a:xfrm>
            <a:custGeom>
              <a:avLst/>
              <a:gdLst/>
              <a:ahLst/>
              <a:cxnLst/>
              <a:rect l="l" t="t" r="r" b="b"/>
              <a:pathLst>
                <a:path w="12192000" h="66675">
                  <a:moveTo>
                    <a:pt x="0" y="0"/>
                  </a:moveTo>
                  <a:lnTo>
                    <a:pt x="0" y="66675"/>
                  </a:lnTo>
                  <a:lnTo>
                    <a:pt x="12191999" y="66675"/>
                  </a:lnTo>
                  <a:lnTo>
                    <a:pt x="121919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77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9858375" y="1304925"/>
              <a:ext cx="2333625" cy="66675"/>
            </a:xfrm>
            <a:custGeom>
              <a:avLst/>
              <a:gdLst/>
              <a:ahLst/>
              <a:cxnLst/>
              <a:rect l="l" t="t" r="r" b="b"/>
              <a:pathLst>
                <a:path w="2333625" h="66675">
                  <a:moveTo>
                    <a:pt x="2333625" y="0"/>
                  </a:moveTo>
                  <a:lnTo>
                    <a:pt x="0" y="0"/>
                  </a:lnTo>
                  <a:lnTo>
                    <a:pt x="114553" y="66675"/>
                  </a:lnTo>
                  <a:lnTo>
                    <a:pt x="2333625" y="66675"/>
                  </a:lnTo>
                  <a:lnTo>
                    <a:pt x="2333625" y="0"/>
                  </a:lnTo>
                  <a:close/>
                </a:path>
              </a:pathLst>
            </a:custGeom>
            <a:solidFill>
              <a:srgbClr val="1E92AE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38" name="object 3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695700" y="1057275"/>
            <a:ext cx="4981575" cy="4981575"/>
            <a:chOff x="3695700" y="1057275"/>
            <a:chExt cx="4981575" cy="4981575"/>
          </a:xfrm>
        </p:grpSpPr>
        <p:sp>
          <p:nvSpPr>
            <p:cNvPr id="3" name="object 3" descr=""/>
            <p:cNvSpPr/>
            <p:nvPr/>
          </p:nvSpPr>
          <p:spPr>
            <a:xfrm>
              <a:off x="6934200" y="1171575"/>
              <a:ext cx="1743075" cy="3653154"/>
            </a:xfrm>
            <a:custGeom>
              <a:avLst/>
              <a:gdLst/>
              <a:ahLst/>
              <a:cxnLst/>
              <a:rect l="l" t="t" r="r" b="b"/>
              <a:pathLst>
                <a:path w="1743075" h="3653154">
                  <a:moveTo>
                    <a:pt x="0" y="0"/>
                  </a:moveTo>
                  <a:lnTo>
                    <a:pt x="34896" y="23245"/>
                  </a:lnTo>
                  <a:lnTo>
                    <a:pt x="70332" y="48632"/>
                  </a:lnTo>
                  <a:lnTo>
                    <a:pt x="106154" y="76219"/>
                  </a:lnTo>
                  <a:lnTo>
                    <a:pt x="142207" y="106063"/>
                  </a:lnTo>
                  <a:lnTo>
                    <a:pt x="178337" y="138222"/>
                  </a:lnTo>
                  <a:lnTo>
                    <a:pt x="214391" y="172751"/>
                  </a:lnTo>
                  <a:lnTo>
                    <a:pt x="250215" y="209710"/>
                  </a:lnTo>
                  <a:lnTo>
                    <a:pt x="285655" y="249155"/>
                  </a:lnTo>
                  <a:lnTo>
                    <a:pt x="320557" y="291143"/>
                  </a:lnTo>
                  <a:lnTo>
                    <a:pt x="354768" y="335732"/>
                  </a:lnTo>
                  <a:lnTo>
                    <a:pt x="388132" y="382980"/>
                  </a:lnTo>
                  <a:lnTo>
                    <a:pt x="420497" y="432942"/>
                  </a:lnTo>
                  <a:lnTo>
                    <a:pt x="461560" y="502450"/>
                  </a:lnTo>
                  <a:lnTo>
                    <a:pt x="496491" y="571243"/>
                  </a:lnTo>
                  <a:lnTo>
                    <a:pt x="525704" y="639065"/>
                  </a:lnTo>
                  <a:lnTo>
                    <a:pt x="549616" y="705656"/>
                  </a:lnTo>
                  <a:lnTo>
                    <a:pt x="568642" y="770758"/>
                  </a:lnTo>
                  <a:lnTo>
                    <a:pt x="583199" y="834111"/>
                  </a:lnTo>
                  <a:lnTo>
                    <a:pt x="593701" y="895458"/>
                  </a:lnTo>
                  <a:lnTo>
                    <a:pt x="600565" y="954538"/>
                  </a:lnTo>
                  <a:lnTo>
                    <a:pt x="604209" y="1011286"/>
                  </a:lnTo>
                  <a:lnTo>
                    <a:pt x="605041" y="1064866"/>
                  </a:lnTo>
                  <a:lnTo>
                    <a:pt x="603484" y="1115597"/>
                  </a:lnTo>
                  <a:lnTo>
                    <a:pt x="599952" y="1163026"/>
                  </a:lnTo>
                  <a:lnTo>
                    <a:pt x="594861" y="1206896"/>
                  </a:lnTo>
                  <a:lnTo>
                    <a:pt x="588626" y="1246947"/>
                  </a:lnTo>
                  <a:lnTo>
                    <a:pt x="574387" y="1314558"/>
                  </a:lnTo>
                  <a:lnTo>
                    <a:pt x="560562" y="1363791"/>
                  </a:lnTo>
                  <a:lnTo>
                    <a:pt x="547877" y="1398651"/>
                  </a:lnTo>
                  <a:lnTo>
                    <a:pt x="542748" y="1418617"/>
                  </a:lnTo>
                  <a:lnTo>
                    <a:pt x="536082" y="1437513"/>
                  </a:lnTo>
                  <a:lnTo>
                    <a:pt x="528393" y="1456408"/>
                  </a:lnTo>
                  <a:lnTo>
                    <a:pt x="520192" y="1476375"/>
                  </a:lnTo>
                  <a:lnTo>
                    <a:pt x="354202" y="1826005"/>
                  </a:lnTo>
                  <a:lnTo>
                    <a:pt x="336250" y="1866898"/>
                  </a:lnTo>
                  <a:lnTo>
                    <a:pt x="319930" y="1909804"/>
                  </a:lnTo>
                  <a:lnTo>
                    <a:pt x="305241" y="1954535"/>
                  </a:lnTo>
                  <a:lnTo>
                    <a:pt x="292185" y="2000902"/>
                  </a:lnTo>
                  <a:lnTo>
                    <a:pt x="280761" y="2048716"/>
                  </a:lnTo>
                  <a:lnTo>
                    <a:pt x="270969" y="2097789"/>
                  </a:lnTo>
                  <a:lnTo>
                    <a:pt x="262809" y="2147931"/>
                  </a:lnTo>
                  <a:lnTo>
                    <a:pt x="256280" y="2198953"/>
                  </a:lnTo>
                  <a:lnTo>
                    <a:pt x="251384" y="2250668"/>
                  </a:lnTo>
                  <a:lnTo>
                    <a:pt x="248120" y="2302885"/>
                  </a:lnTo>
                  <a:lnTo>
                    <a:pt x="246488" y="2355417"/>
                  </a:lnTo>
                  <a:lnTo>
                    <a:pt x="246488" y="2408074"/>
                  </a:lnTo>
                  <a:lnTo>
                    <a:pt x="248120" y="2460668"/>
                  </a:lnTo>
                  <a:lnTo>
                    <a:pt x="251384" y="2513009"/>
                  </a:lnTo>
                  <a:lnTo>
                    <a:pt x="256280" y="2564909"/>
                  </a:lnTo>
                  <a:lnTo>
                    <a:pt x="262809" y="2616180"/>
                  </a:lnTo>
                  <a:lnTo>
                    <a:pt x="270969" y="2666631"/>
                  </a:lnTo>
                  <a:lnTo>
                    <a:pt x="280761" y="2716075"/>
                  </a:lnTo>
                  <a:lnTo>
                    <a:pt x="292185" y="2764323"/>
                  </a:lnTo>
                  <a:lnTo>
                    <a:pt x="305241" y="2811186"/>
                  </a:lnTo>
                  <a:lnTo>
                    <a:pt x="319930" y="2856474"/>
                  </a:lnTo>
                  <a:lnTo>
                    <a:pt x="336250" y="2900000"/>
                  </a:lnTo>
                  <a:lnTo>
                    <a:pt x="354202" y="2941574"/>
                  </a:lnTo>
                  <a:lnTo>
                    <a:pt x="520192" y="3285744"/>
                  </a:lnTo>
                  <a:lnTo>
                    <a:pt x="549701" y="3359999"/>
                  </a:lnTo>
                  <a:lnTo>
                    <a:pt x="568652" y="3424947"/>
                  </a:lnTo>
                  <a:lnTo>
                    <a:pt x="578402" y="3481174"/>
                  </a:lnTo>
                  <a:lnTo>
                    <a:pt x="580310" y="3529266"/>
                  </a:lnTo>
                  <a:lnTo>
                    <a:pt x="575735" y="3569809"/>
                  </a:lnTo>
                  <a:lnTo>
                    <a:pt x="566037" y="3603390"/>
                  </a:lnTo>
                  <a:lnTo>
                    <a:pt x="552572" y="3630596"/>
                  </a:lnTo>
                  <a:lnTo>
                    <a:pt x="536701" y="3652012"/>
                  </a:lnTo>
                  <a:lnTo>
                    <a:pt x="576088" y="3652670"/>
                  </a:lnTo>
                  <a:lnTo>
                    <a:pt x="617480" y="3651916"/>
                  </a:lnTo>
                  <a:lnTo>
                    <a:pt x="660726" y="3649523"/>
                  </a:lnTo>
                  <a:lnTo>
                    <a:pt x="705676" y="3645263"/>
                  </a:lnTo>
                  <a:lnTo>
                    <a:pt x="752178" y="3638911"/>
                  </a:lnTo>
                  <a:lnTo>
                    <a:pt x="800084" y="3630238"/>
                  </a:lnTo>
                  <a:lnTo>
                    <a:pt x="849241" y="3619018"/>
                  </a:lnTo>
                  <a:lnTo>
                    <a:pt x="899500" y="3605025"/>
                  </a:lnTo>
                  <a:lnTo>
                    <a:pt x="950710" y="3588031"/>
                  </a:lnTo>
                  <a:lnTo>
                    <a:pt x="1002720" y="3567810"/>
                  </a:lnTo>
                  <a:lnTo>
                    <a:pt x="1055381" y="3544135"/>
                  </a:lnTo>
                  <a:lnTo>
                    <a:pt x="1108541" y="3516779"/>
                  </a:lnTo>
                  <a:lnTo>
                    <a:pt x="1162050" y="3485515"/>
                  </a:lnTo>
                  <a:lnTo>
                    <a:pt x="1228117" y="3440994"/>
                  </a:lnTo>
                  <a:lnTo>
                    <a:pt x="1288903" y="3394861"/>
                  </a:lnTo>
                  <a:lnTo>
                    <a:pt x="1344622" y="3347468"/>
                  </a:lnTo>
                  <a:lnTo>
                    <a:pt x="1395491" y="3299167"/>
                  </a:lnTo>
                  <a:lnTo>
                    <a:pt x="1441723" y="3250312"/>
                  </a:lnTo>
                  <a:lnTo>
                    <a:pt x="1483534" y="3201254"/>
                  </a:lnTo>
                  <a:lnTo>
                    <a:pt x="1521140" y="3152346"/>
                  </a:lnTo>
                  <a:lnTo>
                    <a:pt x="1554754" y="3103941"/>
                  </a:lnTo>
                  <a:lnTo>
                    <a:pt x="1584593" y="3056390"/>
                  </a:lnTo>
                  <a:lnTo>
                    <a:pt x="1610871" y="3010046"/>
                  </a:lnTo>
                  <a:lnTo>
                    <a:pt x="1633803" y="2965261"/>
                  </a:lnTo>
                  <a:lnTo>
                    <a:pt x="1653605" y="2922388"/>
                  </a:lnTo>
                  <a:lnTo>
                    <a:pt x="1670492" y="2881780"/>
                  </a:lnTo>
                  <a:lnTo>
                    <a:pt x="1684678" y="2843788"/>
                  </a:lnTo>
                  <a:lnTo>
                    <a:pt x="1705809" y="2777064"/>
                  </a:lnTo>
                  <a:lnTo>
                    <a:pt x="1718720" y="2725036"/>
                  </a:lnTo>
                  <a:lnTo>
                    <a:pt x="1726438" y="2680716"/>
                  </a:lnTo>
                  <a:lnTo>
                    <a:pt x="1731506" y="2630795"/>
                  </a:lnTo>
                  <a:lnTo>
                    <a:pt x="1735661" y="2580856"/>
                  </a:lnTo>
                  <a:lnTo>
                    <a:pt x="1738899" y="2530903"/>
                  </a:lnTo>
                  <a:lnTo>
                    <a:pt x="1741217" y="2480940"/>
                  </a:lnTo>
                  <a:lnTo>
                    <a:pt x="1742609" y="2430969"/>
                  </a:lnTo>
                  <a:lnTo>
                    <a:pt x="1743075" y="2380996"/>
                  </a:lnTo>
                  <a:lnTo>
                    <a:pt x="1742577" y="2330897"/>
                  </a:lnTo>
                  <a:lnTo>
                    <a:pt x="1741089" y="2281007"/>
                  </a:lnTo>
                  <a:lnTo>
                    <a:pt x="1738622" y="2231337"/>
                  </a:lnTo>
                  <a:lnTo>
                    <a:pt x="1735183" y="2181897"/>
                  </a:lnTo>
                  <a:lnTo>
                    <a:pt x="1730781" y="2132696"/>
                  </a:lnTo>
                  <a:lnTo>
                    <a:pt x="1725426" y="2083747"/>
                  </a:lnTo>
                  <a:lnTo>
                    <a:pt x="1719126" y="2035059"/>
                  </a:lnTo>
                  <a:lnTo>
                    <a:pt x="1711891" y="1986642"/>
                  </a:lnTo>
                  <a:lnTo>
                    <a:pt x="1703730" y="1938507"/>
                  </a:lnTo>
                  <a:lnTo>
                    <a:pt x="1694651" y="1890665"/>
                  </a:lnTo>
                  <a:lnTo>
                    <a:pt x="1684663" y="1843125"/>
                  </a:lnTo>
                  <a:lnTo>
                    <a:pt x="1673777" y="1795899"/>
                  </a:lnTo>
                  <a:lnTo>
                    <a:pt x="1661999" y="1748996"/>
                  </a:lnTo>
                  <a:lnTo>
                    <a:pt x="1649341" y="1702428"/>
                  </a:lnTo>
                  <a:lnTo>
                    <a:pt x="1635810" y="1656204"/>
                  </a:lnTo>
                  <a:lnTo>
                    <a:pt x="1621416" y="1610335"/>
                  </a:lnTo>
                  <a:lnTo>
                    <a:pt x="1606167" y="1564832"/>
                  </a:lnTo>
                  <a:lnTo>
                    <a:pt x="1590073" y="1519704"/>
                  </a:lnTo>
                  <a:lnTo>
                    <a:pt x="1573143" y="1474963"/>
                  </a:lnTo>
                  <a:lnTo>
                    <a:pt x="1555385" y="1430618"/>
                  </a:lnTo>
                  <a:lnTo>
                    <a:pt x="1536809" y="1386681"/>
                  </a:lnTo>
                  <a:lnTo>
                    <a:pt x="1517424" y="1343161"/>
                  </a:lnTo>
                  <a:lnTo>
                    <a:pt x="1497238" y="1300069"/>
                  </a:lnTo>
                  <a:lnTo>
                    <a:pt x="1476261" y="1257416"/>
                  </a:lnTo>
                  <a:lnTo>
                    <a:pt x="1454502" y="1215211"/>
                  </a:lnTo>
                  <a:lnTo>
                    <a:pt x="1431969" y="1173466"/>
                  </a:lnTo>
                  <a:lnTo>
                    <a:pt x="1408673" y="1132190"/>
                  </a:lnTo>
                  <a:lnTo>
                    <a:pt x="1384621" y="1091394"/>
                  </a:lnTo>
                  <a:lnTo>
                    <a:pt x="1359822" y="1051090"/>
                  </a:lnTo>
                  <a:lnTo>
                    <a:pt x="1334287" y="1011286"/>
                  </a:lnTo>
                  <a:lnTo>
                    <a:pt x="1308023" y="971993"/>
                  </a:lnTo>
                  <a:lnTo>
                    <a:pt x="1281040" y="933223"/>
                  </a:lnTo>
                  <a:lnTo>
                    <a:pt x="1253347" y="894984"/>
                  </a:lnTo>
                  <a:lnTo>
                    <a:pt x="1224952" y="857289"/>
                  </a:lnTo>
                  <a:lnTo>
                    <a:pt x="1195866" y="820146"/>
                  </a:lnTo>
                  <a:lnTo>
                    <a:pt x="1166096" y="783568"/>
                  </a:lnTo>
                  <a:lnTo>
                    <a:pt x="1135652" y="747563"/>
                  </a:lnTo>
                  <a:lnTo>
                    <a:pt x="1104542" y="712142"/>
                  </a:lnTo>
                  <a:lnTo>
                    <a:pt x="1072777" y="677317"/>
                  </a:lnTo>
                  <a:lnTo>
                    <a:pt x="1040364" y="643097"/>
                  </a:lnTo>
                  <a:lnTo>
                    <a:pt x="1007314" y="609492"/>
                  </a:lnTo>
                  <a:lnTo>
                    <a:pt x="973634" y="576514"/>
                  </a:lnTo>
                  <a:lnTo>
                    <a:pt x="939334" y="544172"/>
                  </a:lnTo>
                  <a:lnTo>
                    <a:pt x="904423" y="512477"/>
                  </a:lnTo>
                  <a:lnTo>
                    <a:pt x="868910" y="481440"/>
                  </a:lnTo>
                  <a:lnTo>
                    <a:pt x="832803" y="451071"/>
                  </a:lnTo>
                  <a:lnTo>
                    <a:pt x="796113" y="421380"/>
                  </a:lnTo>
                  <a:lnTo>
                    <a:pt x="758848" y="392377"/>
                  </a:lnTo>
                  <a:lnTo>
                    <a:pt x="721016" y="364074"/>
                  </a:lnTo>
                  <a:lnTo>
                    <a:pt x="682627" y="336481"/>
                  </a:lnTo>
                  <a:lnTo>
                    <a:pt x="643691" y="309607"/>
                  </a:lnTo>
                  <a:lnTo>
                    <a:pt x="604215" y="283464"/>
                  </a:lnTo>
                  <a:lnTo>
                    <a:pt x="564209" y="258062"/>
                  </a:lnTo>
                  <a:lnTo>
                    <a:pt x="523682" y="233411"/>
                  </a:lnTo>
                  <a:lnTo>
                    <a:pt x="482644" y="209522"/>
                  </a:lnTo>
                  <a:lnTo>
                    <a:pt x="441102" y="186405"/>
                  </a:lnTo>
                  <a:lnTo>
                    <a:pt x="399066" y="164071"/>
                  </a:lnTo>
                  <a:lnTo>
                    <a:pt x="356545" y="142529"/>
                  </a:lnTo>
                  <a:lnTo>
                    <a:pt x="313548" y="121791"/>
                  </a:lnTo>
                  <a:lnTo>
                    <a:pt x="270084" y="101867"/>
                  </a:lnTo>
                  <a:lnTo>
                    <a:pt x="226163" y="82768"/>
                  </a:lnTo>
                  <a:lnTo>
                    <a:pt x="181792" y="64503"/>
                  </a:lnTo>
                  <a:lnTo>
                    <a:pt x="136981" y="47083"/>
                  </a:lnTo>
                  <a:lnTo>
                    <a:pt x="91740" y="30519"/>
                  </a:lnTo>
                  <a:lnTo>
                    <a:pt x="46076" y="14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C678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810000" y="1057275"/>
              <a:ext cx="3653154" cy="1752600"/>
            </a:xfrm>
            <a:custGeom>
              <a:avLst/>
              <a:gdLst/>
              <a:ahLst/>
              <a:cxnLst/>
              <a:rect l="l" t="t" r="r" b="b"/>
              <a:pathLst>
                <a:path w="3653154" h="1752600">
                  <a:moveTo>
                    <a:pt x="2380996" y="0"/>
                  </a:moveTo>
                  <a:lnTo>
                    <a:pt x="2331643" y="484"/>
                  </a:lnTo>
                  <a:lnTo>
                    <a:pt x="2282493" y="1930"/>
                  </a:lnTo>
                  <a:lnTo>
                    <a:pt x="2233556" y="4331"/>
                  </a:lnTo>
                  <a:lnTo>
                    <a:pt x="2184842" y="7678"/>
                  </a:lnTo>
                  <a:lnTo>
                    <a:pt x="2136360" y="11961"/>
                  </a:lnTo>
                  <a:lnTo>
                    <a:pt x="2088120" y="17173"/>
                  </a:lnTo>
                  <a:lnTo>
                    <a:pt x="2040133" y="23305"/>
                  </a:lnTo>
                  <a:lnTo>
                    <a:pt x="1992408" y="30349"/>
                  </a:lnTo>
                  <a:lnTo>
                    <a:pt x="1944956" y="38295"/>
                  </a:lnTo>
                  <a:lnTo>
                    <a:pt x="1897786" y="47136"/>
                  </a:lnTo>
                  <a:lnTo>
                    <a:pt x="1850909" y="56863"/>
                  </a:lnTo>
                  <a:lnTo>
                    <a:pt x="1804334" y="67467"/>
                  </a:lnTo>
                  <a:lnTo>
                    <a:pt x="1758071" y="78940"/>
                  </a:lnTo>
                  <a:lnTo>
                    <a:pt x="1712131" y="91274"/>
                  </a:lnTo>
                  <a:lnTo>
                    <a:pt x="1666522" y="104459"/>
                  </a:lnTo>
                  <a:lnTo>
                    <a:pt x="1621256" y="118488"/>
                  </a:lnTo>
                  <a:lnTo>
                    <a:pt x="1576342" y="133351"/>
                  </a:lnTo>
                  <a:lnTo>
                    <a:pt x="1531791" y="149041"/>
                  </a:lnTo>
                  <a:lnTo>
                    <a:pt x="1487611" y="165548"/>
                  </a:lnTo>
                  <a:lnTo>
                    <a:pt x="1443813" y="182865"/>
                  </a:lnTo>
                  <a:lnTo>
                    <a:pt x="1400408" y="200982"/>
                  </a:lnTo>
                  <a:lnTo>
                    <a:pt x="1357404" y="219892"/>
                  </a:lnTo>
                  <a:lnTo>
                    <a:pt x="1314813" y="239586"/>
                  </a:lnTo>
                  <a:lnTo>
                    <a:pt x="1272643" y="260054"/>
                  </a:lnTo>
                  <a:lnTo>
                    <a:pt x="1230906" y="281289"/>
                  </a:lnTo>
                  <a:lnTo>
                    <a:pt x="1189610" y="303282"/>
                  </a:lnTo>
                  <a:lnTo>
                    <a:pt x="1148766" y="326025"/>
                  </a:lnTo>
                  <a:lnTo>
                    <a:pt x="1108384" y="349509"/>
                  </a:lnTo>
                  <a:lnTo>
                    <a:pt x="1068474" y="373726"/>
                  </a:lnTo>
                  <a:lnTo>
                    <a:pt x="1029046" y="398666"/>
                  </a:lnTo>
                  <a:lnTo>
                    <a:pt x="990109" y="424322"/>
                  </a:lnTo>
                  <a:lnTo>
                    <a:pt x="951674" y="450686"/>
                  </a:lnTo>
                  <a:lnTo>
                    <a:pt x="913751" y="477747"/>
                  </a:lnTo>
                  <a:lnTo>
                    <a:pt x="876349" y="505499"/>
                  </a:lnTo>
                  <a:lnTo>
                    <a:pt x="839479" y="533932"/>
                  </a:lnTo>
                  <a:lnTo>
                    <a:pt x="803151" y="563037"/>
                  </a:lnTo>
                  <a:lnTo>
                    <a:pt x="767374" y="592808"/>
                  </a:lnTo>
                  <a:lnTo>
                    <a:pt x="732159" y="623234"/>
                  </a:lnTo>
                  <a:lnTo>
                    <a:pt x="697515" y="654307"/>
                  </a:lnTo>
                  <a:lnTo>
                    <a:pt x="663453" y="686020"/>
                  </a:lnTo>
                  <a:lnTo>
                    <a:pt x="629982" y="718362"/>
                  </a:lnTo>
                  <a:lnTo>
                    <a:pt x="597113" y="751327"/>
                  </a:lnTo>
                  <a:lnTo>
                    <a:pt x="564855" y="784904"/>
                  </a:lnTo>
                  <a:lnTo>
                    <a:pt x="533218" y="819087"/>
                  </a:lnTo>
                  <a:lnTo>
                    <a:pt x="502213" y="853866"/>
                  </a:lnTo>
                  <a:lnTo>
                    <a:pt x="471849" y="889232"/>
                  </a:lnTo>
                  <a:lnTo>
                    <a:pt x="442136" y="925178"/>
                  </a:lnTo>
                  <a:lnTo>
                    <a:pt x="413085" y="961694"/>
                  </a:lnTo>
                  <a:lnTo>
                    <a:pt x="384704" y="998772"/>
                  </a:lnTo>
                  <a:lnTo>
                    <a:pt x="357005" y="1036405"/>
                  </a:lnTo>
                  <a:lnTo>
                    <a:pt x="329997" y="1074582"/>
                  </a:lnTo>
                  <a:lnTo>
                    <a:pt x="303690" y="1113296"/>
                  </a:lnTo>
                  <a:lnTo>
                    <a:pt x="278095" y="1152537"/>
                  </a:lnTo>
                  <a:lnTo>
                    <a:pt x="253220" y="1192299"/>
                  </a:lnTo>
                  <a:lnTo>
                    <a:pt x="229076" y="1232571"/>
                  </a:lnTo>
                  <a:lnTo>
                    <a:pt x="205673" y="1273346"/>
                  </a:lnTo>
                  <a:lnTo>
                    <a:pt x="183021" y="1314615"/>
                  </a:lnTo>
                  <a:lnTo>
                    <a:pt x="161131" y="1356370"/>
                  </a:lnTo>
                  <a:lnTo>
                    <a:pt x="140011" y="1398601"/>
                  </a:lnTo>
                  <a:lnTo>
                    <a:pt x="119672" y="1441301"/>
                  </a:lnTo>
                  <a:lnTo>
                    <a:pt x="100123" y="1484460"/>
                  </a:lnTo>
                  <a:lnTo>
                    <a:pt x="81376" y="1528071"/>
                  </a:lnTo>
                  <a:lnTo>
                    <a:pt x="63439" y="1572125"/>
                  </a:lnTo>
                  <a:lnTo>
                    <a:pt x="46323" y="1616614"/>
                  </a:lnTo>
                  <a:lnTo>
                    <a:pt x="30038" y="1661528"/>
                  </a:lnTo>
                  <a:lnTo>
                    <a:pt x="14593" y="1706859"/>
                  </a:lnTo>
                  <a:lnTo>
                    <a:pt x="0" y="1752600"/>
                  </a:lnTo>
                  <a:lnTo>
                    <a:pt x="23245" y="1716353"/>
                  </a:lnTo>
                  <a:lnTo>
                    <a:pt x="48632" y="1679776"/>
                  </a:lnTo>
                  <a:lnTo>
                    <a:pt x="76219" y="1643002"/>
                  </a:lnTo>
                  <a:lnTo>
                    <a:pt x="106063" y="1606169"/>
                  </a:lnTo>
                  <a:lnTo>
                    <a:pt x="138222" y="1569409"/>
                  </a:lnTo>
                  <a:lnTo>
                    <a:pt x="172751" y="1532858"/>
                  </a:lnTo>
                  <a:lnTo>
                    <a:pt x="209710" y="1496651"/>
                  </a:lnTo>
                  <a:lnTo>
                    <a:pt x="249155" y="1460923"/>
                  </a:lnTo>
                  <a:lnTo>
                    <a:pt x="291143" y="1425809"/>
                  </a:lnTo>
                  <a:lnTo>
                    <a:pt x="335732" y="1391443"/>
                  </a:lnTo>
                  <a:lnTo>
                    <a:pt x="382980" y="1357962"/>
                  </a:lnTo>
                  <a:lnTo>
                    <a:pt x="432942" y="1325499"/>
                  </a:lnTo>
                  <a:lnTo>
                    <a:pt x="502450" y="1284387"/>
                  </a:lnTo>
                  <a:lnTo>
                    <a:pt x="571243" y="1249487"/>
                  </a:lnTo>
                  <a:lnTo>
                    <a:pt x="639065" y="1220371"/>
                  </a:lnTo>
                  <a:lnTo>
                    <a:pt x="705656" y="1196610"/>
                  </a:lnTo>
                  <a:lnTo>
                    <a:pt x="770758" y="1177779"/>
                  </a:lnTo>
                  <a:lnTo>
                    <a:pt x="834111" y="1163449"/>
                  </a:lnTo>
                  <a:lnTo>
                    <a:pt x="895458" y="1153192"/>
                  </a:lnTo>
                  <a:lnTo>
                    <a:pt x="954538" y="1146583"/>
                  </a:lnTo>
                  <a:lnTo>
                    <a:pt x="1011094" y="1143192"/>
                  </a:lnTo>
                  <a:lnTo>
                    <a:pt x="1064866" y="1142592"/>
                  </a:lnTo>
                  <a:lnTo>
                    <a:pt x="3652179" y="1142592"/>
                  </a:lnTo>
                  <a:lnTo>
                    <a:pt x="3651916" y="1128146"/>
                  </a:lnTo>
                  <a:lnTo>
                    <a:pt x="3649523" y="1084869"/>
                  </a:lnTo>
                  <a:lnTo>
                    <a:pt x="3645263" y="1039925"/>
                  </a:lnTo>
                  <a:lnTo>
                    <a:pt x="3638911" y="993482"/>
                  </a:lnTo>
                  <a:lnTo>
                    <a:pt x="3630238" y="945705"/>
                  </a:lnTo>
                  <a:lnTo>
                    <a:pt x="3619018" y="896761"/>
                  </a:lnTo>
                  <a:lnTo>
                    <a:pt x="3605025" y="846815"/>
                  </a:lnTo>
                  <a:lnTo>
                    <a:pt x="3588031" y="796035"/>
                  </a:lnTo>
                  <a:lnTo>
                    <a:pt x="3567810" y="744585"/>
                  </a:lnTo>
                  <a:lnTo>
                    <a:pt x="3544135" y="692632"/>
                  </a:lnTo>
                  <a:lnTo>
                    <a:pt x="3516779" y="640343"/>
                  </a:lnTo>
                  <a:lnTo>
                    <a:pt x="3485515" y="587883"/>
                  </a:lnTo>
                  <a:lnTo>
                    <a:pt x="3440994" y="521675"/>
                  </a:lnTo>
                  <a:lnTo>
                    <a:pt x="3394861" y="460755"/>
                  </a:lnTo>
                  <a:lnTo>
                    <a:pt x="3347468" y="404903"/>
                  </a:lnTo>
                  <a:lnTo>
                    <a:pt x="3299167" y="353902"/>
                  </a:lnTo>
                  <a:lnTo>
                    <a:pt x="3250312" y="307531"/>
                  </a:lnTo>
                  <a:lnTo>
                    <a:pt x="3201254" y="265571"/>
                  </a:lnTo>
                  <a:lnTo>
                    <a:pt x="3152346" y="227805"/>
                  </a:lnTo>
                  <a:lnTo>
                    <a:pt x="3103941" y="194011"/>
                  </a:lnTo>
                  <a:lnTo>
                    <a:pt x="3056390" y="163973"/>
                  </a:lnTo>
                  <a:lnTo>
                    <a:pt x="3010046" y="137470"/>
                  </a:lnTo>
                  <a:lnTo>
                    <a:pt x="2965261" y="114283"/>
                  </a:lnTo>
                  <a:lnTo>
                    <a:pt x="2922388" y="94194"/>
                  </a:lnTo>
                  <a:lnTo>
                    <a:pt x="2881780" y="76983"/>
                  </a:lnTo>
                  <a:lnTo>
                    <a:pt x="2843788" y="62432"/>
                  </a:lnTo>
                  <a:lnTo>
                    <a:pt x="2777064" y="40431"/>
                  </a:lnTo>
                  <a:lnTo>
                    <a:pt x="2725036" y="26440"/>
                  </a:lnTo>
                  <a:lnTo>
                    <a:pt x="2680716" y="16637"/>
                  </a:lnTo>
                  <a:lnTo>
                    <a:pt x="2630795" y="11568"/>
                  </a:lnTo>
                  <a:lnTo>
                    <a:pt x="2580856" y="7413"/>
                  </a:lnTo>
                  <a:lnTo>
                    <a:pt x="2530903" y="4175"/>
                  </a:lnTo>
                  <a:lnTo>
                    <a:pt x="2480940" y="1857"/>
                  </a:lnTo>
                  <a:lnTo>
                    <a:pt x="2430969" y="465"/>
                  </a:lnTo>
                  <a:lnTo>
                    <a:pt x="2380996" y="0"/>
                  </a:lnTo>
                  <a:close/>
                </a:path>
                <a:path w="3653154" h="1752600">
                  <a:moveTo>
                    <a:pt x="3652179" y="1142592"/>
                  </a:moveTo>
                  <a:lnTo>
                    <a:pt x="1064866" y="1142592"/>
                  </a:lnTo>
                  <a:lnTo>
                    <a:pt x="1115597" y="1144357"/>
                  </a:lnTo>
                  <a:lnTo>
                    <a:pt x="1163026" y="1148058"/>
                  </a:lnTo>
                  <a:lnTo>
                    <a:pt x="1206896" y="1153269"/>
                  </a:lnTo>
                  <a:lnTo>
                    <a:pt x="1246947" y="1159561"/>
                  </a:lnTo>
                  <a:lnTo>
                    <a:pt x="1314558" y="1173681"/>
                  </a:lnTo>
                  <a:lnTo>
                    <a:pt x="1363791" y="1186999"/>
                  </a:lnTo>
                  <a:lnTo>
                    <a:pt x="1392574" y="1196095"/>
                  </a:lnTo>
                  <a:lnTo>
                    <a:pt x="1398651" y="1197990"/>
                  </a:lnTo>
                  <a:lnTo>
                    <a:pt x="1418617" y="1206297"/>
                  </a:lnTo>
                  <a:lnTo>
                    <a:pt x="1456408" y="1222958"/>
                  </a:lnTo>
                  <a:lnTo>
                    <a:pt x="1476375" y="1231264"/>
                  </a:lnTo>
                  <a:lnTo>
                    <a:pt x="1826005" y="1392047"/>
                  </a:lnTo>
                  <a:lnTo>
                    <a:pt x="1866898" y="1410046"/>
                  </a:lnTo>
                  <a:lnTo>
                    <a:pt x="1909801" y="1426410"/>
                  </a:lnTo>
                  <a:lnTo>
                    <a:pt x="1954523" y="1441137"/>
                  </a:lnTo>
                  <a:lnTo>
                    <a:pt x="2000873" y="1454228"/>
                  </a:lnTo>
                  <a:lnTo>
                    <a:pt x="2048660" y="1465682"/>
                  </a:lnTo>
                  <a:lnTo>
                    <a:pt x="2097692" y="1475501"/>
                  </a:lnTo>
                  <a:lnTo>
                    <a:pt x="2147777" y="1483682"/>
                  </a:lnTo>
                  <a:lnTo>
                    <a:pt x="2198723" y="1490228"/>
                  </a:lnTo>
                  <a:lnTo>
                    <a:pt x="2250341" y="1495137"/>
                  </a:lnTo>
                  <a:lnTo>
                    <a:pt x="2302436" y="1498410"/>
                  </a:lnTo>
                  <a:lnTo>
                    <a:pt x="2354820" y="1500046"/>
                  </a:lnTo>
                  <a:lnTo>
                    <a:pt x="2407298" y="1500046"/>
                  </a:lnTo>
                  <a:lnTo>
                    <a:pt x="2459682" y="1498410"/>
                  </a:lnTo>
                  <a:lnTo>
                    <a:pt x="2511777" y="1495137"/>
                  </a:lnTo>
                  <a:lnTo>
                    <a:pt x="2563395" y="1490228"/>
                  </a:lnTo>
                  <a:lnTo>
                    <a:pt x="2614341" y="1483682"/>
                  </a:lnTo>
                  <a:lnTo>
                    <a:pt x="2664426" y="1475501"/>
                  </a:lnTo>
                  <a:lnTo>
                    <a:pt x="2713458" y="1465682"/>
                  </a:lnTo>
                  <a:lnTo>
                    <a:pt x="2761245" y="1454228"/>
                  </a:lnTo>
                  <a:lnTo>
                    <a:pt x="2807595" y="1441137"/>
                  </a:lnTo>
                  <a:lnTo>
                    <a:pt x="2852317" y="1426410"/>
                  </a:lnTo>
                  <a:lnTo>
                    <a:pt x="2895220" y="1410046"/>
                  </a:lnTo>
                  <a:lnTo>
                    <a:pt x="2936113" y="1392047"/>
                  </a:lnTo>
                  <a:lnTo>
                    <a:pt x="3285744" y="1231264"/>
                  </a:lnTo>
                  <a:lnTo>
                    <a:pt x="3346326" y="1205530"/>
                  </a:lnTo>
                  <a:lnTo>
                    <a:pt x="3403070" y="1186483"/>
                  </a:lnTo>
                  <a:lnTo>
                    <a:pt x="3455780" y="1174059"/>
                  </a:lnTo>
                  <a:lnTo>
                    <a:pt x="3504263" y="1168193"/>
                  </a:lnTo>
                  <a:lnTo>
                    <a:pt x="3652645" y="1168193"/>
                  </a:lnTo>
                  <a:lnTo>
                    <a:pt x="3652179" y="1142592"/>
                  </a:lnTo>
                  <a:close/>
                </a:path>
                <a:path w="3653154" h="1752600">
                  <a:moveTo>
                    <a:pt x="3652645" y="1168193"/>
                  </a:moveTo>
                  <a:lnTo>
                    <a:pt x="3504263" y="1168193"/>
                  </a:lnTo>
                  <a:lnTo>
                    <a:pt x="3548322" y="1168822"/>
                  </a:lnTo>
                  <a:lnTo>
                    <a:pt x="3587763" y="1175883"/>
                  </a:lnTo>
                  <a:lnTo>
                    <a:pt x="3622391" y="1189310"/>
                  </a:lnTo>
                  <a:lnTo>
                    <a:pt x="3652011" y="1209039"/>
                  </a:lnTo>
                  <a:lnTo>
                    <a:pt x="3652602" y="1173681"/>
                  </a:lnTo>
                  <a:lnTo>
                    <a:pt x="3652645" y="1168193"/>
                  </a:lnTo>
                  <a:close/>
                </a:path>
              </a:pathLst>
            </a:custGeom>
            <a:solidFill>
              <a:srgbClr val="B8DE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919872" y="4295775"/>
              <a:ext cx="3643629" cy="1743075"/>
            </a:xfrm>
            <a:custGeom>
              <a:avLst/>
              <a:gdLst/>
              <a:ahLst/>
              <a:cxnLst/>
              <a:rect l="l" t="t" r="r" b="b"/>
              <a:pathLst>
                <a:path w="3643629" h="1743075">
                  <a:moveTo>
                    <a:pt x="615" y="536701"/>
                  </a:moveTo>
                  <a:lnTo>
                    <a:pt x="125" y="566037"/>
                  </a:lnTo>
                  <a:lnTo>
                    <a:pt x="0" y="578402"/>
                  </a:lnTo>
                  <a:lnTo>
                    <a:pt x="721" y="617480"/>
                  </a:lnTo>
                  <a:lnTo>
                    <a:pt x="3151" y="660726"/>
                  </a:lnTo>
                  <a:lnTo>
                    <a:pt x="7486" y="705676"/>
                  </a:lnTo>
                  <a:lnTo>
                    <a:pt x="13971" y="752178"/>
                  </a:lnTo>
                  <a:lnTo>
                    <a:pt x="22845" y="800084"/>
                  </a:lnTo>
                  <a:lnTo>
                    <a:pt x="34351" y="849241"/>
                  </a:lnTo>
                  <a:lnTo>
                    <a:pt x="48730" y="899500"/>
                  </a:lnTo>
                  <a:lnTo>
                    <a:pt x="66225" y="950710"/>
                  </a:lnTo>
                  <a:lnTo>
                    <a:pt x="87077" y="1002720"/>
                  </a:lnTo>
                  <a:lnTo>
                    <a:pt x="111528" y="1055381"/>
                  </a:lnTo>
                  <a:lnTo>
                    <a:pt x="139819" y="1108541"/>
                  </a:lnTo>
                  <a:lnTo>
                    <a:pt x="172192" y="1162050"/>
                  </a:lnTo>
                  <a:lnTo>
                    <a:pt x="216565" y="1227394"/>
                  </a:lnTo>
                  <a:lnTo>
                    <a:pt x="262477" y="1287598"/>
                  </a:lnTo>
                  <a:lnTo>
                    <a:pt x="309584" y="1342865"/>
                  </a:lnTo>
                  <a:lnTo>
                    <a:pt x="357541" y="1393400"/>
                  </a:lnTo>
                  <a:lnTo>
                    <a:pt x="406005" y="1439407"/>
                  </a:lnTo>
                  <a:lnTo>
                    <a:pt x="454631" y="1481090"/>
                  </a:lnTo>
                  <a:lnTo>
                    <a:pt x="503074" y="1518655"/>
                  </a:lnTo>
                  <a:lnTo>
                    <a:pt x="550992" y="1552304"/>
                  </a:lnTo>
                  <a:lnTo>
                    <a:pt x="598038" y="1582243"/>
                  </a:lnTo>
                  <a:lnTo>
                    <a:pt x="643870" y="1608676"/>
                  </a:lnTo>
                  <a:lnTo>
                    <a:pt x="688142" y="1631807"/>
                  </a:lnTo>
                  <a:lnTo>
                    <a:pt x="730511" y="1651841"/>
                  </a:lnTo>
                  <a:lnTo>
                    <a:pt x="770632" y="1668982"/>
                  </a:lnTo>
                  <a:lnTo>
                    <a:pt x="808161" y="1683433"/>
                  </a:lnTo>
                  <a:lnTo>
                    <a:pt x="874067" y="1705088"/>
                  </a:lnTo>
                  <a:lnTo>
                    <a:pt x="925473" y="1718440"/>
                  </a:lnTo>
                  <a:lnTo>
                    <a:pt x="969371" y="1726476"/>
                  </a:lnTo>
                  <a:lnTo>
                    <a:pt x="1019165" y="1731546"/>
                  </a:lnTo>
                  <a:lnTo>
                    <a:pt x="1068972" y="1735695"/>
                  </a:lnTo>
                  <a:lnTo>
                    <a:pt x="1118787" y="1738923"/>
                  </a:lnTo>
                  <a:lnTo>
                    <a:pt x="1168601" y="1741229"/>
                  </a:lnTo>
                  <a:lnTo>
                    <a:pt x="1218409" y="1742613"/>
                  </a:lnTo>
                  <a:lnTo>
                    <a:pt x="1268202" y="1743075"/>
                  </a:lnTo>
                  <a:lnTo>
                    <a:pt x="1318421" y="1742577"/>
                  </a:lnTo>
                  <a:lnTo>
                    <a:pt x="1368415" y="1741089"/>
                  </a:lnTo>
                  <a:lnTo>
                    <a:pt x="1418176" y="1738622"/>
                  </a:lnTo>
                  <a:lnTo>
                    <a:pt x="1467693" y="1735183"/>
                  </a:lnTo>
                  <a:lnTo>
                    <a:pt x="1516956" y="1730781"/>
                  </a:lnTo>
                  <a:lnTo>
                    <a:pt x="1565956" y="1725426"/>
                  </a:lnTo>
                  <a:lnTo>
                    <a:pt x="1614681" y="1719126"/>
                  </a:lnTo>
                  <a:lnTo>
                    <a:pt x="1663123" y="1711891"/>
                  </a:lnTo>
                  <a:lnTo>
                    <a:pt x="1711271" y="1703730"/>
                  </a:lnTo>
                  <a:lnTo>
                    <a:pt x="1759115" y="1694651"/>
                  </a:lnTo>
                  <a:lnTo>
                    <a:pt x="1806644" y="1684663"/>
                  </a:lnTo>
                  <a:lnTo>
                    <a:pt x="1853850" y="1673777"/>
                  </a:lnTo>
                  <a:lnTo>
                    <a:pt x="1900721" y="1661999"/>
                  </a:lnTo>
                  <a:lnTo>
                    <a:pt x="1947248" y="1649341"/>
                  </a:lnTo>
                  <a:lnTo>
                    <a:pt x="1993421" y="1635810"/>
                  </a:lnTo>
                  <a:lnTo>
                    <a:pt x="2039230" y="1621416"/>
                  </a:lnTo>
                  <a:lnTo>
                    <a:pt x="2084664" y="1606167"/>
                  </a:lnTo>
                  <a:lnTo>
                    <a:pt x="2129713" y="1590073"/>
                  </a:lnTo>
                  <a:lnTo>
                    <a:pt x="2174369" y="1573143"/>
                  </a:lnTo>
                  <a:lnTo>
                    <a:pt x="2218620" y="1555385"/>
                  </a:lnTo>
                  <a:lnTo>
                    <a:pt x="2262456" y="1536809"/>
                  </a:lnTo>
                  <a:lnTo>
                    <a:pt x="2305868" y="1517424"/>
                  </a:lnTo>
                  <a:lnTo>
                    <a:pt x="2348845" y="1497238"/>
                  </a:lnTo>
                  <a:lnTo>
                    <a:pt x="2391377" y="1476261"/>
                  </a:lnTo>
                  <a:lnTo>
                    <a:pt x="2433455" y="1454502"/>
                  </a:lnTo>
                  <a:lnTo>
                    <a:pt x="2475067" y="1431969"/>
                  </a:lnTo>
                  <a:lnTo>
                    <a:pt x="2516205" y="1408673"/>
                  </a:lnTo>
                  <a:lnTo>
                    <a:pt x="2556858" y="1384621"/>
                  </a:lnTo>
                  <a:lnTo>
                    <a:pt x="2597017" y="1359822"/>
                  </a:lnTo>
                  <a:lnTo>
                    <a:pt x="2636670" y="1334287"/>
                  </a:lnTo>
                  <a:lnTo>
                    <a:pt x="2675808" y="1308023"/>
                  </a:lnTo>
                  <a:lnTo>
                    <a:pt x="2714421" y="1281040"/>
                  </a:lnTo>
                  <a:lnTo>
                    <a:pt x="2752499" y="1253347"/>
                  </a:lnTo>
                  <a:lnTo>
                    <a:pt x="2790032" y="1224952"/>
                  </a:lnTo>
                  <a:lnTo>
                    <a:pt x="2827009" y="1195866"/>
                  </a:lnTo>
                  <a:lnTo>
                    <a:pt x="2863422" y="1166096"/>
                  </a:lnTo>
                  <a:lnTo>
                    <a:pt x="2899259" y="1135652"/>
                  </a:lnTo>
                  <a:lnTo>
                    <a:pt x="2934510" y="1104542"/>
                  </a:lnTo>
                  <a:lnTo>
                    <a:pt x="2969166" y="1072777"/>
                  </a:lnTo>
                  <a:lnTo>
                    <a:pt x="3003217" y="1040364"/>
                  </a:lnTo>
                  <a:lnTo>
                    <a:pt x="3036652" y="1007314"/>
                  </a:lnTo>
                  <a:lnTo>
                    <a:pt x="3069462" y="973634"/>
                  </a:lnTo>
                  <a:lnTo>
                    <a:pt x="3101636" y="939334"/>
                  </a:lnTo>
                  <a:lnTo>
                    <a:pt x="3133164" y="904423"/>
                  </a:lnTo>
                  <a:lnTo>
                    <a:pt x="3164037" y="868910"/>
                  </a:lnTo>
                  <a:lnTo>
                    <a:pt x="3194244" y="832803"/>
                  </a:lnTo>
                  <a:lnTo>
                    <a:pt x="3223775" y="796113"/>
                  </a:lnTo>
                  <a:lnTo>
                    <a:pt x="3252621" y="758848"/>
                  </a:lnTo>
                  <a:lnTo>
                    <a:pt x="3280770" y="721016"/>
                  </a:lnTo>
                  <a:lnTo>
                    <a:pt x="3308213" y="682627"/>
                  </a:lnTo>
                  <a:lnTo>
                    <a:pt x="3334941" y="643691"/>
                  </a:lnTo>
                  <a:lnTo>
                    <a:pt x="3359870" y="605844"/>
                  </a:lnTo>
                  <a:lnTo>
                    <a:pt x="2581600" y="605844"/>
                  </a:lnTo>
                  <a:lnTo>
                    <a:pt x="2531197" y="604088"/>
                  </a:lnTo>
                  <a:lnTo>
                    <a:pt x="2484125" y="600392"/>
                  </a:lnTo>
                  <a:lnTo>
                    <a:pt x="2440647" y="595170"/>
                  </a:lnTo>
                  <a:lnTo>
                    <a:pt x="2401024" y="588833"/>
                  </a:lnTo>
                  <a:lnTo>
                    <a:pt x="2359222" y="580310"/>
                  </a:lnTo>
                  <a:lnTo>
                    <a:pt x="123043" y="580310"/>
                  </a:lnTo>
                  <a:lnTo>
                    <a:pt x="82608" y="575735"/>
                  </a:lnTo>
                  <a:lnTo>
                    <a:pt x="49113" y="566037"/>
                  </a:lnTo>
                  <a:lnTo>
                    <a:pt x="21977" y="552572"/>
                  </a:lnTo>
                  <a:lnTo>
                    <a:pt x="615" y="536701"/>
                  </a:lnTo>
                  <a:close/>
                </a:path>
                <a:path w="3643629" h="1743075">
                  <a:moveTo>
                    <a:pt x="3643102" y="0"/>
                  </a:moveTo>
                  <a:lnTo>
                    <a:pt x="3619923" y="34899"/>
                  </a:lnTo>
                  <a:lnTo>
                    <a:pt x="3594607" y="70358"/>
                  </a:lnTo>
                  <a:lnTo>
                    <a:pt x="3567097" y="106241"/>
                  </a:lnTo>
                  <a:lnTo>
                    <a:pt x="3537335" y="142414"/>
                  </a:lnTo>
                  <a:lnTo>
                    <a:pt x="3505264" y="178741"/>
                  </a:lnTo>
                  <a:lnTo>
                    <a:pt x="3470827" y="215090"/>
                  </a:lnTo>
                  <a:lnTo>
                    <a:pt x="3433901" y="251384"/>
                  </a:lnTo>
                  <a:lnTo>
                    <a:pt x="3394625" y="287311"/>
                  </a:lnTo>
                  <a:lnTo>
                    <a:pt x="3352745" y="322915"/>
                  </a:lnTo>
                  <a:lnTo>
                    <a:pt x="3308269" y="358001"/>
                  </a:lnTo>
                  <a:lnTo>
                    <a:pt x="3261141" y="392436"/>
                  </a:lnTo>
                  <a:lnTo>
                    <a:pt x="3211302" y="426085"/>
                  </a:lnTo>
                  <a:lnTo>
                    <a:pt x="3141976" y="466387"/>
                  </a:lnTo>
                  <a:lnTo>
                    <a:pt x="3073365" y="500629"/>
                  </a:lnTo>
                  <a:lnTo>
                    <a:pt x="3005729" y="529223"/>
                  </a:lnTo>
                  <a:lnTo>
                    <a:pt x="2939332" y="552580"/>
                  </a:lnTo>
                  <a:lnTo>
                    <a:pt x="2874434" y="571114"/>
                  </a:lnTo>
                  <a:lnTo>
                    <a:pt x="2811298" y="585235"/>
                  </a:lnTo>
                  <a:lnTo>
                    <a:pt x="2750184" y="595357"/>
                  </a:lnTo>
                  <a:lnTo>
                    <a:pt x="2691356" y="601891"/>
                  </a:lnTo>
                  <a:lnTo>
                    <a:pt x="2635074" y="605249"/>
                  </a:lnTo>
                  <a:lnTo>
                    <a:pt x="2581600" y="605844"/>
                  </a:lnTo>
                  <a:lnTo>
                    <a:pt x="3359870" y="605844"/>
                  </a:lnTo>
                  <a:lnTo>
                    <a:pt x="3386208" y="564209"/>
                  </a:lnTo>
                  <a:lnTo>
                    <a:pt x="3410727" y="523682"/>
                  </a:lnTo>
                  <a:lnTo>
                    <a:pt x="3434490" y="482644"/>
                  </a:lnTo>
                  <a:lnTo>
                    <a:pt x="3457487" y="441102"/>
                  </a:lnTo>
                  <a:lnTo>
                    <a:pt x="3479708" y="399066"/>
                  </a:lnTo>
                  <a:lnTo>
                    <a:pt x="3501142" y="356545"/>
                  </a:lnTo>
                  <a:lnTo>
                    <a:pt x="3521780" y="313548"/>
                  </a:lnTo>
                  <a:lnTo>
                    <a:pt x="3541611" y="270084"/>
                  </a:lnTo>
                  <a:lnTo>
                    <a:pt x="3560626" y="226163"/>
                  </a:lnTo>
                  <a:lnTo>
                    <a:pt x="3578815" y="181792"/>
                  </a:lnTo>
                  <a:lnTo>
                    <a:pt x="3596166" y="136981"/>
                  </a:lnTo>
                  <a:lnTo>
                    <a:pt x="3612672" y="91740"/>
                  </a:lnTo>
                  <a:lnTo>
                    <a:pt x="3628320" y="46076"/>
                  </a:lnTo>
                  <a:lnTo>
                    <a:pt x="3643102" y="0"/>
                  </a:lnTo>
                  <a:close/>
                </a:path>
                <a:path w="3643629" h="1743075">
                  <a:moveTo>
                    <a:pt x="1294435" y="246488"/>
                  </a:moveTo>
                  <a:lnTo>
                    <a:pt x="1242097" y="246488"/>
                  </a:lnTo>
                  <a:lnTo>
                    <a:pt x="1189854" y="248120"/>
                  </a:lnTo>
                  <a:lnTo>
                    <a:pt x="1137898" y="251384"/>
                  </a:lnTo>
                  <a:lnTo>
                    <a:pt x="1086420" y="256280"/>
                  </a:lnTo>
                  <a:lnTo>
                    <a:pt x="1035611" y="262809"/>
                  </a:lnTo>
                  <a:lnTo>
                    <a:pt x="985663" y="270969"/>
                  </a:lnTo>
                  <a:lnTo>
                    <a:pt x="936765" y="280761"/>
                  </a:lnTo>
                  <a:lnTo>
                    <a:pt x="889110" y="292185"/>
                  </a:lnTo>
                  <a:lnTo>
                    <a:pt x="842888" y="305241"/>
                  </a:lnTo>
                  <a:lnTo>
                    <a:pt x="798291" y="319930"/>
                  </a:lnTo>
                  <a:lnTo>
                    <a:pt x="755510" y="336250"/>
                  </a:lnTo>
                  <a:lnTo>
                    <a:pt x="714736" y="354202"/>
                  </a:lnTo>
                  <a:lnTo>
                    <a:pt x="365867" y="520192"/>
                  </a:lnTo>
                  <a:lnTo>
                    <a:pt x="291832" y="549701"/>
                  </a:lnTo>
                  <a:lnTo>
                    <a:pt x="227072" y="568652"/>
                  </a:lnTo>
                  <a:lnTo>
                    <a:pt x="171004" y="578402"/>
                  </a:lnTo>
                  <a:lnTo>
                    <a:pt x="123043" y="580310"/>
                  </a:lnTo>
                  <a:lnTo>
                    <a:pt x="2359222" y="580310"/>
                  </a:lnTo>
                  <a:lnTo>
                    <a:pt x="2307903" y="567254"/>
                  </a:lnTo>
                  <a:lnTo>
                    <a:pt x="2269898" y="554849"/>
                  </a:lnTo>
                  <a:lnTo>
                    <a:pt x="2253595" y="547877"/>
                  </a:lnTo>
                  <a:lnTo>
                    <a:pt x="2248134" y="547877"/>
                  </a:lnTo>
                  <a:lnTo>
                    <a:pt x="2211384" y="536082"/>
                  </a:lnTo>
                  <a:lnTo>
                    <a:pt x="2170537" y="520192"/>
                  </a:lnTo>
                  <a:lnTo>
                    <a:pt x="1821795" y="354202"/>
                  </a:lnTo>
                  <a:lnTo>
                    <a:pt x="1781021" y="336250"/>
                  </a:lnTo>
                  <a:lnTo>
                    <a:pt x="1738240" y="319930"/>
                  </a:lnTo>
                  <a:lnTo>
                    <a:pt x="1693643" y="305241"/>
                  </a:lnTo>
                  <a:lnTo>
                    <a:pt x="1647422" y="292185"/>
                  </a:lnTo>
                  <a:lnTo>
                    <a:pt x="1599767" y="280761"/>
                  </a:lnTo>
                  <a:lnTo>
                    <a:pt x="1550869" y="270969"/>
                  </a:lnTo>
                  <a:lnTo>
                    <a:pt x="1500920" y="262809"/>
                  </a:lnTo>
                  <a:lnTo>
                    <a:pt x="1450111" y="256280"/>
                  </a:lnTo>
                  <a:lnTo>
                    <a:pt x="1398633" y="251384"/>
                  </a:lnTo>
                  <a:lnTo>
                    <a:pt x="1346677" y="248120"/>
                  </a:lnTo>
                  <a:lnTo>
                    <a:pt x="1294435" y="246488"/>
                  </a:lnTo>
                  <a:close/>
                </a:path>
              </a:pathLst>
            </a:custGeom>
            <a:solidFill>
              <a:srgbClr val="369B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695700" y="2276475"/>
              <a:ext cx="1752600" cy="3648075"/>
            </a:xfrm>
            <a:custGeom>
              <a:avLst/>
              <a:gdLst/>
              <a:ahLst/>
              <a:cxnLst/>
              <a:rect l="l" t="t" r="r" b="b"/>
              <a:pathLst>
                <a:path w="1752600" h="3648075">
                  <a:moveTo>
                    <a:pt x="1212850" y="0"/>
                  </a:moveTo>
                  <a:lnTo>
                    <a:pt x="1168400" y="0"/>
                  </a:lnTo>
                  <a:lnTo>
                    <a:pt x="1127061" y="841"/>
                  </a:lnTo>
                  <a:lnTo>
                    <a:pt x="1083806" y="3494"/>
                  </a:lnTo>
                  <a:lnTo>
                    <a:pt x="1038810" y="8149"/>
                  </a:lnTo>
                  <a:lnTo>
                    <a:pt x="992246" y="15000"/>
                  </a:lnTo>
                  <a:lnTo>
                    <a:pt x="944288" y="24236"/>
                  </a:lnTo>
                  <a:lnTo>
                    <a:pt x="895111" y="36052"/>
                  </a:lnTo>
                  <a:lnTo>
                    <a:pt x="844889" y="50637"/>
                  </a:lnTo>
                  <a:lnTo>
                    <a:pt x="793797" y="68184"/>
                  </a:lnTo>
                  <a:lnTo>
                    <a:pt x="742007" y="88886"/>
                  </a:lnTo>
                  <a:lnTo>
                    <a:pt x="689695" y="112932"/>
                  </a:lnTo>
                  <a:lnTo>
                    <a:pt x="637034" y="140517"/>
                  </a:lnTo>
                  <a:lnTo>
                    <a:pt x="584200" y="171830"/>
                  </a:lnTo>
                  <a:lnTo>
                    <a:pt x="518527" y="216277"/>
                  </a:lnTo>
                  <a:lnTo>
                    <a:pt x="458089" y="262266"/>
                  </a:lnTo>
                  <a:lnTo>
                    <a:pt x="402671" y="309452"/>
                  </a:lnTo>
                  <a:lnTo>
                    <a:pt x="352054" y="357490"/>
                  </a:lnTo>
                  <a:lnTo>
                    <a:pt x="306023" y="406035"/>
                  </a:lnTo>
                  <a:lnTo>
                    <a:pt x="264362" y="454743"/>
                  </a:lnTo>
                  <a:lnTo>
                    <a:pt x="226854" y="503268"/>
                  </a:lnTo>
                  <a:lnTo>
                    <a:pt x="193283" y="551265"/>
                  </a:lnTo>
                  <a:lnTo>
                    <a:pt x="163432" y="598389"/>
                  </a:lnTo>
                  <a:lnTo>
                    <a:pt x="137085" y="644297"/>
                  </a:lnTo>
                  <a:lnTo>
                    <a:pt x="114026" y="688642"/>
                  </a:lnTo>
                  <a:lnTo>
                    <a:pt x="94037" y="731079"/>
                  </a:lnTo>
                  <a:lnTo>
                    <a:pt x="76904" y="771265"/>
                  </a:lnTo>
                  <a:lnTo>
                    <a:pt x="62408" y="808853"/>
                  </a:lnTo>
                  <a:lnTo>
                    <a:pt x="40467" y="874859"/>
                  </a:lnTo>
                  <a:lnTo>
                    <a:pt x="26482" y="926337"/>
                  </a:lnTo>
                  <a:lnTo>
                    <a:pt x="16637" y="970279"/>
                  </a:lnTo>
                  <a:lnTo>
                    <a:pt x="11568" y="1020137"/>
                  </a:lnTo>
                  <a:lnTo>
                    <a:pt x="7413" y="1070012"/>
                  </a:lnTo>
                  <a:lnTo>
                    <a:pt x="4175" y="1119901"/>
                  </a:lnTo>
                  <a:lnTo>
                    <a:pt x="1857" y="1169801"/>
                  </a:lnTo>
                  <a:lnTo>
                    <a:pt x="465" y="1219708"/>
                  </a:lnTo>
                  <a:lnTo>
                    <a:pt x="0" y="1269619"/>
                  </a:lnTo>
                  <a:lnTo>
                    <a:pt x="485" y="1319163"/>
                  </a:lnTo>
                  <a:lnTo>
                    <a:pt x="1936" y="1368490"/>
                  </a:lnTo>
                  <a:lnTo>
                    <a:pt x="4344" y="1417590"/>
                  </a:lnTo>
                  <a:lnTo>
                    <a:pt x="7701" y="1466454"/>
                  </a:lnTo>
                  <a:lnTo>
                    <a:pt x="11996" y="1515072"/>
                  </a:lnTo>
                  <a:lnTo>
                    <a:pt x="17223" y="1563434"/>
                  </a:lnTo>
                  <a:lnTo>
                    <a:pt x="23372" y="1611531"/>
                  </a:lnTo>
                  <a:lnTo>
                    <a:pt x="30435" y="1659353"/>
                  </a:lnTo>
                  <a:lnTo>
                    <a:pt x="38402" y="1706891"/>
                  </a:lnTo>
                  <a:lnTo>
                    <a:pt x="47266" y="1754135"/>
                  </a:lnTo>
                  <a:lnTo>
                    <a:pt x="57017" y="1801075"/>
                  </a:lnTo>
                  <a:lnTo>
                    <a:pt x="67648" y="1847701"/>
                  </a:lnTo>
                  <a:lnTo>
                    <a:pt x="79148" y="1894005"/>
                  </a:lnTo>
                  <a:lnTo>
                    <a:pt x="91510" y="1939976"/>
                  </a:lnTo>
                  <a:lnTo>
                    <a:pt x="104726" y="1985605"/>
                  </a:lnTo>
                  <a:lnTo>
                    <a:pt x="118785" y="2030882"/>
                  </a:lnTo>
                  <a:lnTo>
                    <a:pt x="133681" y="2075798"/>
                  </a:lnTo>
                  <a:lnTo>
                    <a:pt x="149403" y="2120342"/>
                  </a:lnTo>
                  <a:lnTo>
                    <a:pt x="165943" y="2164506"/>
                  </a:lnTo>
                  <a:lnTo>
                    <a:pt x="183294" y="2208280"/>
                  </a:lnTo>
                  <a:lnTo>
                    <a:pt x="201445" y="2251654"/>
                  </a:lnTo>
                  <a:lnTo>
                    <a:pt x="220389" y="2294618"/>
                  </a:lnTo>
                  <a:lnTo>
                    <a:pt x="240116" y="2337163"/>
                  </a:lnTo>
                  <a:lnTo>
                    <a:pt x="260619" y="2379279"/>
                  </a:lnTo>
                  <a:lnTo>
                    <a:pt x="281888" y="2420956"/>
                  </a:lnTo>
                  <a:lnTo>
                    <a:pt x="303914" y="2462186"/>
                  </a:lnTo>
                  <a:lnTo>
                    <a:pt x="326690" y="2502958"/>
                  </a:lnTo>
                  <a:lnTo>
                    <a:pt x="350206" y="2543262"/>
                  </a:lnTo>
                  <a:lnTo>
                    <a:pt x="374455" y="2583090"/>
                  </a:lnTo>
                  <a:lnTo>
                    <a:pt x="399426" y="2622431"/>
                  </a:lnTo>
                  <a:lnTo>
                    <a:pt x="425111" y="2661276"/>
                  </a:lnTo>
                  <a:lnTo>
                    <a:pt x="451503" y="2699616"/>
                  </a:lnTo>
                  <a:lnTo>
                    <a:pt x="478591" y="2737439"/>
                  </a:lnTo>
                  <a:lnTo>
                    <a:pt x="506368" y="2774738"/>
                  </a:lnTo>
                  <a:lnTo>
                    <a:pt x="534825" y="2811502"/>
                  </a:lnTo>
                  <a:lnTo>
                    <a:pt x="563954" y="2847722"/>
                  </a:lnTo>
                  <a:lnTo>
                    <a:pt x="593744" y="2883388"/>
                  </a:lnTo>
                  <a:lnTo>
                    <a:pt x="624189" y="2918491"/>
                  </a:lnTo>
                  <a:lnTo>
                    <a:pt x="655278" y="2953020"/>
                  </a:lnTo>
                  <a:lnTo>
                    <a:pt x="687005" y="2986966"/>
                  </a:lnTo>
                  <a:lnTo>
                    <a:pt x="719359" y="3020321"/>
                  </a:lnTo>
                  <a:lnTo>
                    <a:pt x="752332" y="3053073"/>
                  </a:lnTo>
                  <a:lnTo>
                    <a:pt x="785916" y="3085213"/>
                  </a:lnTo>
                  <a:lnTo>
                    <a:pt x="820102" y="3116732"/>
                  </a:lnTo>
                  <a:lnTo>
                    <a:pt x="854882" y="3147621"/>
                  </a:lnTo>
                  <a:lnTo>
                    <a:pt x="890245" y="3177869"/>
                  </a:lnTo>
                  <a:lnTo>
                    <a:pt x="926185" y="3207466"/>
                  </a:lnTo>
                  <a:lnTo>
                    <a:pt x="962692" y="3236404"/>
                  </a:lnTo>
                  <a:lnTo>
                    <a:pt x="999758" y="3264673"/>
                  </a:lnTo>
                  <a:lnTo>
                    <a:pt x="1037374" y="3292262"/>
                  </a:lnTo>
                  <a:lnTo>
                    <a:pt x="1075531" y="3319163"/>
                  </a:lnTo>
                  <a:lnTo>
                    <a:pt x="1114220" y="3345366"/>
                  </a:lnTo>
                  <a:lnTo>
                    <a:pt x="1153434" y="3370861"/>
                  </a:lnTo>
                  <a:lnTo>
                    <a:pt x="1193163" y="3395638"/>
                  </a:lnTo>
                  <a:lnTo>
                    <a:pt x="1233399" y="3419689"/>
                  </a:lnTo>
                  <a:lnTo>
                    <a:pt x="1274133" y="3443002"/>
                  </a:lnTo>
                  <a:lnTo>
                    <a:pt x="1315356" y="3465569"/>
                  </a:lnTo>
                  <a:lnTo>
                    <a:pt x="1357060" y="3487380"/>
                  </a:lnTo>
                  <a:lnTo>
                    <a:pt x="1399236" y="3508426"/>
                  </a:lnTo>
                  <a:lnTo>
                    <a:pt x="1441875" y="3528696"/>
                  </a:lnTo>
                  <a:lnTo>
                    <a:pt x="1484969" y="3548182"/>
                  </a:lnTo>
                  <a:lnTo>
                    <a:pt x="1528510" y="3566873"/>
                  </a:lnTo>
                  <a:lnTo>
                    <a:pt x="1572487" y="3584760"/>
                  </a:lnTo>
                  <a:lnTo>
                    <a:pt x="1616894" y="3601833"/>
                  </a:lnTo>
                  <a:lnTo>
                    <a:pt x="1661721" y="3618083"/>
                  </a:lnTo>
                  <a:lnTo>
                    <a:pt x="1706959" y="3633500"/>
                  </a:lnTo>
                  <a:lnTo>
                    <a:pt x="1752600" y="3648075"/>
                  </a:lnTo>
                  <a:lnTo>
                    <a:pt x="1717510" y="3624848"/>
                  </a:lnTo>
                  <a:lnTo>
                    <a:pt x="1681876" y="3599485"/>
                  </a:lnTo>
                  <a:lnTo>
                    <a:pt x="1645854" y="3571927"/>
                  </a:lnTo>
                  <a:lnTo>
                    <a:pt x="1609598" y="3542117"/>
                  </a:lnTo>
                  <a:lnTo>
                    <a:pt x="1573262" y="3509997"/>
                  </a:lnTo>
                  <a:lnTo>
                    <a:pt x="1537001" y="3475510"/>
                  </a:lnTo>
                  <a:lnTo>
                    <a:pt x="1500971" y="3438598"/>
                  </a:lnTo>
                  <a:lnTo>
                    <a:pt x="1465326" y="3399202"/>
                  </a:lnTo>
                  <a:lnTo>
                    <a:pt x="1430220" y="3357267"/>
                  </a:lnTo>
                  <a:lnTo>
                    <a:pt x="1395809" y="3312733"/>
                  </a:lnTo>
                  <a:lnTo>
                    <a:pt x="1362247" y="3265543"/>
                  </a:lnTo>
                  <a:lnTo>
                    <a:pt x="1329689" y="3215640"/>
                  </a:lnTo>
                  <a:lnTo>
                    <a:pt x="1288444" y="3146206"/>
                  </a:lnTo>
                  <a:lnTo>
                    <a:pt x="1253431" y="3077488"/>
                  </a:lnTo>
                  <a:lnTo>
                    <a:pt x="1224221" y="3009749"/>
                  </a:lnTo>
                  <a:lnTo>
                    <a:pt x="1200385" y="2943251"/>
                  </a:lnTo>
                  <a:lnTo>
                    <a:pt x="1181494" y="2878255"/>
                  </a:lnTo>
                  <a:lnTo>
                    <a:pt x="1167120" y="2815024"/>
                  </a:lnTo>
                  <a:lnTo>
                    <a:pt x="1156833" y="2753820"/>
                  </a:lnTo>
                  <a:lnTo>
                    <a:pt x="1150205" y="2694905"/>
                  </a:lnTo>
                  <a:lnTo>
                    <a:pt x="1146806" y="2638541"/>
                  </a:lnTo>
                  <a:lnTo>
                    <a:pt x="1146208" y="2584990"/>
                  </a:lnTo>
                  <a:lnTo>
                    <a:pt x="1147982" y="2534514"/>
                  </a:lnTo>
                  <a:lnTo>
                    <a:pt x="1151698" y="2487375"/>
                  </a:lnTo>
                  <a:lnTo>
                    <a:pt x="1156929" y="2443835"/>
                  </a:lnTo>
                  <a:lnTo>
                    <a:pt x="1163244" y="2404157"/>
                  </a:lnTo>
                  <a:lnTo>
                    <a:pt x="1177485" y="2337163"/>
                  </a:lnTo>
                  <a:lnTo>
                    <a:pt x="1190777" y="2289296"/>
                  </a:lnTo>
                  <a:lnTo>
                    <a:pt x="1201801" y="2256536"/>
                  </a:lnTo>
                  <a:lnTo>
                    <a:pt x="1201801" y="2250948"/>
                  </a:lnTo>
                  <a:lnTo>
                    <a:pt x="1210109" y="2233340"/>
                  </a:lnTo>
                  <a:lnTo>
                    <a:pt x="1218453" y="2214197"/>
                  </a:lnTo>
                  <a:lnTo>
                    <a:pt x="1226821" y="2194030"/>
                  </a:lnTo>
                  <a:lnTo>
                    <a:pt x="1235202" y="2173351"/>
                  </a:lnTo>
                  <a:lnTo>
                    <a:pt x="1396491" y="1829562"/>
                  </a:lnTo>
                  <a:lnTo>
                    <a:pt x="1414539" y="1788023"/>
                  </a:lnTo>
                  <a:lnTo>
                    <a:pt x="1430946" y="1744536"/>
                  </a:lnTo>
                  <a:lnTo>
                    <a:pt x="1445712" y="1699291"/>
                  </a:lnTo>
                  <a:lnTo>
                    <a:pt x="1458837" y="1652474"/>
                  </a:lnTo>
                  <a:lnTo>
                    <a:pt x="1470322" y="1604275"/>
                  </a:lnTo>
                  <a:lnTo>
                    <a:pt x="1480166" y="1554882"/>
                  </a:lnTo>
                  <a:lnTo>
                    <a:pt x="1488369" y="1504484"/>
                  </a:lnTo>
                  <a:lnTo>
                    <a:pt x="1494932" y="1453269"/>
                  </a:lnTo>
                  <a:lnTo>
                    <a:pt x="1499854" y="1401425"/>
                  </a:lnTo>
                  <a:lnTo>
                    <a:pt x="1503135" y="1349140"/>
                  </a:lnTo>
                  <a:lnTo>
                    <a:pt x="1504776" y="1296605"/>
                  </a:lnTo>
                  <a:lnTo>
                    <a:pt x="1504776" y="1244005"/>
                  </a:lnTo>
                  <a:lnTo>
                    <a:pt x="1503135" y="1191531"/>
                  </a:lnTo>
                  <a:lnTo>
                    <a:pt x="1499854" y="1139371"/>
                  </a:lnTo>
                  <a:lnTo>
                    <a:pt x="1494932" y="1087713"/>
                  </a:lnTo>
                  <a:lnTo>
                    <a:pt x="1488369" y="1036745"/>
                  </a:lnTo>
                  <a:lnTo>
                    <a:pt x="1480166" y="986657"/>
                  </a:lnTo>
                  <a:lnTo>
                    <a:pt x="1470322" y="937635"/>
                  </a:lnTo>
                  <a:lnTo>
                    <a:pt x="1458837" y="889870"/>
                  </a:lnTo>
                  <a:lnTo>
                    <a:pt x="1445695" y="843499"/>
                  </a:lnTo>
                  <a:lnTo>
                    <a:pt x="1430946" y="798861"/>
                  </a:lnTo>
                  <a:lnTo>
                    <a:pt x="1414539" y="755994"/>
                  </a:lnTo>
                  <a:lnTo>
                    <a:pt x="1396491" y="715137"/>
                  </a:lnTo>
                  <a:lnTo>
                    <a:pt x="1235202" y="365887"/>
                  </a:lnTo>
                  <a:lnTo>
                    <a:pt x="1203649" y="291720"/>
                  </a:lnTo>
                  <a:lnTo>
                    <a:pt x="1183185" y="226849"/>
                  </a:lnTo>
                  <a:lnTo>
                    <a:pt x="1172374" y="170688"/>
                  </a:lnTo>
                  <a:lnTo>
                    <a:pt x="1169781" y="122650"/>
                  </a:lnTo>
                  <a:lnTo>
                    <a:pt x="1173967" y="82148"/>
                  </a:lnTo>
                  <a:lnTo>
                    <a:pt x="1183499" y="48597"/>
                  </a:lnTo>
                  <a:lnTo>
                    <a:pt x="1196938" y="21409"/>
                  </a:lnTo>
                  <a:lnTo>
                    <a:pt x="1212850" y="0"/>
                  </a:lnTo>
                  <a:close/>
                </a:path>
              </a:pathLst>
            </a:custGeom>
            <a:solidFill>
              <a:srgbClr val="79C0E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348297" y="1229931"/>
            <a:ext cx="3112770" cy="7296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333333"/>
                </a:solidFill>
                <a:latin typeface="Tahoma"/>
                <a:cs typeface="Tahoma"/>
              </a:rPr>
              <a:t>KENYA</a:t>
            </a:r>
            <a:endParaRPr sz="1800">
              <a:latin typeface="Tahoma"/>
              <a:cs typeface="Tahoma"/>
            </a:endParaRPr>
          </a:p>
          <a:p>
            <a:pPr marL="241300" marR="5080" indent="-229235">
              <a:lnSpc>
                <a:spcPts val="1650"/>
              </a:lnSpc>
              <a:spcBef>
                <a:spcPts val="125"/>
              </a:spcBef>
              <a:tabLst>
                <a:tab pos="241300" algn="l"/>
              </a:tabLst>
            </a:pPr>
            <a:r>
              <a:rPr dirty="0" sz="1400" spc="-50">
                <a:solidFill>
                  <a:srgbClr val="333333"/>
                </a:solidFill>
                <a:latin typeface="Arial Unicode MS"/>
                <a:cs typeface="Arial Unicode MS"/>
              </a:rPr>
              <a:t>-</a:t>
            </a:r>
            <a:r>
              <a:rPr dirty="0" sz="1400">
                <a:solidFill>
                  <a:srgbClr val="333333"/>
                </a:solidFill>
                <a:latin typeface="Arial Unicode MS"/>
                <a:cs typeface="Arial Unicode MS"/>
              </a:rPr>
              <a:t>	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Access</a:t>
            </a:r>
            <a:r>
              <a:rPr dirty="0" sz="1400" spc="-8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to</a:t>
            </a:r>
            <a:r>
              <a:rPr dirty="0" sz="1400" spc="-9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Government</a:t>
            </a:r>
            <a:r>
              <a:rPr dirty="0" sz="1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Procurement Opportunities</a:t>
            </a:r>
            <a:r>
              <a:rPr dirty="0" sz="1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(AGPO)</a:t>
            </a:r>
            <a:r>
              <a:rPr dirty="0" sz="1400" spc="-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programme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48297" y="1935797"/>
            <a:ext cx="2467610" cy="10915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98450" indent="-286385">
              <a:lnSpc>
                <a:spcPts val="1664"/>
              </a:lnSpc>
              <a:spcBef>
                <a:spcPts val="125"/>
              </a:spcBef>
              <a:buChar char="-"/>
              <a:tabLst>
                <a:tab pos="298450" algn="l"/>
                <a:tab pos="299085" algn="l"/>
              </a:tabLst>
            </a:pP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Eligible</a:t>
            </a:r>
            <a:r>
              <a:rPr dirty="0" sz="1400" spc="-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for</a:t>
            </a:r>
            <a:r>
              <a:rPr dirty="0" sz="1400" spc="-3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30%</a:t>
            </a:r>
            <a:r>
              <a:rPr dirty="0" sz="1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Arial"/>
                <a:cs typeface="Arial"/>
              </a:rPr>
              <a:t>set-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asides</a:t>
            </a:r>
            <a:endParaRPr sz="1400">
              <a:latin typeface="Arial"/>
              <a:cs typeface="Arial"/>
            </a:endParaRPr>
          </a:p>
          <a:p>
            <a:pPr marL="298450" indent="-286385">
              <a:lnSpc>
                <a:spcPts val="1664"/>
              </a:lnSpc>
              <a:buChar char="-"/>
              <a:tabLst>
                <a:tab pos="298450" algn="l"/>
                <a:tab pos="299085" algn="l"/>
              </a:tabLst>
            </a:pP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Exclusion</a:t>
            </a:r>
            <a:r>
              <a:rPr dirty="0" sz="1400" spc="-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from</a:t>
            </a:r>
            <a:r>
              <a:rPr dirty="0" sz="1400" spc="-7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bid</a:t>
            </a:r>
            <a:r>
              <a:rPr dirty="0" sz="1400" spc="-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Arial"/>
                <a:cs typeface="Arial"/>
              </a:rPr>
              <a:t>bonds</a:t>
            </a:r>
            <a:endParaRPr sz="1400">
              <a:latin typeface="Arial"/>
              <a:cs typeface="Arial"/>
            </a:endParaRPr>
          </a:p>
          <a:p>
            <a:pPr marL="298450" indent="-286385">
              <a:lnSpc>
                <a:spcPts val="1664"/>
              </a:lnSpc>
              <a:spcBef>
                <a:spcPts val="50"/>
              </a:spcBef>
              <a:buChar char="-"/>
              <a:tabLst>
                <a:tab pos="298450" algn="l"/>
                <a:tab pos="299085" algn="l"/>
              </a:tabLst>
            </a:pP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Qualification</a:t>
            </a:r>
            <a:r>
              <a:rPr dirty="0" sz="1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for</a:t>
            </a:r>
            <a:r>
              <a:rPr dirty="0" sz="1400" spc="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Arial"/>
                <a:cs typeface="Arial"/>
              </a:rPr>
              <a:t>local</a:t>
            </a:r>
            <a:endParaRPr sz="1400">
              <a:latin typeface="Arial"/>
              <a:cs typeface="Arial"/>
            </a:endParaRPr>
          </a:p>
          <a:p>
            <a:pPr algn="r" marR="60960">
              <a:lnSpc>
                <a:spcPts val="1650"/>
              </a:lnSpc>
            </a:pP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purchase/service financing</a:t>
            </a:r>
            <a:endParaRPr sz="1400">
              <a:latin typeface="Arial"/>
              <a:cs typeface="Arial"/>
            </a:endParaRPr>
          </a:p>
          <a:p>
            <a:pPr algn="r" marL="285750" marR="5080" indent="-285750">
              <a:lnSpc>
                <a:spcPts val="1664"/>
              </a:lnSpc>
              <a:buChar char="-"/>
              <a:tabLst>
                <a:tab pos="285750" algn="l"/>
                <a:tab pos="299085" algn="l"/>
              </a:tabLst>
            </a:pP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Simplification</a:t>
            </a:r>
            <a:r>
              <a:rPr dirty="0" sz="1400" spc="-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of</a:t>
            </a:r>
            <a:r>
              <a:rPr dirty="0" sz="1400" spc="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documents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761730" y="1269936"/>
            <a:ext cx="2764790" cy="7962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235" b="1">
                <a:solidFill>
                  <a:srgbClr val="272D39"/>
                </a:solidFill>
                <a:latin typeface="Calibri"/>
                <a:cs typeface="Calibri"/>
              </a:rPr>
              <a:t>TANZANIA</a:t>
            </a:r>
            <a:endParaRPr sz="1800">
              <a:latin typeface="Calibri"/>
              <a:cs typeface="Calibri"/>
            </a:endParaRPr>
          </a:p>
          <a:p>
            <a:pPr marL="241300" marR="5080" indent="-228600">
              <a:lnSpc>
                <a:spcPts val="1800"/>
              </a:lnSpc>
              <a:spcBef>
                <a:spcPts val="380"/>
              </a:spcBef>
              <a:tabLst>
                <a:tab pos="240665" algn="l"/>
              </a:tabLst>
            </a:pPr>
            <a:r>
              <a:rPr dirty="0" sz="1800" spc="80">
                <a:solidFill>
                  <a:srgbClr val="272D39"/>
                </a:solidFill>
                <a:latin typeface="Calibri"/>
                <a:cs typeface="Calibri"/>
              </a:rPr>
              <a:t>-</a:t>
            </a:r>
            <a:r>
              <a:rPr dirty="0" sz="1800">
                <a:solidFill>
                  <a:srgbClr val="272D39"/>
                </a:solidFill>
                <a:latin typeface="Calibri"/>
                <a:cs typeface="Calibri"/>
              </a:rPr>
              <a:t>	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GRP</a:t>
            </a:r>
            <a:r>
              <a:rPr dirty="0" sz="1400" spc="-100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included</a:t>
            </a:r>
            <a:r>
              <a:rPr dirty="0" sz="1400" spc="-20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as</a:t>
            </a:r>
            <a:r>
              <a:rPr dirty="0" sz="1400" spc="-15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72D39"/>
                </a:solidFill>
                <a:latin typeface="Arial"/>
                <a:cs typeface="Arial"/>
              </a:rPr>
              <a:t>amendment</a:t>
            </a:r>
            <a:r>
              <a:rPr dirty="0" sz="1400" spc="-65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272D39"/>
                </a:solidFill>
                <a:latin typeface="Arial"/>
                <a:cs typeface="Arial"/>
              </a:rPr>
              <a:t>to </a:t>
            </a:r>
            <a:r>
              <a:rPr dirty="0" sz="1400" spc="-10">
                <a:solidFill>
                  <a:srgbClr val="272D39"/>
                </a:solidFill>
                <a:latin typeface="Arial"/>
                <a:cs typeface="Arial"/>
              </a:rPr>
              <a:t>Procurement</a:t>
            </a:r>
            <a:r>
              <a:rPr dirty="0" sz="1400" spc="-5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Law</a:t>
            </a:r>
            <a:r>
              <a:rPr dirty="0" sz="1400" spc="-30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in</a:t>
            </a:r>
            <a:r>
              <a:rPr dirty="0" sz="1400" spc="-20">
                <a:solidFill>
                  <a:srgbClr val="272D39"/>
                </a:solidFill>
                <a:latin typeface="Arial"/>
                <a:cs typeface="Arial"/>
              </a:rPr>
              <a:t> 2016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761730" y="2032952"/>
            <a:ext cx="3394710" cy="174117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298450" marR="5080" indent="-285750">
              <a:lnSpc>
                <a:spcPct val="102800"/>
              </a:lnSpc>
              <a:spcBef>
                <a:spcPts val="80"/>
              </a:spcBef>
              <a:buChar char="-"/>
              <a:tabLst>
                <a:tab pos="297815" algn="l"/>
                <a:tab pos="298450" algn="l"/>
              </a:tabLst>
            </a:pP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70</a:t>
            </a:r>
            <a:r>
              <a:rPr dirty="0" sz="1400" spc="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per</a:t>
            </a:r>
            <a:r>
              <a:rPr dirty="0" sz="1400" spc="-4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cent</a:t>
            </a:r>
            <a:r>
              <a:rPr dirty="0" sz="1400" spc="-3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Arial"/>
                <a:cs typeface="Arial"/>
              </a:rPr>
              <a:t>women-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owned</a:t>
            </a:r>
            <a:r>
              <a:rPr dirty="0" sz="1400" spc="-6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and</a:t>
            </a:r>
            <a:r>
              <a:rPr dirty="0" sz="1400" spc="-6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100</a:t>
            </a:r>
            <a:r>
              <a:rPr dirty="0" sz="1400" spc="-6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Arial"/>
                <a:cs typeface="Arial"/>
              </a:rPr>
              <a:t>per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cent</a:t>
            </a:r>
            <a:r>
              <a:rPr dirty="0" sz="1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Arial"/>
                <a:cs typeface="Arial"/>
              </a:rPr>
              <a:t>women-</a:t>
            </a:r>
            <a:r>
              <a:rPr dirty="0" sz="1400" spc="-25">
                <a:solidFill>
                  <a:srgbClr val="333333"/>
                </a:solidFill>
                <a:latin typeface="Arial"/>
                <a:cs typeface="Arial"/>
              </a:rPr>
              <a:t>led</a:t>
            </a:r>
            <a:endParaRPr sz="1400">
              <a:latin typeface="Arial"/>
              <a:cs typeface="Arial"/>
            </a:endParaRPr>
          </a:p>
          <a:p>
            <a:pPr marL="298450" marR="532765" indent="-285750">
              <a:lnSpc>
                <a:spcPts val="1650"/>
              </a:lnSpc>
              <a:spcBef>
                <a:spcPts val="50"/>
              </a:spcBef>
              <a:buChar char="-"/>
              <a:tabLst>
                <a:tab pos="297815" algn="l"/>
                <a:tab pos="298450" algn="l"/>
              </a:tabLst>
            </a:pP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Set</a:t>
            </a:r>
            <a:r>
              <a:rPr dirty="0" sz="1400" spc="-40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aside</a:t>
            </a:r>
            <a:r>
              <a:rPr dirty="0" sz="1400" spc="15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5</a:t>
            </a:r>
            <a:r>
              <a:rPr dirty="0" sz="1400" spc="-55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%</a:t>
            </a:r>
            <a:r>
              <a:rPr dirty="0" sz="1400" spc="-10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for</a:t>
            </a:r>
            <a:r>
              <a:rPr dirty="0" sz="1400" spc="-40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women</a:t>
            </a:r>
            <a:r>
              <a:rPr dirty="0" sz="1400" spc="-55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272D39"/>
                </a:solidFill>
                <a:latin typeface="Arial"/>
                <a:cs typeface="Arial"/>
              </a:rPr>
              <a:t>owned </a:t>
            </a:r>
            <a:r>
              <a:rPr dirty="0" sz="1400" spc="-10">
                <a:solidFill>
                  <a:srgbClr val="272D39"/>
                </a:solidFill>
                <a:latin typeface="Arial"/>
                <a:cs typeface="Arial"/>
              </a:rPr>
              <a:t>business</a:t>
            </a:r>
            <a:endParaRPr sz="1400">
              <a:latin typeface="Arial"/>
              <a:cs typeface="Arial"/>
            </a:endParaRPr>
          </a:p>
          <a:p>
            <a:pPr marL="298450" indent="-285750">
              <a:lnSpc>
                <a:spcPts val="1664"/>
              </a:lnSpc>
              <a:buChar char="-"/>
              <a:tabLst>
                <a:tab pos="297815" algn="l"/>
                <a:tab pos="298450" algn="l"/>
              </a:tabLst>
            </a:pP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No</a:t>
            </a:r>
            <a:r>
              <a:rPr dirty="0" sz="1400" spc="-25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bid</a:t>
            </a:r>
            <a:r>
              <a:rPr dirty="0" sz="1400" spc="-20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72D39"/>
                </a:solidFill>
                <a:latin typeface="Arial"/>
                <a:cs typeface="Arial"/>
              </a:rPr>
              <a:t>security</a:t>
            </a:r>
            <a:endParaRPr sz="1400">
              <a:latin typeface="Arial"/>
              <a:cs typeface="Arial"/>
            </a:endParaRPr>
          </a:p>
          <a:p>
            <a:pPr marL="241300" indent="-228600">
              <a:lnSpc>
                <a:spcPts val="1664"/>
              </a:lnSpc>
              <a:buChar char="-"/>
              <a:tabLst>
                <a:tab pos="240665" algn="l"/>
                <a:tab pos="241300" algn="l"/>
              </a:tabLst>
            </a:pPr>
            <a:r>
              <a:rPr dirty="0" sz="1400">
                <a:solidFill>
                  <a:srgbClr val="272D39"/>
                </a:solidFill>
                <a:latin typeface="Arial"/>
                <a:cs typeface="Arial"/>
              </a:rPr>
              <a:t>Advance</a:t>
            </a:r>
            <a:r>
              <a:rPr dirty="0" sz="1400" spc="-60">
                <a:solidFill>
                  <a:srgbClr val="272D39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72D39"/>
                </a:solidFill>
                <a:latin typeface="Arial"/>
                <a:cs typeface="Arial"/>
              </a:rPr>
              <a:t>payment</a:t>
            </a:r>
            <a:endParaRPr sz="1400">
              <a:latin typeface="Arial"/>
              <a:cs typeface="Arial"/>
            </a:endParaRPr>
          </a:p>
          <a:p>
            <a:pPr marL="241300" marR="358140" indent="-228600">
              <a:lnSpc>
                <a:spcPts val="1650"/>
              </a:lnSpc>
              <a:spcBef>
                <a:spcPts val="130"/>
              </a:spcBef>
              <a:buChar char="-"/>
              <a:tabLst>
                <a:tab pos="240665" algn="l"/>
                <a:tab pos="241300" algn="l"/>
              </a:tabLst>
            </a:pP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Business</a:t>
            </a:r>
            <a:r>
              <a:rPr dirty="0" sz="1400" spc="-2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development</a:t>
            </a:r>
            <a:r>
              <a:rPr dirty="0" sz="1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training</a:t>
            </a:r>
            <a:r>
              <a:rPr dirty="0" sz="1400" spc="-3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Arial"/>
                <a:cs typeface="Arial"/>
              </a:rPr>
              <a:t>into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the</a:t>
            </a:r>
            <a:r>
              <a:rPr dirty="0" sz="1400" spc="-3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process</a:t>
            </a:r>
            <a:r>
              <a:rPr dirty="0" sz="1400" spc="-3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of</a:t>
            </a:r>
            <a:r>
              <a:rPr dirty="0" sz="1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certification</a:t>
            </a:r>
            <a:r>
              <a:rPr dirty="0" sz="1400" spc="-3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for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Arial"/>
                <a:cs typeface="Arial"/>
              </a:rPr>
              <a:t>WOB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94310" y="4027106"/>
            <a:ext cx="3152775" cy="7962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13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333333"/>
                </a:solidFill>
                <a:latin typeface="Tahoma"/>
                <a:cs typeface="Tahoma"/>
              </a:rPr>
              <a:t>UGANDA</a:t>
            </a:r>
            <a:endParaRPr sz="1800">
              <a:latin typeface="Tahoma"/>
              <a:cs typeface="Tahoma"/>
            </a:endParaRPr>
          </a:p>
          <a:p>
            <a:pPr marL="241300" marR="5080" indent="-229235">
              <a:lnSpc>
                <a:spcPts val="1880"/>
              </a:lnSpc>
              <a:spcBef>
                <a:spcPts val="270"/>
              </a:spcBef>
              <a:tabLst>
                <a:tab pos="241300" algn="l"/>
              </a:tabLst>
            </a:pPr>
            <a:r>
              <a:rPr dirty="0" sz="1800" spc="-50">
                <a:solidFill>
                  <a:srgbClr val="333333"/>
                </a:solidFill>
                <a:latin typeface="Arial Unicode MS"/>
                <a:cs typeface="Arial Unicode MS"/>
              </a:rPr>
              <a:t>-</a:t>
            </a:r>
            <a:r>
              <a:rPr dirty="0" sz="1800">
                <a:solidFill>
                  <a:srgbClr val="333333"/>
                </a:solidFill>
                <a:latin typeface="Arial Unicode MS"/>
                <a:cs typeface="Arial Unicode MS"/>
              </a:rPr>
              <a:t>	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Uganda's</a:t>
            </a:r>
            <a:r>
              <a:rPr dirty="0" sz="1400" spc="-7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procurement</a:t>
            </a:r>
            <a:r>
              <a:rPr dirty="0" sz="1400" spc="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framework</a:t>
            </a:r>
            <a:r>
              <a:rPr dirty="0" sz="1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Arial"/>
                <a:cs typeface="Arial"/>
              </a:rPr>
              <a:t>as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amended</a:t>
            </a:r>
            <a:r>
              <a:rPr dirty="0" sz="1400" spc="-4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in</a:t>
            </a:r>
            <a:r>
              <a:rPr dirty="0" sz="1400" spc="-1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Arial"/>
                <a:cs typeface="Arial"/>
              </a:rPr>
              <a:t>2021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94310" y="4790122"/>
            <a:ext cx="3486785" cy="4629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241300" marR="5080" indent="-229235">
              <a:lnSpc>
                <a:spcPct val="102899"/>
              </a:lnSpc>
              <a:spcBef>
                <a:spcPts val="75"/>
              </a:spcBef>
              <a:tabLst>
                <a:tab pos="241300" algn="l"/>
              </a:tabLst>
            </a:pPr>
            <a:r>
              <a:rPr dirty="0" sz="1400" spc="-50">
                <a:solidFill>
                  <a:srgbClr val="333333"/>
                </a:solidFill>
                <a:latin typeface="Arial"/>
                <a:cs typeface="Arial"/>
              </a:rPr>
              <a:t>-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	22</a:t>
            </a:r>
            <a:r>
              <a:rPr dirty="0" sz="1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per</a:t>
            </a:r>
            <a:r>
              <a:rPr dirty="0" sz="1400" spc="-4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cent</a:t>
            </a:r>
            <a:r>
              <a:rPr dirty="0" sz="1400" spc="-4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of</a:t>
            </a:r>
            <a:r>
              <a:rPr dirty="0" sz="1400" spc="-3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WOBs</a:t>
            </a:r>
            <a:r>
              <a:rPr dirty="0" sz="1400" spc="-6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in</a:t>
            </a:r>
            <a:r>
              <a:rPr dirty="0" sz="1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Uganda</a:t>
            </a:r>
            <a:r>
              <a:rPr dirty="0" sz="1400" spc="-6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regularly participate</a:t>
            </a:r>
            <a:r>
              <a:rPr dirty="0" sz="1400" spc="-7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in</a:t>
            </a:r>
            <a:r>
              <a:rPr dirty="0" sz="1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public</a:t>
            </a:r>
            <a:r>
              <a:rPr dirty="0" sz="1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procurement</a:t>
            </a:r>
            <a:r>
              <a:rPr dirty="0" sz="1400" spc="-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training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759190" y="4033837"/>
            <a:ext cx="3386454" cy="567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13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333333"/>
                </a:solidFill>
                <a:latin typeface="Tahoma"/>
                <a:cs typeface="Tahoma"/>
              </a:rPr>
              <a:t>RWANDA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ts val="2130"/>
              </a:lnSpc>
              <a:tabLst>
                <a:tab pos="241300" algn="l"/>
                <a:tab pos="2528570" algn="l"/>
              </a:tabLst>
            </a:pPr>
            <a:r>
              <a:rPr dirty="0" sz="1800" spc="-50">
                <a:solidFill>
                  <a:srgbClr val="333333"/>
                </a:solidFill>
                <a:latin typeface="Arial Unicode MS"/>
                <a:cs typeface="Arial Unicode MS"/>
              </a:rPr>
              <a:t>-</a:t>
            </a:r>
            <a:r>
              <a:rPr dirty="0" sz="1800">
                <a:solidFill>
                  <a:srgbClr val="333333"/>
                </a:solidFill>
                <a:latin typeface="Arial Unicode MS"/>
                <a:cs typeface="Arial Unicode MS"/>
              </a:rPr>
              <a:t>	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Procurement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law</a:t>
            </a:r>
            <a:r>
              <a:rPr dirty="0" sz="1400" spc="-4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does</a:t>
            </a:r>
            <a:r>
              <a:rPr dirty="0" sz="1400" spc="-8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Arial"/>
                <a:cs typeface="Arial"/>
              </a:rPr>
              <a:t>not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	provide</a:t>
            </a:r>
            <a:r>
              <a:rPr dirty="0" sz="1400" spc="-7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Arial"/>
                <a:cs typeface="Arial"/>
              </a:rPr>
              <a:t>for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759190" y="4586922"/>
            <a:ext cx="3286760" cy="152146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41300">
              <a:lnSpc>
                <a:spcPts val="1664"/>
              </a:lnSpc>
              <a:spcBef>
                <a:spcPts val="125"/>
              </a:spcBef>
            </a:pP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gender-</a:t>
            </a:r>
            <a:r>
              <a:rPr dirty="0" sz="1400" spc="17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responsive</a:t>
            </a:r>
            <a:r>
              <a:rPr dirty="0" sz="1400" spc="-7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procurement.</a:t>
            </a:r>
            <a:endParaRPr sz="1400">
              <a:latin typeface="Arial"/>
              <a:cs typeface="Arial"/>
            </a:endParaRPr>
          </a:p>
          <a:p>
            <a:pPr marL="241300" marR="727075" indent="-229235">
              <a:lnSpc>
                <a:spcPts val="1730"/>
              </a:lnSpc>
              <a:spcBef>
                <a:spcPts val="5"/>
              </a:spcBef>
              <a:tabLst>
                <a:tab pos="241300" algn="l"/>
              </a:tabLst>
            </a:pPr>
            <a:r>
              <a:rPr dirty="0" sz="1400" spc="-50">
                <a:solidFill>
                  <a:srgbClr val="333333"/>
                </a:solidFill>
                <a:latin typeface="Arial Unicode MS"/>
                <a:cs typeface="Arial Unicode MS"/>
              </a:rPr>
              <a:t>-</a:t>
            </a:r>
            <a:r>
              <a:rPr dirty="0" sz="1400">
                <a:solidFill>
                  <a:srgbClr val="333333"/>
                </a:solidFill>
                <a:latin typeface="Arial Unicode MS"/>
                <a:cs typeface="Arial Unicode MS"/>
              </a:rPr>
              <a:t>	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Flexibilities</a:t>
            </a:r>
            <a:r>
              <a:rPr dirty="0" sz="1400" spc="-3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for</a:t>
            </a:r>
            <a:r>
              <a:rPr dirty="0" sz="1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new</a:t>
            </a:r>
            <a:r>
              <a:rPr dirty="0" sz="1400" spc="-4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and</a:t>
            </a:r>
            <a:r>
              <a:rPr dirty="0" sz="1400" spc="-4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Arial"/>
                <a:cs typeface="Arial"/>
              </a:rPr>
              <a:t>small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businesses</a:t>
            </a:r>
            <a:endParaRPr sz="1400">
              <a:latin typeface="Arial"/>
              <a:cs typeface="Arial"/>
            </a:endParaRPr>
          </a:p>
          <a:p>
            <a:pPr marL="298450" indent="-286385">
              <a:lnSpc>
                <a:spcPts val="1570"/>
              </a:lnSpc>
              <a:buChar char="-"/>
              <a:tabLst>
                <a:tab pos="298450" algn="l"/>
                <a:tab pos="299085" algn="l"/>
              </a:tabLst>
            </a:pP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price</a:t>
            </a:r>
            <a:r>
              <a:rPr dirty="0" sz="1400" spc="-4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preferences</a:t>
            </a:r>
            <a:r>
              <a:rPr dirty="0" sz="1400" spc="-3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for</a:t>
            </a:r>
            <a:r>
              <a:rPr dirty="0" sz="1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domestic</a:t>
            </a:r>
            <a:endParaRPr sz="1400">
              <a:latin typeface="Arial"/>
              <a:cs typeface="Arial"/>
            </a:endParaRPr>
          </a:p>
          <a:p>
            <a:pPr marL="298450">
              <a:lnSpc>
                <a:spcPts val="1664"/>
              </a:lnSpc>
            </a:pP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contractors.</a:t>
            </a:r>
            <a:endParaRPr sz="1400">
              <a:latin typeface="Arial"/>
              <a:cs typeface="Arial"/>
            </a:endParaRPr>
          </a:p>
          <a:p>
            <a:pPr marL="298450" indent="-286385">
              <a:lnSpc>
                <a:spcPts val="1664"/>
              </a:lnSpc>
              <a:spcBef>
                <a:spcPts val="45"/>
              </a:spcBef>
              <a:buChar char="-"/>
              <a:tabLst>
                <a:tab pos="298450" algn="l"/>
                <a:tab pos="299085" algn="l"/>
              </a:tabLst>
            </a:pP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38</a:t>
            </a:r>
            <a:r>
              <a:rPr dirty="0" sz="1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per</a:t>
            </a:r>
            <a:r>
              <a:rPr dirty="0" sz="1400" spc="-6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cent</a:t>
            </a:r>
            <a:r>
              <a:rPr dirty="0" sz="1400" spc="-6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of</a:t>
            </a:r>
            <a:r>
              <a:rPr dirty="0" sz="1400" spc="-6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Rwandan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SMEs</a:t>
            </a:r>
            <a:r>
              <a:rPr dirty="0" sz="1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Arial"/>
                <a:cs typeface="Arial"/>
              </a:rPr>
              <a:t>owned</a:t>
            </a:r>
            <a:endParaRPr sz="1400">
              <a:latin typeface="Arial"/>
              <a:cs typeface="Arial"/>
            </a:endParaRPr>
          </a:p>
          <a:p>
            <a:pPr marL="298450">
              <a:lnSpc>
                <a:spcPts val="1664"/>
              </a:lnSpc>
            </a:pPr>
            <a:r>
              <a:rPr dirty="0" sz="1400">
                <a:solidFill>
                  <a:srgbClr val="333333"/>
                </a:solidFill>
                <a:latin typeface="Arial"/>
                <a:cs typeface="Arial"/>
              </a:rPr>
              <a:t>by</a:t>
            </a:r>
            <a:r>
              <a:rPr dirty="0" sz="1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Arial"/>
                <a:cs typeface="Arial"/>
              </a:rPr>
              <a:t>women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639180" y="1577657"/>
            <a:ext cx="74041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40" b="0">
                <a:latin typeface="Calibri Light"/>
                <a:cs typeface="Calibri Light"/>
              </a:rPr>
              <a:t>Kenya</a:t>
            </a:r>
            <a:endParaRPr sz="2400">
              <a:latin typeface="Calibri Light"/>
              <a:cs typeface="Calibri Ligh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409180" y="3129978"/>
            <a:ext cx="106553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40" b="0">
                <a:solidFill>
                  <a:srgbClr val="FFFFFF"/>
                </a:solidFill>
                <a:latin typeface="Calibri Light"/>
                <a:cs typeface="Calibri Light"/>
              </a:rPr>
              <a:t>Tanzania</a:t>
            </a:r>
            <a:endParaRPr sz="2400">
              <a:latin typeface="Calibri Light"/>
              <a:cs typeface="Calibri Ligh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840860" y="3559810"/>
            <a:ext cx="951865" cy="3924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400" spc="-10" b="0">
                <a:latin typeface="Calibri Light"/>
                <a:cs typeface="Calibri Light"/>
              </a:rPr>
              <a:t>Uganda</a:t>
            </a:r>
            <a:endParaRPr sz="2400">
              <a:latin typeface="Calibri Light"/>
              <a:cs typeface="Calibri Ligh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297551" y="3217163"/>
            <a:ext cx="2042160" cy="7550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2870"/>
              </a:lnSpc>
              <a:spcBef>
                <a:spcPts val="105"/>
              </a:spcBef>
            </a:pPr>
            <a:r>
              <a:rPr dirty="0" sz="2400" spc="-10" b="0">
                <a:latin typeface="Calibri Light"/>
                <a:cs typeface="Calibri Light"/>
              </a:rPr>
              <a:t>Examples</a:t>
            </a:r>
            <a:r>
              <a:rPr dirty="0" sz="2400" spc="-80" b="0">
                <a:latin typeface="Calibri Light"/>
                <a:cs typeface="Calibri Light"/>
              </a:rPr>
              <a:t> </a:t>
            </a:r>
            <a:r>
              <a:rPr dirty="0" sz="2400" b="0">
                <a:latin typeface="Calibri Light"/>
                <a:cs typeface="Calibri Light"/>
              </a:rPr>
              <a:t>of</a:t>
            </a:r>
            <a:r>
              <a:rPr dirty="0" sz="2400" spc="-85" b="0">
                <a:latin typeface="Calibri Light"/>
                <a:cs typeface="Calibri Light"/>
              </a:rPr>
              <a:t> </a:t>
            </a:r>
            <a:r>
              <a:rPr dirty="0" sz="2400" spc="-25" b="0">
                <a:latin typeface="Calibri Light"/>
                <a:cs typeface="Calibri Light"/>
              </a:rPr>
              <a:t>GRP</a:t>
            </a:r>
            <a:endParaRPr sz="2400">
              <a:latin typeface="Calibri Light"/>
              <a:cs typeface="Calibri Light"/>
            </a:endParaRPr>
          </a:p>
          <a:p>
            <a:pPr marL="12700">
              <a:lnSpc>
                <a:spcPts val="2870"/>
              </a:lnSpc>
            </a:pPr>
            <a:r>
              <a:rPr dirty="0" sz="2400" b="0">
                <a:latin typeface="Calibri Light"/>
                <a:cs typeface="Calibri Light"/>
              </a:rPr>
              <a:t>in</a:t>
            </a:r>
            <a:r>
              <a:rPr dirty="0" sz="2400" spc="5" b="0">
                <a:latin typeface="Calibri Light"/>
                <a:cs typeface="Calibri Light"/>
              </a:rPr>
              <a:t> </a:t>
            </a:r>
            <a:r>
              <a:rPr dirty="0" sz="2400" spc="-10" b="0">
                <a:latin typeface="Calibri Light"/>
                <a:cs typeface="Calibri Light"/>
              </a:rPr>
              <a:t>Africa</a:t>
            </a:r>
            <a:endParaRPr sz="2400">
              <a:latin typeface="Calibri Light"/>
              <a:cs typeface="Calibri Light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212532" y="48260"/>
            <a:ext cx="9586595" cy="5753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10"/>
              <a:t>Gender</a:t>
            </a:r>
            <a:r>
              <a:rPr dirty="0" spc="-135"/>
              <a:t> </a:t>
            </a:r>
            <a:r>
              <a:rPr dirty="0" spc="-35"/>
              <a:t>Responsive</a:t>
            </a:r>
            <a:r>
              <a:rPr dirty="0" spc="-140"/>
              <a:t> </a:t>
            </a:r>
            <a:r>
              <a:rPr dirty="0" spc="-45"/>
              <a:t>Procurement</a:t>
            </a:r>
            <a:r>
              <a:rPr dirty="0" spc="-140"/>
              <a:t> </a:t>
            </a:r>
            <a:r>
              <a:rPr dirty="0"/>
              <a:t>in</a:t>
            </a:r>
            <a:r>
              <a:rPr dirty="0" spc="-80"/>
              <a:t> </a:t>
            </a:r>
            <a:r>
              <a:rPr dirty="0" spc="-20"/>
              <a:t>African</a:t>
            </a:r>
            <a:r>
              <a:rPr dirty="0" spc="-75"/>
              <a:t> </a:t>
            </a:r>
            <a:r>
              <a:rPr dirty="0" spc="-10"/>
              <a:t>Countries</a:t>
            </a:r>
          </a:p>
        </p:txBody>
      </p:sp>
      <p:sp>
        <p:nvSpPr>
          <p:cNvPr id="20" name="object 20" descr=""/>
          <p:cNvSpPr/>
          <p:nvPr/>
        </p:nvSpPr>
        <p:spPr>
          <a:xfrm>
            <a:off x="0" y="866775"/>
            <a:ext cx="12192000" cy="114300"/>
          </a:xfrm>
          <a:custGeom>
            <a:avLst/>
            <a:gdLst/>
            <a:ahLst/>
            <a:cxnLst/>
            <a:rect l="l" t="t" r="r" b="b"/>
            <a:pathLst>
              <a:path w="12192000" h="114300">
                <a:moveTo>
                  <a:pt x="12192000" y="0"/>
                </a:moveTo>
                <a:lnTo>
                  <a:pt x="0" y="0"/>
                </a:lnTo>
                <a:lnTo>
                  <a:pt x="0" y="114300"/>
                </a:lnTo>
                <a:lnTo>
                  <a:pt x="12192000" y="1143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1677B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5933821" y="5213286"/>
            <a:ext cx="74422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 b="0">
                <a:solidFill>
                  <a:srgbClr val="FFFFFF"/>
                </a:solidFill>
                <a:latin typeface="Calibri Light"/>
                <a:cs typeface="Calibri Light"/>
              </a:rPr>
              <a:t>Rwanda</a:t>
            </a:r>
            <a:endParaRPr sz="1800">
              <a:latin typeface="Calibri Light"/>
              <a:cs typeface="Calibri Light"/>
            </a:endParaRPr>
          </a:p>
        </p:txBody>
      </p:sp>
      <p:pic>
        <p:nvPicPr>
          <p:cNvPr id="22" name="object 2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82332" y="2012632"/>
            <a:ext cx="2642235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5"/>
              </a:spcBef>
            </a:pPr>
            <a:r>
              <a:rPr dirty="0" sz="1800" b="1">
                <a:latin typeface="Calibri"/>
                <a:cs typeface="Calibri"/>
              </a:rPr>
              <a:t>Supporting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Small</a:t>
            </a:r>
            <a:r>
              <a:rPr dirty="0" sz="1800" spc="-50" b="1">
                <a:latin typeface="Calibri"/>
                <a:cs typeface="Calibri"/>
              </a:rPr>
              <a:t> </a:t>
            </a:r>
            <a:r>
              <a:rPr dirty="0" sz="1800" spc="-25" b="1">
                <a:latin typeface="Calibri"/>
                <a:cs typeface="Calibri"/>
              </a:rPr>
              <a:t>and </a:t>
            </a:r>
            <a:r>
              <a:rPr dirty="0" sz="1800" b="1">
                <a:latin typeface="Calibri"/>
                <a:cs typeface="Calibri"/>
              </a:rPr>
              <a:t>Medium</a:t>
            </a:r>
            <a:r>
              <a:rPr dirty="0" sz="1800" spc="-10" b="1">
                <a:latin typeface="Calibri"/>
                <a:cs typeface="Calibri"/>
              </a:rPr>
              <a:t> Enterprises (SMEs)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8382889" y="5728652"/>
            <a:ext cx="3269615" cy="57721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0899"/>
              </a:lnSpc>
              <a:spcBef>
                <a:spcPts val="80"/>
              </a:spcBef>
            </a:pPr>
            <a:r>
              <a:rPr dirty="0" sz="1800" b="1">
                <a:latin typeface="Calibri"/>
                <a:cs typeface="Calibri"/>
              </a:rPr>
              <a:t>Enhancing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Supply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Chain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Resilience </a:t>
            </a:r>
            <a:r>
              <a:rPr dirty="0" sz="1800" b="1">
                <a:latin typeface="Calibri"/>
                <a:cs typeface="Calibri"/>
              </a:rPr>
              <a:t>through</a:t>
            </a:r>
            <a:r>
              <a:rPr dirty="0" sz="1800" spc="-10" b="1">
                <a:latin typeface="Calibri"/>
                <a:cs typeface="Calibri"/>
              </a:rPr>
              <a:t> Localized</a:t>
            </a:r>
            <a:r>
              <a:rPr dirty="0" sz="1800" spc="-75" b="1">
                <a:latin typeface="Calibri"/>
                <a:cs typeface="Calibri"/>
              </a:rPr>
              <a:t> </a:t>
            </a:r>
            <a:r>
              <a:rPr dirty="0" sz="1800" spc="-20" b="1">
                <a:latin typeface="Calibri"/>
                <a:cs typeface="Calibri"/>
              </a:rPr>
              <a:t>Loops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38835" y="5571807"/>
            <a:ext cx="2887345" cy="57721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5"/>
              </a:spcBef>
            </a:pPr>
            <a:r>
              <a:rPr dirty="0" sz="1800" spc="-10" b="1">
                <a:latin typeface="Calibri"/>
                <a:cs typeface="Calibri"/>
              </a:rPr>
              <a:t>Encouraging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Innovation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spc="-25" b="1">
                <a:latin typeface="Calibri"/>
                <a:cs typeface="Calibri"/>
              </a:rPr>
              <a:t>and </a:t>
            </a:r>
            <a:r>
              <a:rPr dirty="0" sz="1800" b="1">
                <a:latin typeface="Calibri"/>
                <a:cs typeface="Calibri"/>
              </a:rPr>
              <a:t>Product</a:t>
            </a:r>
            <a:r>
              <a:rPr dirty="0" sz="1800" spc="-8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Design</a:t>
            </a:r>
            <a:r>
              <a:rPr dirty="0" sz="1800" spc="2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Improvements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0964" y="3644582"/>
            <a:ext cx="3246755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5"/>
              </a:spcBef>
            </a:pPr>
            <a:r>
              <a:rPr dirty="0" sz="1800" b="1">
                <a:latin typeface="Calibri"/>
                <a:cs typeface="Calibri"/>
              </a:rPr>
              <a:t>Increasing</a:t>
            </a:r>
            <a:r>
              <a:rPr dirty="0" sz="1800" spc="-8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Economic</a:t>
            </a:r>
            <a:r>
              <a:rPr dirty="0" sz="1800" spc="-5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Value</a:t>
            </a:r>
            <a:r>
              <a:rPr dirty="0" sz="1800" spc="-55" b="1">
                <a:latin typeface="Calibri"/>
                <a:cs typeface="Calibri"/>
              </a:rPr>
              <a:t> </a:t>
            </a:r>
            <a:r>
              <a:rPr dirty="0" sz="1800" spc="-25" b="1">
                <a:latin typeface="Calibri"/>
                <a:cs typeface="Calibri"/>
              </a:rPr>
              <a:t>and </a:t>
            </a:r>
            <a:r>
              <a:rPr dirty="0" sz="1800" b="1">
                <a:latin typeface="Calibri"/>
                <a:cs typeface="Calibri"/>
              </a:rPr>
              <a:t>Building</a:t>
            </a:r>
            <a:r>
              <a:rPr dirty="0" sz="1800" spc="-10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Stronger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Community</a:t>
            </a:r>
            <a:r>
              <a:rPr dirty="0" sz="1800" spc="-20" b="1">
                <a:latin typeface="Calibri"/>
                <a:cs typeface="Calibri"/>
              </a:rPr>
              <a:t> Ties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137906" y="1336357"/>
            <a:ext cx="3352165" cy="176276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319405">
              <a:lnSpc>
                <a:spcPct val="100800"/>
              </a:lnSpc>
              <a:spcBef>
                <a:spcPts val="85"/>
              </a:spcBef>
            </a:pPr>
            <a:r>
              <a:rPr dirty="0" sz="1800" spc="-10" b="1">
                <a:latin typeface="Calibri"/>
                <a:cs typeface="Calibri"/>
              </a:rPr>
              <a:t>Reducing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Resource</a:t>
            </a:r>
            <a:r>
              <a:rPr dirty="0" sz="1800" spc="-5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Dependency </a:t>
            </a:r>
            <a:r>
              <a:rPr dirty="0" sz="1800" b="1">
                <a:latin typeface="Calibri"/>
                <a:cs typeface="Calibri"/>
              </a:rPr>
              <a:t>and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Import</a:t>
            </a:r>
            <a:r>
              <a:rPr dirty="0" sz="1800" spc="1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Needs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250">
              <a:latin typeface="Calibri"/>
              <a:cs typeface="Calibri"/>
            </a:endParaRPr>
          </a:p>
          <a:p>
            <a:pPr marL="728345" marR="5080">
              <a:lnSpc>
                <a:spcPct val="100800"/>
              </a:lnSpc>
            </a:pPr>
            <a:r>
              <a:rPr dirty="0" sz="1800" b="1">
                <a:latin typeface="Calibri"/>
                <a:cs typeface="Calibri"/>
              </a:rPr>
              <a:t>Stimulating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Local</a:t>
            </a:r>
            <a:r>
              <a:rPr dirty="0" sz="1800" spc="-6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Industries </a:t>
            </a:r>
            <a:r>
              <a:rPr dirty="0" sz="1800" b="1">
                <a:latin typeface="Calibri"/>
                <a:cs typeface="Calibri"/>
              </a:rPr>
              <a:t>and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Creating</a:t>
            </a:r>
            <a:r>
              <a:rPr dirty="0" sz="1800" spc="-70" b="1">
                <a:latin typeface="Calibri"/>
                <a:cs typeface="Calibri"/>
              </a:rPr>
              <a:t> </a:t>
            </a:r>
            <a:r>
              <a:rPr dirty="0" sz="1800" spc="-20" b="1">
                <a:latin typeface="Calibri"/>
                <a:cs typeface="Calibri"/>
              </a:rPr>
              <a:t>Jobs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9085833" y="4146232"/>
            <a:ext cx="2865120" cy="57721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5"/>
              </a:spcBef>
            </a:pPr>
            <a:r>
              <a:rPr dirty="0" sz="1800" spc="-10" b="1">
                <a:latin typeface="Calibri"/>
                <a:cs typeface="Calibri"/>
              </a:rPr>
              <a:t>Reducing</a:t>
            </a:r>
            <a:r>
              <a:rPr dirty="0" sz="1800" spc="-4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Waste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and</a:t>
            </a:r>
            <a:r>
              <a:rPr dirty="0" sz="1800" spc="-7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Lowering Environmental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Impact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2825" y="1314450"/>
            <a:ext cx="5076825" cy="5267325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540510" y="171068"/>
            <a:ext cx="9388475" cy="5753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35"/>
              <a:t>Strengthening</a:t>
            </a:r>
            <a:r>
              <a:rPr dirty="0" spc="-130"/>
              <a:t> </a:t>
            </a:r>
            <a:r>
              <a:rPr dirty="0" spc="-25"/>
              <a:t>Local</a:t>
            </a:r>
            <a:r>
              <a:rPr dirty="0" spc="-125"/>
              <a:t> </a:t>
            </a:r>
            <a:r>
              <a:rPr dirty="0"/>
              <a:t>Supply</a:t>
            </a:r>
            <a:r>
              <a:rPr dirty="0" spc="-170"/>
              <a:t> </a:t>
            </a:r>
            <a:r>
              <a:rPr dirty="0"/>
              <a:t>chain</a:t>
            </a:r>
            <a:r>
              <a:rPr dirty="0" spc="-140"/>
              <a:t> </a:t>
            </a:r>
            <a:r>
              <a:rPr dirty="0"/>
              <a:t>using</a:t>
            </a:r>
            <a:r>
              <a:rPr dirty="0" spc="-180"/>
              <a:t> </a:t>
            </a:r>
            <a:r>
              <a:rPr dirty="0"/>
              <a:t>CE</a:t>
            </a:r>
            <a:r>
              <a:rPr dirty="0" spc="-175"/>
              <a:t> </a:t>
            </a:r>
            <a:r>
              <a:rPr dirty="0" spc="-10"/>
              <a:t>Principles</a:t>
            </a:r>
          </a:p>
        </p:txBody>
      </p:sp>
      <p:sp>
        <p:nvSpPr>
          <p:cNvPr id="10" name="object 10" descr=""/>
          <p:cNvSpPr/>
          <p:nvPr/>
        </p:nvSpPr>
        <p:spPr>
          <a:xfrm>
            <a:off x="0" y="866775"/>
            <a:ext cx="12192000" cy="114300"/>
          </a:xfrm>
          <a:custGeom>
            <a:avLst/>
            <a:gdLst/>
            <a:ahLst/>
            <a:cxnLst/>
            <a:rect l="l" t="t" r="r" b="b"/>
            <a:pathLst>
              <a:path w="12192000" h="114300">
                <a:moveTo>
                  <a:pt x="12192000" y="0"/>
                </a:moveTo>
                <a:lnTo>
                  <a:pt x="0" y="0"/>
                </a:lnTo>
                <a:lnTo>
                  <a:pt x="0" y="114300"/>
                </a:lnTo>
                <a:lnTo>
                  <a:pt x="12192000" y="1143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1677B9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20419" y="2641599"/>
            <a:ext cx="9448165" cy="1176020"/>
          </a:xfrm>
          <a:prstGeom prst="rect"/>
        </p:spPr>
        <p:txBody>
          <a:bodyPr wrap="square" lIns="0" tIns="83185" rIns="0" bIns="0" rtlCol="0" vert="horz">
            <a:spAutoFit/>
          </a:bodyPr>
          <a:lstStyle/>
          <a:p>
            <a:pPr marL="2907030" marR="5080" indent="-2894965">
              <a:lnSpc>
                <a:spcPts val="4280"/>
              </a:lnSpc>
              <a:spcBef>
                <a:spcPts val="655"/>
              </a:spcBef>
            </a:pPr>
            <a:r>
              <a:rPr dirty="0" sz="3950">
                <a:solidFill>
                  <a:srgbClr val="006FC0"/>
                </a:solidFill>
              </a:rPr>
              <a:t>A</a:t>
            </a:r>
            <a:r>
              <a:rPr dirty="0" sz="3950" spc="-114">
                <a:solidFill>
                  <a:srgbClr val="006FC0"/>
                </a:solidFill>
              </a:rPr>
              <a:t> </a:t>
            </a:r>
            <a:r>
              <a:rPr dirty="0" sz="3950">
                <a:solidFill>
                  <a:srgbClr val="006FC0"/>
                </a:solidFill>
              </a:rPr>
              <a:t>Case</a:t>
            </a:r>
            <a:r>
              <a:rPr dirty="0" sz="3950" spc="-60">
                <a:solidFill>
                  <a:srgbClr val="006FC0"/>
                </a:solidFill>
              </a:rPr>
              <a:t> </a:t>
            </a:r>
            <a:r>
              <a:rPr dirty="0" sz="3950">
                <a:solidFill>
                  <a:srgbClr val="006FC0"/>
                </a:solidFill>
              </a:rPr>
              <a:t>Study</a:t>
            </a:r>
            <a:r>
              <a:rPr dirty="0" sz="3950" spc="-70">
                <a:solidFill>
                  <a:srgbClr val="006FC0"/>
                </a:solidFill>
              </a:rPr>
              <a:t> </a:t>
            </a:r>
            <a:r>
              <a:rPr dirty="0" sz="3950">
                <a:solidFill>
                  <a:srgbClr val="006FC0"/>
                </a:solidFill>
              </a:rPr>
              <a:t>on</a:t>
            </a:r>
            <a:r>
              <a:rPr dirty="0" sz="3950" spc="-85">
                <a:solidFill>
                  <a:srgbClr val="006FC0"/>
                </a:solidFill>
              </a:rPr>
              <a:t> </a:t>
            </a:r>
            <a:r>
              <a:rPr dirty="0" sz="3950" spc="-20">
                <a:solidFill>
                  <a:srgbClr val="006FC0"/>
                </a:solidFill>
              </a:rPr>
              <a:t>Construction</a:t>
            </a:r>
            <a:r>
              <a:rPr dirty="0" sz="3950" spc="-85">
                <a:solidFill>
                  <a:srgbClr val="006FC0"/>
                </a:solidFill>
              </a:rPr>
              <a:t> </a:t>
            </a:r>
            <a:r>
              <a:rPr dirty="0" sz="3950">
                <a:solidFill>
                  <a:srgbClr val="006FC0"/>
                </a:solidFill>
              </a:rPr>
              <a:t>of</a:t>
            </a:r>
            <a:r>
              <a:rPr dirty="0" sz="3950" spc="-100">
                <a:solidFill>
                  <a:srgbClr val="006FC0"/>
                </a:solidFill>
              </a:rPr>
              <a:t> </a:t>
            </a:r>
            <a:r>
              <a:rPr dirty="0" sz="3950" spc="-10">
                <a:solidFill>
                  <a:srgbClr val="006FC0"/>
                </a:solidFill>
              </a:rPr>
              <a:t>Administrative Building</a:t>
            </a:r>
            <a:r>
              <a:rPr dirty="0" sz="3950" spc="-135">
                <a:solidFill>
                  <a:srgbClr val="006FC0"/>
                </a:solidFill>
              </a:rPr>
              <a:t> </a:t>
            </a:r>
            <a:r>
              <a:rPr dirty="0" sz="3950">
                <a:solidFill>
                  <a:srgbClr val="006FC0"/>
                </a:solidFill>
              </a:rPr>
              <a:t>&amp;</a:t>
            </a:r>
            <a:r>
              <a:rPr dirty="0" sz="3950" spc="-105">
                <a:solidFill>
                  <a:srgbClr val="006FC0"/>
                </a:solidFill>
              </a:rPr>
              <a:t> </a:t>
            </a:r>
            <a:r>
              <a:rPr dirty="0" sz="3950" spc="-10">
                <a:solidFill>
                  <a:srgbClr val="006FC0"/>
                </a:solidFill>
              </a:rPr>
              <a:t>Hostels</a:t>
            </a:r>
            <a:endParaRPr sz="395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42925" y="866775"/>
            <a:ext cx="11058525" cy="5705475"/>
            <a:chOff x="542925" y="866775"/>
            <a:chExt cx="11058525" cy="570547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09725" y="866775"/>
              <a:ext cx="8572500" cy="5705475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2925" y="866775"/>
              <a:ext cx="11058525" cy="57054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667000" y="1476375"/>
            <a:ext cx="2305050" cy="3743325"/>
            <a:chOff x="2667000" y="1476375"/>
            <a:chExt cx="2305050" cy="3743325"/>
          </a:xfrm>
        </p:grpSpPr>
        <p:sp>
          <p:nvSpPr>
            <p:cNvPr id="3" name="object 3" descr=""/>
            <p:cNvSpPr/>
            <p:nvPr/>
          </p:nvSpPr>
          <p:spPr>
            <a:xfrm>
              <a:off x="2667000" y="1495425"/>
              <a:ext cx="2305050" cy="3724275"/>
            </a:xfrm>
            <a:custGeom>
              <a:avLst/>
              <a:gdLst/>
              <a:ahLst/>
              <a:cxnLst/>
              <a:rect l="l" t="t" r="r" b="b"/>
              <a:pathLst>
                <a:path w="2305050" h="3724275">
                  <a:moveTo>
                    <a:pt x="140207" y="0"/>
                  </a:moveTo>
                  <a:lnTo>
                    <a:pt x="84814" y="9775"/>
                  </a:lnTo>
                  <a:lnTo>
                    <a:pt x="40338" y="36099"/>
                  </a:lnTo>
                  <a:lnTo>
                    <a:pt x="10745" y="74473"/>
                  </a:lnTo>
                  <a:lnTo>
                    <a:pt x="0" y="120396"/>
                  </a:lnTo>
                  <a:lnTo>
                    <a:pt x="10745" y="167979"/>
                  </a:lnTo>
                  <a:lnTo>
                    <a:pt x="40338" y="206168"/>
                  </a:lnTo>
                  <a:lnTo>
                    <a:pt x="84814" y="231570"/>
                  </a:lnTo>
                  <a:lnTo>
                    <a:pt x="140207" y="240791"/>
                  </a:lnTo>
                  <a:lnTo>
                    <a:pt x="191943" y="241394"/>
                  </a:lnTo>
                  <a:lnTo>
                    <a:pt x="243342" y="243192"/>
                  </a:lnTo>
                  <a:lnTo>
                    <a:pt x="294384" y="246170"/>
                  </a:lnTo>
                  <a:lnTo>
                    <a:pt x="345052" y="250312"/>
                  </a:lnTo>
                  <a:lnTo>
                    <a:pt x="395329" y="255603"/>
                  </a:lnTo>
                  <a:lnTo>
                    <a:pt x="445195" y="262027"/>
                  </a:lnTo>
                  <a:lnTo>
                    <a:pt x="494632" y="269568"/>
                  </a:lnTo>
                  <a:lnTo>
                    <a:pt x="543623" y="278212"/>
                  </a:lnTo>
                  <a:lnTo>
                    <a:pt x="592149" y="287943"/>
                  </a:lnTo>
                  <a:lnTo>
                    <a:pt x="640192" y="298745"/>
                  </a:lnTo>
                  <a:lnTo>
                    <a:pt x="687733" y="310602"/>
                  </a:lnTo>
                  <a:lnTo>
                    <a:pt x="734755" y="323500"/>
                  </a:lnTo>
                  <a:lnTo>
                    <a:pt x="781240" y="337422"/>
                  </a:lnTo>
                  <a:lnTo>
                    <a:pt x="827169" y="352354"/>
                  </a:lnTo>
                  <a:lnTo>
                    <a:pt x="872523" y="368280"/>
                  </a:lnTo>
                  <a:lnTo>
                    <a:pt x="917286" y="385183"/>
                  </a:lnTo>
                  <a:lnTo>
                    <a:pt x="961438" y="403050"/>
                  </a:lnTo>
                  <a:lnTo>
                    <a:pt x="1004961" y="421863"/>
                  </a:lnTo>
                  <a:lnTo>
                    <a:pt x="1047838" y="441609"/>
                  </a:lnTo>
                  <a:lnTo>
                    <a:pt x="1090050" y="462270"/>
                  </a:lnTo>
                  <a:lnTo>
                    <a:pt x="1131579" y="483832"/>
                  </a:lnTo>
                  <a:lnTo>
                    <a:pt x="1172406" y="506280"/>
                  </a:lnTo>
                  <a:lnTo>
                    <a:pt x="1212514" y="529597"/>
                  </a:lnTo>
                  <a:lnTo>
                    <a:pt x="1251884" y="553768"/>
                  </a:lnTo>
                  <a:lnTo>
                    <a:pt x="1290499" y="578778"/>
                  </a:lnTo>
                  <a:lnTo>
                    <a:pt x="1328339" y="604612"/>
                  </a:lnTo>
                  <a:lnTo>
                    <a:pt x="1365387" y="631253"/>
                  </a:lnTo>
                  <a:lnTo>
                    <a:pt x="1401625" y="658686"/>
                  </a:lnTo>
                  <a:lnTo>
                    <a:pt x="1437034" y="686896"/>
                  </a:lnTo>
                  <a:lnTo>
                    <a:pt x="1471596" y="715867"/>
                  </a:lnTo>
                  <a:lnTo>
                    <a:pt x="1505293" y="745584"/>
                  </a:lnTo>
                  <a:lnTo>
                    <a:pt x="1538108" y="776031"/>
                  </a:lnTo>
                  <a:lnTo>
                    <a:pt x="1570020" y="807192"/>
                  </a:lnTo>
                  <a:lnTo>
                    <a:pt x="1601014" y="839053"/>
                  </a:lnTo>
                  <a:lnTo>
                    <a:pt x="1631069" y="871598"/>
                  </a:lnTo>
                  <a:lnTo>
                    <a:pt x="1660169" y="904810"/>
                  </a:lnTo>
                  <a:lnTo>
                    <a:pt x="1688294" y="938676"/>
                  </a:lnTo>
                  <a:lnTo>
                    <a:pt x="1715428" y="973179"/>
                  </a:lnTo>
                  <a:lnTo>
                    <a:pt x="1741551" y="1008303"/>
                  </a:lnTo>
                  <a:lnTo>
                    <a:pt x="1766645" y="1044034"/>
                  </a:lnTo>
                  <a:lnTo>
                    <a:pt x="1790692" y="1080355"/>
                  </a:lnTo>
                  <a:lnTo>
                    <a:pt x="1813674" y="1117251"/>
                  </a:lnTo>
                  <a:lnTo>
                    <a:pt x="1835574" y="1154707"/>
                  </a:lnTo>
                  <a:lnTo>
                    <a:pt x="1856371" y="1192708"/>
                  </a:lnTo>
                  <a:lnTo>
                    <a:pt x="1876049" y="1231237"/>
                  </a:lnTo>
                  <a:lnTo>
                    <a:pt x="1894590" y="1270279"/>
                  </a:lnTo>
                  <a:lnTo>
                    <a:pt x="1911974" y="1309819"/>
                  </a:lnTo>
                  <a:lnTo>
                    <a:pt x="1928185" y="1349841"/>
                  </a:lnTo>
                  <a:lnTo>
                    <a:pt x="1943203" y="1390330"/>
                  </a:lnTo>
                  <a:lnTo>
                    <a:pt x="1957010" y="1431270"/>
                  </a:lnTo>
                  <a:lnTo>
                    <a:pt x="1969589" y="1472645"/>
                  </a:lnTo>
                  <a:lnTo>
                    <a:pt x="1980921" y="1514441"/>
                  </a:lnTo>
                  <a:lnTo>
                    <a:pt x="1990988" y="1556641"/>
                  </a:lnTo>
                  <a:lnTo>
                    <a:pt x="1999771" y="1599231"/>
                  </a:lnTo>
                  <a:lnTo>
                    <a:pt x="2007254" y="1642194"/>
                  </a:lnTo>
                  <a:lnTo>
                    <a:pt x="2013416" y="1685516"/>
                  </a:lnTo>
                  <a:lnTo>
                    <a:pt x="2018241" y="1729180"/>
                  </a:lnTo>
                  <a:lnTo>
                    <a:pt x="2021710" y="1773171"/>
                  </a:lnTo>
                  <a:lnTo>
                    <a:pt x="2023804" y="1817474"/>
                  </a:lnTo>
                  <a:lnTo>
                    <a:pt x="2024507" y="1862074"/>
                  </a:lnTo>
                  <a:lnTo>
                    <a:pt x="2023804" y="1906679"/>
                  </a:lnTo>
                  <a:lnTo>
                    <a:pt x="2021710" y="1950988"/>
                  </a:lnTo>
                  <a:lnTo>
                    <a:pt x="2018241" y="1994985"/>
                  </a:lnTo>
                  <a:lnTo>
                    <a:pt x="2013416" y="2038655"/>
                  </a:lnTo>
                  <a:lnTo>
                    <a:pt x="2007254" y="2081982"/>
                  </a:lnTo>
                  <a:lnTo>
                    <a:pt x="1999771" y="2124950"/>
                  </a:lnTo>
                  <a:lnTo>
                    <a:pt x="1990988" y="2167545"/>
                  </a:lnTo>
                  <a:lnTo>
                    <a:pt x="1980921" y="2209750"/>
                  </a:lnTo>
                  <a:lnTo>
                    <a:pt x="1969589" y="2251551"/>
                  </a:lnTo>
                  <a:lnTo>
                    <a:pt x="1957010" y="2292931"/>
                  </a:lnTo>
                  <a:lnTo>
                    <a:pt x="1943203" y="2333875"/>
                  </a:lnTo>
                  <a:lnTo>
                    <a:pt x="1928185" y="2374368"/>
                  </a:lnTo>
                  <a:lnTo>
                    <a:pt x="1911974" y="2414394"/>
                  </a:lnTo>
                  <a:lnTo>
                    <a:pt x="1894590" y="2453938"/>
                  </a:lnTo>
                  <a:lnTo>
                    <a:pt x="1876049" y="2492984"/>
                  </a:lnTo>
                  <a:lnTo>
                    <a:pt x="1856371" y="2531516"/>
                  </a:lnTo>
                  <a:lnTo>
                    <a:pt x="1835574" y="2569520"/>
                  </a:lnTo>
                  <a:lnTo>
                    <a:pt x="1813674" y="2606979"/>
                  </a:lnTo>
                  <a:lnTo>
                    <a:pt x="1790692" y="2643879"/>
                  </a:lnTo>
                  <a:lnTo>
                    <a:pt x="1766645" y="2680203"/>
                  </a:lnTo>
                  <a:lnTo>
                    <a:pt x="1741551" y="2715936"/>
                  </a:lnTo>
                  <a:lnTo>
                    <a:pt x="1715428" y="2751063"/>
                  </a:lnTo>
                  <a:lnTo>
                    <a:pt x="1688294" y="2785568"/>
                  </a:lnTo>
                  <a:lnTo>
                    <a:pt x="1660169" y="2819436"/>
                  </a:lnTo>
                  <a:lnTo>
                    <a:pt x="1631069" y="2852651"/>
                  </a:lnTo>
                  <a:lnTo>
                    <a:pt x="1601014" y="2885198"/>
                  </a:lnTo>
                  <a:lnTo>
                    <a:pt x="1570020" y="2917061"/>
                  </a:lnTo>
                  <a:lnTo>
                    <a:pt x="1538108" y="2948224"/>
                  </a:lnTo>
                  <a:lnTo>
                    <a:pt x="1505293" y="2978673"/>
                  </a:lnTo>
                  <a:lnTo>
                    <a:pt x="1471596" y="3008391"/>
                  </a:lnTo>
                  <a:lnTo>
                    <a:pt x="1437034" y="3037364"/>
                  </a:lnTo>
                  <a:lnTo>
                    <a:pt x="1401625" y="3065575"/>
                  </a:lnTo>
                  <a:lnTo>
                    <a:pt x="1365387" y="3093010"/>
                  </a:lnTo>
                  <a:lnTo>
                    <a:pt x="1328339" y="3119652"/>
                  </a:lnTo>
                  <a:lnTo>
                    <a:pt x="1290499" y="3145486"/>
                  </a:lnTo>
                  <a:lnTo>
                    <a:pt x="1251884" y="3170498"/>
                  </a:lnTo>
                  <a:lnTo>
                    <a:pt x="1212514" y="3194670"/>
                  </a:lnTo>
                  <a:lnTo>
                    <a:pt x="1172406" y="3217988"/>
                  </a:lnTo>
                  <a:lnTo>
                    <a:pt x="1131579" y="3240436"/>
                  </a:lnTo>
                  <a:lnTo>
                    <a:pt x="1090050" y="3261999"/>
                  </a:lnTo>
                  <a:lnTo>
                    <a:pt x="1047838" y="3282661"/>
                  </a:lnTo>
                  <a:lnTo>
                    <a:pt x="1004961" y="3302407"/>
                  </a:lnTo>
                  <a:lnTo>
                    <a:pt x="961438" y="3321221"/>
                  </a:lnTo>
                  <a:lnTo>
                    <a:pt x="917286" y="3339088"/>
                  </a:lnTo>
                  <a:lnTo>
                    <a:pt x="872523" y="3355992"/>
                  </a:lnTo>
                  <a:lnTo>
                    <a:pt x="827169" y="3371918"/>
                  </a:lnTo>
                  <a:lnTo>
                    <a:pt x="781240" y="3386850"/>
                  </a:lnTo>
                  <a:lnTo>
                    <a:pt x="734755" y="3400773"/>
                  </a:lnTo>
                  <a:lnTo>
                    <a:pt x="687733" y="3413671"/>
                  </a:lnTo>
                  <a:lnTo>
                    <a:pt x="640192" y="3425529"/>
                  </a:lnTo>
                  <a:lnTo>
                    <a:pt x="592149" y="3436331"/>
                  </a:lnTo>
                  <a:lnTo>
                    <a:pt x="543623" y="3446061"/>
                  </a:lnTo>
                  <a:lnTo>
                    <a:pt x="494632" y="3454705"/>
                  </a:lnTo>
                  <a:lnTo>
                    <a:pt x="445195" y="3462247"/>
                  </a:lnTo>
                  <a:lnTo>
                    <a:pt x="395329" y="3468671"/>
                  </a:lnTo>
                  <a:lnTo>
                    <a:pt x="345052" y="3473962"/>
                  </a:lnTo>
                  <a:lnTo>
                    <a:pt x="294384" y="3478104"/>
                  </a:lnTo>
                  <a:lnTo>
                    <a:pt x="243342" y="3481082"/>
                  </a:lnTo>
                  <a:lnTo>
                    <a:pt x="191943" y="3482880"/>
                  </a:lnTo>
                  <a:lnTo>
                    <a:pt x="140207" y="3483482"/>
                  </a:lnTo>
                  <a:lnTo>
                    <a:pt x="84814" y="3492704"/>
                  </a:lnTo>
                  <a:lnTo>
                    <a:pt x="40338" y="3518106"/>
                  </a:lnTo>
                  <a:lnTo>
                    <a:pt x="10745" y="3556295"/>
                  </a:lnTo>
                  <a:lnTo>
                    <a:pt x="0" y="3603879"/>
                  </a:lnTo>
                  <a:lnTo>
                    <a:pt x="10745" y="3649801"/>
                  </a:lnTo>
                  <a:lnTo>
                    <a:pt x="40338" y="3688175"/>
                  </a:lnTo>
                  <a:lnTo>
                    <a:pt x="84814" y="3714499"/>
                  </a:lnTo>
                  <a:lnTo>
                    <a:pt x="140207" y="3724275"/>
                  </a:lnTo>
                  <a:lnTo>
                    <a:pt x="191905" y="3723750"/>
                  </a:lnTo>
                  <a:lnTo>
                    <a:pt x="243312" y="3722186"/>
                  </a:lnTo>
                  <a:lnTo>
                    <a:pt x="294414" y="3719593"/>
                  </a:lnTo>
                  <a:lnTo>
                    <a:pt x="345198" y="3715984"/>
                  </a:lnTo>
                  <a:lnTo>
                    <a:pt x="395650" y="3711369"/>
                  </a:lnTo>
                  <a:lnTo>
                    <a:pt x="445757" y="3705760"/>
                  </a:lnTo>
                  <a:lnTo>
                    <a:pt x="495504" y="3699171"/>
                  </a:lnTo>
                  <a:lnTo>
                    <a:pt x="544878" y="3691611"/>
                  </a:lnTo>
                  <a:lnTo>
                    <a:pt x="593866" y="3683093"/>
                  </a:lnTo>
                  <a:lnTo>
                    <a:pt x="642452" y="3673629"/>
                  </a:lnTo>
                  <a:lnTo>
                    <a:pt x="690624" y="3663229"/>
                  </a:lnTo>
                  <a:lnTo>
                    <a:pt x="738369" y="3651907"/>
                  </a:lnTo>
                  <a:lnTo>
                    <a:pt x="785671" y="3639674"/>
                  </a:lnTo>
                  <a:lnTo>
                    <a:pt x="832517" y="3626541"/>
                  </a:lnTo>
                  <a:lnTo>
                    <a:pt x="878894" y="3612520"/>
                  </a:lnTo>
                  <a:lnTo>
                    <a:pt x="924788" y="3597623"/>
                  </a:lnTo>
                  <a:lnTo>
                    <a:pt x="970185" y="3581862"/>
                  </a:lnTo>
                  <a:lnTo>
                    <a:pt x="1015072" y="3565248"/>
                  </a:lnTo>
                  <a:lnTo>
                    <a:pt x="1059434" y="3547793"/>
                  </a:lnTo>
                  <a:lnTo>
                    <a:pt x="1103258" y="3529509"/>
                  </a:lnTo>
                  <a:lnTo>
                    <a:pt x="1146530" y="3510408"/>
                  </a:lnTo>
                  <a:lnTo>
                    <a:pt x="1189236" y="3490501"/>
                  </a:lnTo>
                  <a:lnTo>
                    <a:pt x="1231363" y="3469799"/>
                  </a:lnTo>
                  <a:lnTo>
                    <a:pt x="1272897" y="3448316"/>
                  </a:lnTo>
                  <a:lnTo>
                    <a:pt x="1313824" y="3426062"/>
                  </a:lnTo>
                  <a:lnTo>
                    <a:pt x="1354130" y="3403049"/>
                  </a:lnTo>
                  <a:lnTo>
                    <a:pt x="1393802" y="3379289"/>
                  </a:lnTo>
                  <a:lnTo>
                    <a:pt x="1432826" y="3354794"/>
                  </a:lnTo>
                  <a:lnTo>
                    <a:pt x="1471188" y="3329575"/>
                  </a:lnTo>
                  <a:lnTo>
                    <a:pt x="1508874" y="3303644"/>
                  </a:lnTo>
                  <a:lnTo>
                    <a:pt x="1545871" y="3277013"/>
                  </a:lnTo>
                  <a:lnTo>
                    <a:pt x="1582164" y="3249694"/>
                  </a:lnTo>
                  <a:lnTo>
                    <a:pt x="1617741" y="3221698"/>
                  </a:lnTo>
                  <a:lnTo>
                    <a:pt x="1652587" y="3193037"/>
                  </a:lnTo>
                  <a:lnTo>
                    <a:pt x="1686689" y="3163722"/>
                  </a:lnTo>
                  <a:lnTo>
                    <a:pt x="1720032" y="3133766"/>
                  </a:lnTo>
                  <a:lnTo>
                    <a:pt x="1752604" y="3103180"/>
                  </a:lnTo>
                  <a:lnTo>
                    <a:pt x="1784390" y="3071977"/>
                  </a:lnTo>
                  <a:lnTo>
                    <a:pt x="1815377" y="3040166"/>
                  </a:lnTo>
                  <a:lnTo>
                    <a:pt x="1845550" y="3007761"/>
                  </a:lnTo>
                  <a:lnTo>
                    <a:pt x="1874897" y="2974774"/>
                  </a:lnTo>
                  <a:lnTo>
                    <a:pt x="1903402" y="2941215"/>
                  </a:lnTo>
                  <a:lnTo>
                    <a:pt x="1931054" y="2907096"/>
                  </a:lnTo>
                  <a:lnTo>
                    <a:pt x="1957837" y="2872430"/>
                  </a:lnTo>
                  <a:lnTo>
                    <a:pt x="1983739" y="2837228"/>
                  </a:lnTo>
                  <a:lnTo>
                    <a:pt x="2008744" y="2801502"/>
                  </a:lnTo>
                  <a:lnTo>
                    <a:pt x="2032841" y="2765263"/>
                  </a:lnTo>
                  <a:lnTo>
                    <a:pt x="2056014" y="2728523"/>
                  </a:lnTo>
                  <a:lnTo>
                    <a:pt x="2078250" y="2691295"/>
                  </a:lnTo>
                  <a:lnTo>
                    <a:pt x="2099536" y="2653588"/>
                  </a:lnTo>
                  <a:lnTo>
                    <a:pt x="2119857" y="2615417"/>
                  </a:lnTo>
                  <a:lnTo>
                    <a:pt x="2139200" y="2576791"/>
                  </a:lnTo>
                  <a:lnTo>
                    <a:pt x="2157551" y="2537723"/>
                  </a:lnTo>
                  <a:lnTo>
                    <a:pt x="2174897" y="2498225"/>
                  </a:lnTo>
                  <a:lnTo>
                    <a:pt x="2191223" y="2458308"/>
                  </a:lnTo>
                  <a:lnTo>
                    <a:pt x="2206516" y="2417984"/>
                  </a:lnTo>
                  <a:lnTo>
                    <a:pt x="2220762" y="2377265"/>
                  </a:lnTo>
                  <a:lnTo>
                    <a:pt x="2233947" y="2336162"/>
                  </a:lnTo>
                  <a:lnTo>
                    <a:pt x="2246058" y="2294688"/>
                  </a:lnTo>
                  <a:lnTo>
                    <a:pt x="2257081" y="2252853"/>
                  </a:lnTo>
                  <a:lnTo>
                    <a:pt x="2267002" y="2210670"/>
                  </a:lnTo>
                  <a:lnTo>
                    <a:pt x="2275807" y="2168151"/>
                  </a:lnTo>
                  <a:lnTo>
                    <a:pt x="2283483" y="2125306"/>
                  </a:lnTo>
                  <a:lnTo>
                    <a:pt x="2290015" y="2082149"/>
                  </a:lnTo>
                  <a:lnTo>
                    <a:pt x="2295391" y="2038690"/>
                  </a:lnTo>
                  <a:lnTo>
                    <a:pt x="2299596" y="1994941"/>
                  </a:lnTo>
                  <a:lnTo>
                    <a:pt x="2302617" y="1950914"/>
                  </a:lnTo>
                  <a:lnTo>
                    <a:pt x="2304439" y="1906621"/>
                  </a:lnTo>
                  <a:lnTo>
                    <a:pt x="2305050" y="1862074"/>
                  </a:lnTo>
                  <a:lnTo>
                    <a:pt x="2304439" y="1817531"/>
                  </a:lnTo>
                  <a:lnTo>
                    <a:pt x="2302617" y="1773244"/>
                  </a:lnTo>
                  <a:lnTo>
                    <a:pt x="2299596" y="1729222"/>
                  </a:lnTo>
                  <a:lnTo>
                    <a:pt x="2295391" y="1685478"/>
                  </a:lnTo>
                  <a:lnTo>
                    <a:pt x="2290015" y="1642024"/>
                  </a:lnTo>
                  <a:lnTo>
                    <a:pt x="2283483" y="1598871"/>
                  </a:lnTo>
                  <a:lnTo>
                    <a:pt x="2275807" y="1556031"/>
                  </a:lnTo>
                  <a:lnTo>
                    <a:pt x="2267002" y="1513516"/>
                  </a:lnTo>
                  <a:lnTo>
                    <a:pt x="2257081" y="1471337"/>
                  </a:lnTo>
                  <a:lnTo>
                    <a:pt x="2246058" y="1429507"/>
                  </a:lnTo>
                  <a:lnTo>
                    <a:pt x="2233947" y="1388036"/>
                  </a:lnTo>
                  <a:lnTo>
                    <a:pt x="2220762" y="1346937"/>
                  </a:lnTo>
                  <a:lnTo>
                    <a:pt x="2206516" y="1306222"/>
                  </a:lnTo>
                  <a:lnTo>
                    <a:pt x="2191223" y="1265902"/>
                  </a:lnTo>
                  <a:lnTo>
                    <a:pt x="2174897" y="1225988"/>
                  </a:lnTo>
                  <a:lnTo>
                    <a:pt x="2157551" y="1186493"/>
                  </a:lnTo>
                  <a:lnTo>
                    <a:pt x="2139200" y="1147429"/>
                  </a:lnTo>
                  <a:lnTo>
                    <a:pt x="2119857" y="1108806"/>
                  </a:lnTo>
                  <a:lnTo>
                    <a:pt x="2099536" y="1070637"/>
                  </a:lnTo>
                  <a:lnTo>
                    <a:pt x="2078250" y="1032934"/>
                  </a:lnTo>
                  <a:lnTo>
                    <a:pt x="2056014" y="995708"/>
                  </a:lnTo>
                  <a:lnTo>
                    <a:pt x="2032841" y="958971"/>
                  </a:lnTo>
                  <a:lnTo>
                    <a:pt x="2008744" y="922734"/>
                  </a:lnTo>
                  <a:lnTo>
                    <a:pt x="1983739" y="887011"/>
                  </a:lnTo>
                  <a:lnTo>
                    <a:pt x="1957837" y="851811"/>
                  </a:lnTo>
                  <a:lnTo>
                    <a:pt x="1931054" y="817147"/>
                  </a:lnTo>
                  <a:lnTo>
                    <a:pt x="1903402" y="783031"/>
                  </a:lnTo>
                  <a:lnTo>
                    <a:pt x="1874897" y="749474"/>
                  </a:lnTo>
                  <a:lnTo>
                    <a:pt x="1845550" y="716488"/>
                  </a:lnTo>
                  <a:lnTo>
                    <a:pt x="1815377" y="684085"/>
                  </a:lnTo>
                  <a:lnTo>
                    <a:pt x="1784390" y="652276"/>
                  </a:lnTo>
                  <a:lnTo>
                    <a:pt x="1752604" y="621074"/>
                  </a:lnTo>
                  <a:lnTo>
                    <a:pt x="1720032" y="590490"/>
                  </a:lnTo>
                  <a:lnTo>
                    <a:pt x="1686689" y="560535"/>
                  </a:lnTo>
                  <a:lnTo>
                    <a:pt x="1652587" y="531222"/>
                  </a:lnTo>
                  <a:lnTo>
                    <a:pt x="1617741" y="502562"/>
                  </a:lnTo>
                  <a:lnTo>
                    <a:pt x="1582164" y="474567"/>
                  </a:lnTo>
                  <a:lnTo>
                    <a:pt x="1545871" y="447249"/>
                  </a:lnTo>
                  <a:lnTo>
                    <a:pt x="1508874" y="420619"/>
                  </a:lnTo>
                  <a:lnTo>
                    <a:pt x="1471188" y="394689"/>
                  </a:lnTo>
                  <a:lnTo>
                    <a:pt x="1432826" y="369472"/>
                  </a:lnTo>
                  <a:lnTo>
                    <a:pt x="1393802" y="344977"/>
                  </a:lnTo>
                  <a:lnTo>
                    <a:pt x="1354130" y="321218"/>
                  </a:lnTo>
                  <a:lnTo>
                    <a:pt x="1313824" y="298206"/>
                  </a:lnTo>
                  <a:lnTo>
                    <a:pt x="1272897" y="275953"/>
                  </a:lnTo>
                  <a:lnTo>
                    <a:pt x="1231363" y="254470"/>
                  </a:lnTo>
                  <a:lnTo>
                    <a:pt x="1189236" y="233769"/>
                  </a:lnTo>
                  <a:lnTo>
                    <a:pt x="1146530" y="213863"/>
                  </a:lnTo>
                  <a:lnTo>
                    <a:pt x="1103258" y="194762"/>
                  </a:lnTo>
                  <a:lnTo>
                    <a:pt x="1059434" y="176478"/>
                  </a:lnTo>
                  <a:lnTo>
                    <a:pt x="1015072" y="159024"/>
                  </a:lnTo>
                  <a:lnTo>
                    <a:pt x="970185" y="142410"/>
                  </a:lnTo>
                  <a:lnTo>
                    <a:pt x="924788" y="126649"/>
                  </a:lnTo>
                  <a:lnTo>
                    <a:pt x="878894" y="111753"/>
                  </a:lnTo>
                  <a:lnTo>
                    <a:pt x="832517" y="97732"/>
                  </a:lnTo>
                  <a:lnTo>
                    <a:pt x="785671" y="84599"/>
                  </a:lnTo>
                  <a:lnTo>
                    <a:pt x="738369" y="72366"/>
                  </a:lnTo>
                  <a:lnTo>
                    <a:pt x="690624" y="61044"/>
                  </a:lnTo>
                  <a:lnTo>
                    <a:pt x="642452" y="50645"/>
                  </a:lnTo>
                  <a:lnTo>
                    <a:pt x="593866" y="41181"/>
                  </a:lnTo>
                  <a:lnTo>
                    <a:pt x="544878" y="32663"/>
                  </a:lnTo>
                  <a:lnTo>
                    <a:pt x="495504" y="25103"/>
                  </a:lnTo>
                  <a:lnTo>
                    <a:pt x="445757" y="18513"/>
                  </a:lnTo>
                  <a:lnTo>
                    <a:pt x="395650" y="12905"/>
                  </a:lnTo>
                  <a:lnTo>
                    <a:pt x="345198" y="8290"/>
                  </a:lnTo>
                  <a:lnTo>
                    <a:pt x="294414" y="4681"/>
                  </a:lnTo>
                  <a:lnTo>
                    <a:pt x="243312" y="2088"/>
                  </a:lnTo>
                  <a:lnTo>
                    <a:pt x="191905" y="524"/>
                  </a:lnTo>
                  <a:lnTo>
                    <a:pt x="140207" y="0"/>
                  </a:lnTo>
                  <a:close/>
                </a:path>
              </a:pathLst>
            </a:custGeom>
            <a:solidFill>
              <a:srgbClr val="7E7E7E">
                <a:alpha val="1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190875" y="1476375"/>
              <a:ext cx="581025" cy="495300"/>
            </a:xfrm>
            <a:custGeom>
              <a:avLst/>
              <a:gdLst/>
              <a:ahLst/>
              <a:cxnLst/>
              <a:rect l="l" t="t" r="r" b="b"/>
              <a:pathLst>
                <a:path w="581025" h="495300">
                  <a:moveTo>
                    <a:pt x="290575" y="0"/>
                  </a:moveTo>
                  <a:lnTo>
                    <a:pt x="238332" y="3989"/>
                  </a:lnTo>
                  <a:lnTo>
                    <a:pt x="189165" y="15492"/>
                  </a:lnTo>
                  <a:lnTo>
                    <a:pt x="143895" y="33810"/>
                  </a:lnTo>
                  <a:lnTo>
                    <a:pt x="103342" y="58242"/>
                  </a:lnTo>
                  <a:lnTo>
                    <a:pt x="68324" y="88089"/>
                  </a:lnTo>
                  <a:lnTo>
                    <a:pt x="39661" y="122653"/>
                  </a:lnTo>
                  <a:lnTo>
                    <a:pt x="18173" y="161234"/>
                  </a:lnTo>
                  <a:lnTo>
                    <a:pt x="4680" y="203133"/>
                  </a:lnTo>
                  <a:lnTo>
                    <a:pt x="0" y="247650"/>
                  </a:lnTo>
                  <a:lnTo>
                    <a:pt x="4680" y="292166"/>
                  </a:lnTo>
                  <a:lnTo>
                    <a:pt x="18173" y="334065"/>
                  </a:lnTo>
                  <a:lnTo>
                    <a:pt x="39661" y="372646"/>
                  </a:lnTo>
                  <a:lnTo>
                    <a:pt x="68324" y="407210"/>
                  </a:lnTo>
                  <a:lnTo>
                    <a:pt x="103342" y="437057"/>
                  </a:lnTo>
                  <a:lnTo>
                    <a:pt x="143895" y="461489"/>
                  </a:lnTo>
                  <a:lnTo>
                    <a:pt x="189165" y="479807"/>
                  </a:lnTo>
                  <a:lnTo>
                    <a:pt x="238332" y="491310"/>
                  </a:lnTo>
                  <a:lnTo>
                    <a:pt x="290575" y="495300"/>
                  </a:lnTo>
                  <a:lnTo>
                    <a:pt x="342782" y="491310"/>
                  </a:lnTo>
                  <a:lnTo>
                    <a:pt x="391919" y="479807"/>
                  </a:lnTo>
                  <a:lnTo>
                    <a:pt x="437166" y="461489"/>
                  </a:lnTo>
                  <a:lnTo>
                    <a:pt x="477704" y="437057"/>
                  </a:lnTo>
                  <a:lnTo>
                    <a:pt x="512711" y="407210"/>
                  </a:lnTo>
                  <a:lnTo>
                    <a:pt x="541368" y="372646"/>
                  </a:lnTo>
                  <a:lnTo>
                    <a:pt x="562852" y="334065"/>
                  </a:lnTo>
                  <a:lnTo>
                    <a:pt x="576345" y="292166"/>
                  </a:lnTo>
                  <a:lnTo>
                    <a:pt x="581025" y="247650"/>
                  </a:lnTo>
                  <a:lnTo>
                    <a:pt x="576345" y="203133"/>
                  </a:lnTo>
                  <a:lnTo>
                    <a:pt x="562852" y="161234"/>
                  </a:lnTo>
                  <a:lnTo>
                    <a:pt x="541368" y="122653"/>
                  </a:lnTo>
                  <a:lnTo>
                    <a:pt x="512711" y="88089"/>
                  </a:lnTo>
                  <a:lnTo>
                    <a:pt x="477704" y="58242"/>
                  </a:lnTo>
                  <a:lnTo>
                    <a:pt x="437166" y="33810"/>
                  </a:lnTo>
                  <a:lnTo>
                    <a:pt x="391919" y="15492"/>
                  </a:lnTo>
                  <a:lnTo>
                    <a:pt x="342782" y="3989"/>
                  </a:lnTo>
                  <a:lnTo>
                    <a:pt x="290575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3410965" y="1594548"/>
            <a:ext cx="14160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5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3190875" y="4705350"/>
            <a:ext cx="581025" cy="504825"/>
          </a:xfrm>
          <a:custGeom>
            <a:avLst/>
            <a:gdLst/>
            <a:ahLst/>
            <a:cxnLst/>
            <a:rect l="l" t="t" r="r" b="b"/>
            <a:pathLst>
              <a:path w="581025" h="504825">
                <a:moveTo>
                  <a:pt x="290575" y="0"/>
                </a:moveTo>
                <a:lnTo>
                  <a:pt x="238332" y="4067"/>
                </a:lnTo>
                <a:lnTo>
                  <a:pt x="189165" y="15793"/>
                </a:lnTo>
                <a:lnTo>
                  <a:pt x="143895" y="34464"/>
                </a:lnTo>
                <a:lnTo>
                  <a:pt x="103342" y="59365"/>
                </a:lnTo>
                <a:lnTo>
                  <a:pt x="68324" y="89784"/>
                </a:lnTo>
                <a:lnTo>
                  <a:pt x="39661" y="125005"/>
                </a:lnTo>
                <a:lnTo>
                  <a:pt x="18173" y="164316"/>
                </a:lnTo>
                <a:lnTo>
                  <a:pt x="4680" y="207001"/>
                </a:lnTo>
                <a:lnTo>
                  <a:pt x="0" y="252349"/>
                </a:lnTo>
                <a:lnTo>
                  <a:pt x="4680" y="297733"/>
                </a:lnTo>
                <a:lnTo>
                  <a:pt x="18173" y="340449"/>
                </a:lnTo>
                <a:lnTo>
                  <a:pt x="39661" y="379781"/>
                </a:lnTo>
                <a:lnTo>
                  <a:pt x="68324" y="415019"/>
                </a:lnTo>
                <a:lnTo>
                  <a:pt x="103342" y="445448"/>
                </a:lnTo>
                <a:lnTo>
                  <a:pt x="143895" y="470356"/>
                </a:lnTo>
                <a:lnTo>
                  <a:pt x="189165" y="489030"/>
                </a:lnTo>
                <a:lnTo>
                  <a:pt x="238332" y="500757"/>
                </a:lnTo>
                <a:lnTo>
                  <a:pt x="290575" y="504825"/>
                </a:lnTo>
                <a:lnTo>
                  <a:pt x="342782" y="500757"/>
                </a:lnTo>
                <a:lnTo>
                  <a:pt x="391919" y="489030"/>
                </a:lnTo>
                <a:lnTo>
                  <a:pt x="437166" y="470356"/>
                </a:lnTo>
                <a:lnTo>
                  <a:pt x="477704" y="445448"/>
                </a:lnTo>
                <a:lnTo>
                  <a:pt x="512711" y="415019"/>
                </a:lnTo>
                <a:lnTo>
                  <a:pt x="541368" y="379781"/>
                </a:lnTo>
                <a:lnTo>
                  <a:pt x="562852" y="340449"/>
                </a:lnTo>
                <a:lnTo>
                  <a:pt x="576345" y="297733"/>
                </a:lnTo>
                <a:lnTo>
                  <a:pt x="581025" y="252349"/>
                </a:lnTo>
                <a:lnTo>
                  <a:pt x="576345" y="207001"/>
                </a:lnTo>
                <a:lnTo>
                  <a:pt x="562852" y="164316"/>
                </a:lnTo>
                <a:lnTo>
                  <a:pt x="541368" y="125005"/>
                </a:lnTo>
                <a:lnTo>
                  <a:pt x="512711" y="89784"/>
                </a:lnTo>
                <a:lnTo>
                  <a:pt x="477704" y="59365"/>
                </a:lnTo>
                <a:lnTo>
                  <a:pt x="437166" y="34464"/>
                </a:lnTo>
                <a:lnTo>
                  <a:pt x="391919" y="15793"/>
                </a:lnTo>
                <a:lnTo>
                  <a:pt x="342782" y="4067"/>
                </a:lnTo>
                <a:lnTo>
                  <a:pt x="290575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3410965" y="4829492"/>
            <a:ext cx="14160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5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4438650" y="3648075"/>
            <a:ext cx="581025" cy="495300"/>
          </a:xfrm>
          <a:custGeom>
            <a:avLst/>
            <a:gdLst/>
            <a:ahLst/>
            <a:cxnLst/>
            <a:rect l="l" t="t" r="r" b="b"/>
            <a:pathLst>
              <a:path w="581025" h="495300">
                <a:moveTo>
                  <a:pt x="290575" y="0"/>
                </a:moveTo>
                <a:lnTo>
                  <a:pt x="238332" y="3989"/>
                </a:lnTo>
                <a:lnTo>
                  <a:pt x="189165" y="15492"/>
                </a:lnTo>
                <a:lnTo>
                  <a:pt x="143895" y="33810"/>
                </a:lnTo>
                <a:lnTo>
                  <a:pt x="103342" y="58242"/>
                </a:lnTo>
                <a:lnTo>
                  <a:pt x="68324" y="88089"/>
                </a:lnTo>
                <a:lnTo>
                  <a:pt x="39661" y="122653"/>
                </a:lnTo>
                <a:lnTo>
                  <a:pt x="18173" y="161234"/>
                </a:lnTo>
                <a:lnTo>
                  <a:pt x="4680" y="203133"/>
                </a:lnTo>
                <a:lnTo>
                  <a:pt x="0" y="247650"/>
                </a:lnTo>
                <a:lnTo>
                  <a:pt x="4680" y="292166"/>
                </a:lnTo>
                <a:lnTo>
                  <a:pt x="18173" y="334065"/>
                </a:lnTo>
                <a:lnTo>
                  <a:pt x="39661" y="372646"/>
                </a:lnTo>
                <a:lnTo>
                  <a:pt x="68324" y="407210"/>
                </a:lnTo>
                <a:lnTo>
                  <a:pt x="103342" y="437057"/>
                </a:lnTo>
                <a:lnTo>
                  <a:pt x="143895" y="461489"/>
                </a:lnTo>
                <a:lnTo>
                  <a:pt x="189165" y="479807"/>
                </a:lnTo>
                <a:lnTo>
                  <a:pt x="238332" y="491310"/>
                </a:lnTo>
                <a:lnTo>
                  <a:pt x="290575" y="495300"/>
                </a:lnTo>
                <a:lnTo>
                  <a:pt x="342782" y="491310"/>
                </a:lnTo>
                <a:lnTo>
                  <a:pt x="391919" y="479807"/>
                </a:lnTo>
                <a:lnTo>
                  <a:pt x="437166" y="461489"/>
                </a:lnTo>
                <a:lnTo>
                  <a:pt x="477704" y="437057"/>
                </a:lnTo>
                <a:lnTo>
                  <a:pt x="512711" y="407210"/>
                </a:lnTo>
                <a:lnTo>
                  <a:pt x="541368" y="372646"/>
                </a:lnTo>
                <a:lnTo>
                  <a:pt x="562852" y="334065"/>
                </a:lnTo>
                <a:lnTo>
                  <a:pt x="576345" y="292166"/>
                </a:lnTo>
                <a:lnTo>
                  <a:pt x="581025" y="247650"/>
                </a:lnTo>
                <a:lnTo>
                  <a:pt x="576345" y="203133"/>
                </a:lnTo>
                <a:lnTo>
                  <a:pt x="562852" y="161234"/>
                </a:lnTo>
                <a:lnTo>
                  <a:pt x="541368" y="122653"/>
                </a:lnTo>
                <a:lnTo>
                  <a:pt x="512711" y="88089"/>
                </a:lnTo>
                <a:lnTo>
                  <a:pt x="477704" y="58242"/>
                </a:lnTo>
                <a:lnTo>
                  <a:pt x="437166" y="33810"/>
                </a:lnTo>
                <a:lnTo>
                  <a:pt x="391919" y="15492"/>
                </a:lnTo>
                <a:lnTo>
                  <a:pt x="342782" y="3989"/>
                </a:lnTo>
                <a:lnTo>
                  <a:pt x="290575" y="0"/>
                </a:lnTo>
                <a:close/>
              </a:path>
            </a:pathLst>
          </a:custGeom>
          <a:solidFill>
            <a:srgbClr val="A4A4A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4660265" y="3764851"/>
            <a:ext cx="14160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5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4438650" y="2571750"/>
            <a:ext cx="581025" cy="495300"/>
          </a:xfrm>
          <a:custGeom>
            <a:avLst/>
            <a:gdLst/>
            <a:ahLst/>
            <a:cxnLst/>
            <a:rect l="l" t="t" r="r" b="b"/>
            <a:pathLst>
              <a:path w="581025" h="495300">
                <a:moveTo>
                  <a:pt x="290575" y="0"/>
                </a:moveTo>
                <a:lnTo>
                  <a:pt x="238332" y="3989"/>
                </a:lnTo>
                <a:lnTo>
                  <a:pt x="189165" y="15492"/>
                </a:lnTo>
                <a:lnTo>
                  <a:pt x="143895" y="33810"/>
                </a:lnTo>
                <a:lnTo>
                  <a:pt x="103342" y="58242"/>
                </a:lnTo>
                <a:lnTo>
                  <a:pt x="68324" y="88089"/>
                </a:lnTo>
                <a:lnTo>
                  <a:pt x="39661" y="122653"/>
                </a:lnTo>
                <a:lnTo>
                  <a:pt x="18173" y="161234"/>
                </a:lnTo>
                <a:lnTo>
                  <a:pt x="4680" y="203133"/>
                </a:lnTo>
                <a:lnTo>
                  <a:pt x="0" y="247650"/>
                </a:lnTo>
                <a:lnTo>
                  <a:pt x="4680" y="292166"/>
                </a:lnTo>
                <a:lnTo>
                  <a:pt x="18173" y="334065"/>
                </a:lnTo>
                <a:lnTo>
                  <a:pt x="39661" y="372646"/>
                </a:lnTo>
                <a:lnTo>
                  <a:pt x="68324" y="407210"/>
                </a:lnTo>
                <a:lnTo>
                  <a:pt x="103342" y="437057"/>
                </a:lnTo>
                <a:lnTo>
                  <a:pt x="143895" y="461489"/>
                </a:lnTo>
                <a:lnTo>
                  <a:pt x="189165" y="479807"/>
                </a:lnTo>
                <a:lnTo>
                  <a:pt x="238332" y="491310"/>
                </a:lnTo>
                <a:lnTo>
                  <a:pt x="290575" y="495300"/>
                </a:lnTo>
                <a:lnTo>
                  <a:pt x="342782" y="491310"/>
                </a:lnTo>
                <a:lnTo>
                  <a:pt x="391919" y="479807"/>
                </a:lnTo>
                <a:lnTo>
                  <a:pt x="437166" y="461489"/>
                </a:lnTo>
                <a:lnTo>
                  <a:pt x="477704" y="437057"/>
                </a:lnTo>
                <a:lnTo>
                  <a:pt x="512711" y="407210"/>
                </a:lnTo>
                <a:lnTo>
                  <a:pt x="541368" y="372646"/>
                </a:lnTo>
                <a:lnTo>
                  <a:pt x="562852" y="334065"/>
                </a:lnTo>
                <a:lnTo>
                  <a:pt x="576345" y="292166"/>
                </a:lnTo>
                <a:lnTo>
                  <a:pt x="581025" y="247650"/>
                </a:lnTo>
                <a:lnTo>
                  <a:pt x="576345" y="203133"/>
                </a:lnTo>
                <a:lnTo>
                  <a:pt x="562852" y="161234"/>
                </a:lnTo>
                <a:lnTo>
                  <a:pt x="541368" y="122653"/>
                </a:lnTo>
                <a:lnTo>
                  <a:pt x="512711" y="88089"/>
                </a:lnTo>
                <a:lnTo>
                  <a:pt x="477704" y="58242"/>
                </a:lnTo>
                <a:lnTo>
                  <a:pt x="437166" y="33810"/>
                </a:lnTo>
                <a:lnTo>
                  <a:pt x="391919" y="15492"/>
                </a:lnTo>
                <a:lnTo>
                  <a:pt x="342782" y="3989"/>
                </a:lnTo>
                <a:lnTo>
                  <a:pt x="290575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4660265" y="2692463"/>
            <a:ext cx="14160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5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678045" y="1358582"/>
            <a:ext cx="6382385" cy="10579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9050">
              <a:lnSpc>
                <a:spcPct val="100000"/>
              </a:lnSpc>
              <a:spcBef>
                <a:spcPts val="125"/>
              </a:spcBef>
            </a:pPr>
            <a:r>
              <a:rPr dirty="0" sz="2000" spc="105">
                <a:solidFill>
                  <a:srgbClr val="44536A"/>
                </a:solidFill>
                <a:latin typeface="Gill Sans MT"/>
                <a:cs typeface="Gill Sans MT"/>
              </a:rPr>
              <a:t>Name</a:t>
            </a:r>
            <a:r>
              <a:rPr dirty="0" sz="2000" spc="-65">
                <a:solidFill>
                  <a:srgbClr val="44536A"/>
                </a:solidFill>
                <a:latin typeface="Gill Sans MT"/>
                <a:cs typeface="Gill Sans MT"/>
              </a:rPr>
              <a:t> </a:t>
            </a:r>
            <a:r>
              <a:rPr dirty="0" sz="2000" spc="110">
                <a:solidFill>
                  <a:srgbClr val="44536A"/>
                </a:solidFill>
                <a:latin typeface="Gill Sans MT"/>
                <a:cs typeface="Gill Sans MT"/>
              </a:rPr>
              <a:t>of</a:t>
            </a:r>
            <a:r>
              <a:rPr dirty="0" sz="2000" spc="-70">
                <a:solidFill>
                  <a:srgbClr val="44536A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44536A"/>
                </a:solidFill>
                <a:latin typeface="Gill Sans MT"/>
                <a:cs typeface="Gill Sans MT"/>
              </a:rPr>
              <a:t>Woík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550">
                <a:latin typeface="Calibri"/>
                <a:cs typeface="Calibri"/>
              </a:rPr>
              <a:t>Construction</a:t>
            </a:r>
            <a:r>
              <a:rPr dirty="0" sz="1550" spc="229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of</a:t>
            </a:r>
            <a:r>
              <a:rPr dirty="0" sz="1550" spc="23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Construction</a:t>
            </a:r>
            <a:r>
              <a:rPr dirty="0" sz="1550" spc="23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of</a:t>
            </a:r>
            <a:r>
              <a:rPr dirty="0" sz="1550" spc="229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Administrative</a:t>
            </a:r>
            <a:r>
              <a:rPr dirty="0" sz="1550" spc="24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Building,</a:t>
            </a:r>
            <a:r>
              <a:rPr dirty="0" sz="1550" spc="21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Academy</a:t>
            </a:r>
            <a:r>
              <a:rPr dirty="0" sz="1550" spc="204">
                <a:latin typeface="Calibri"/>
                <a:cs typeface="Calibri"/>
              </a:rPr>
              <a:t> </a:t>
            </a:r>
            <a:r>
              <a:rPr dirty="0" sz="1550" spc="-10">
                <a:latin typeface="Calibri"/>
                <a:cs typeface="Calibri"/>
              </a:rPr>
              <a:t>Buildings,</a:t>
            </a:r>
            <a:endParaRPr sz="1550">
              <a:latin typeface="Calibri"/>
              <a:cs typeface="Calibri"/>
            </a:endParaRPr>
          </a:p>
          <a:p>
            <a:pPr marL="12700" marR="5080">
              <a:lnSpc>
                <a:spcPct val="101000"/>
              </a:lnSpc>
              <a:spcBef>
                <a:spcPts val="70"/>
              </a:spcBef>
            </a:pPr>
            <a:r>
              <a:rPr dirty="0" sz="1550">
                <a:latin typeface="Calibri"/>
                <a:cs typeface="Calibri"/>
              </a:rPr>
              <a:t>Hostel</a:t>
            </a:r>
            <a:r>
              <a:rPr dirty="0" sz="1550" spc="49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and</a:t>
            </a:r>
            <a:r>
              <a:rPr dirty="0" sz="1550" spc="49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Canteen</a:t>
            </a:r>
            <a:r>
              <a:rPr dirty="0" sz="1550" spc="459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Building</a:t>
            </a:r>
            <a:r>
              <a:rPr dirty="0" sz="1550" spc="45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for</a:t>
            </a:r>
            <a:r>
              <a:rPr dirty="0" sz="1550" spc="75">
                <a:latin typeface="Calibri"/>
                <a:cs typeface="Calibri"/>
              </a:rPr>
              <a:t>  </a:t>
            </a:r>
            <a:r>
              <a:rPr dirty="0" sz="1550">
                <a:latin typeface="Calibri"/>
                <a:cs typeface="Calibri"/>
              </a:rPr>
              <a:t>Bamboo</a:t>
            </a:r>
            <a:r>
              <a:rPr dirty="0" sz="1550" spc="75">
                <a:latin typeface="Calibri"/>
                <a:cs typeface="Calibri"/>
              </a:rPr>
              <a:t>  </a:t>
            </a:r>
            <a:r>
              <a:rPr dirty="0" sz="1550">
                <a:latin typeface="Calibri"/>
                <a:cs typeface="Calibri"/>
              </a:rPr>
              <a:t>Research</a:t>
            </a:r>
            <a:r>
              <a:rPr dirty="0" sz="1550" spc="75">
                <a:latin typeface="Calibri"/>
                <a:cs typeface="Calibri"/>
              </a:rPr>
              <a:t>  </a:t>
            </a:r>
            <a:r>
              <a:rPr dirty="0" sz="1550">
                <a:latin typeface="Calibri"/>
                <a:cs typeface="Calibri"/>
              </a:rPr>
              <a:t>&amp;</a:t>
            </a:r>
            <a:r>
              <a:rPr dirty="0" sz="1550" spc="484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Training</a:t>
            </a:r>
            <a:r>
              <a:rPr dirty="0" sz="1550" spc="49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Center</a:t>
            </a:r>
            <a:r>
              <a:rPr dirty="0" sz="1550" spc="434">
                <a:latin typeface="Calibri"/>
                <a:cs typeface="Calibri"/>
              </a:rPr>
              <a:t> </a:t>
            </a:r>
            <a:r>
              <a:rPr dirty="0" sz="1550" spc="-25">
                <a:latin typeface="Calibri"/>
                <a:cs typeface="Calibri"/>
              </a:rPr>
              <a:t>at </a:t>
            </a:r>
            <a:r>
              <a:rPr dirty="0" sz="1550" spc="-10">
                <a:latin typeface="Calibri"/>
                <a:cs typeface="Calibri"/>
              </a:rPr>
              <a:t>Chandrapur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375021" y="2457132"/>
            <a:ext cx="1767839" cy="5708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9050">
              <a:lnSpc>
                <a:spcPct val="100000"/>
              </a:lnSpc>
              <a:spcBef>
                <a:spcPts val="125"/>
              </a:spcBef>
            </a:pPr>
            <a:r>
              <a:rPr dirty="0" sz="2000" spc="114">
                <a:solidFill>
                  <a:srgbClr val="44536A"/>
                </a:solidFill>
                <a:latin typeface="Gill Sans MT"/>
                <a:cs typeface="Gill Sans MT"/>
              </a:rPr>
              <a:t>Estimated</a:t>
            </a:r>
            <a:r>
              <a:rPr dirty="0" sz="2000" spc="-30">
                <a:solidFill>
                  <a:srgbClr val="44536A"/>
                </a:solidFill>
                <a:latin typeface="Gill Sans MT"/>
                <a:cs typeface="Gill Sans MT"/>
              </a:rPr>
              <a:t> </a:t>
            </a:r>
            <a:r>
              <a:rPr dirty="0" sz="2000" spc="-20">
                <a:solidFill>
                  <a:srgbClr val="44536A"/>
                </a:solidFill>
                <a:latin typeface="Gill Sans MT"/>
                <a:cs typeface="Gill Sans MT"/>
              </a:rPr>
              <a:t>Cost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550">
                <a:latin typeface="Calibri"/>
                <a:cs typeface="Calibri"/>
              </a:rPr>
              <a:t>$</a:t>
            </a:r>
            <a:r>
              <a:rPr dirty="0" sz="1550" spc="9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3.69</a:t>
            </a:r>
            <a:r>
              <a:rPr dirty="0" sz="1550" spc="1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million</a:t>
            </a:r>
            <a:r>
              <a:rPr dirty="0" sz="1550" spc="60">
                <a:latin typeface="Calibri"/>
                <a:cs typeface="Calibri"/>
              </a:rPr>
              <a:t> </a:t>
            </a:r>
            <a:r>
              <a:rPr dirty="0" sz="1550" spc="-25">
                <a:latin typeface="Calibri"/>
                <a:cs typeface="Calibri"/>
              </a:rPr>
              <a:t>USD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375021" y="3527107"/>
            <a:ext cx="4947920" cy="8191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9050">
              <a:lnSpc>
                <a:spcPct val="100000"/>
              </a:lnSpc>
              <a:spcBef>
                <a:spcPts val="125"/>
              </a:spcBef>
            </a:pPr>
            <a:r>
              <a:rPr dirty="0" sz="2000" spc="80">
                <a:solidFill>
                  <a:srgbClr val="44536A"/>
                </a:solidFill>
                <a:latin typeface="Gill Sans MT"/>
                <a:cs typeface="Gill Sans MT"/>
              </a:rPr>
              <a:t>Qualification</a:t>
            </a:r>
            <a:r>
              <a:rPr dirty="0" sz="2000" spc="-95">
                <a:solidFill>
                  <a:srgbClr val="44536A"/>
                </a:solidFill>
                <a:latin typeface="Gill Sans MT"/>
                <a:cs typeface="Gill Sans MT"/>
              </a:rPr>
              <a:t> </a:t>
            </a:r>
            <a:r>
              <a:rPr dirty="0" sz="2000" spc="100">
                <a:solidFill>
                  <a:srgbClr val="44536A"/>
                </a:solidFill>
                <a:latin typeface="Gill Sans MT"/>
                <a:cs typeface="Gill Sans MT"/>
              </a:rPr>
              <a:t>Cíiteíia</a:t>
            </a:r>
            <a:endParaRPr sz="2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550">
                <a:latin typeface="Calibri"/>
                <a:cs typeface="Calibri"/>
              </a:rPr>
              <a:t>Tenderer</a:t>
            </a:r>
            <a:r>
              <a:rPr dirty="0" sz="1550" spc="5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shall</a:t>
            </a:r>
            <a:r>
              <a:rPr dirty="0" sz="1550" spc="1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have</a:t>
            </a:r>
            <a:r>
              <a:rPr dirty="0" sz="1550" spc="4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completed</a:t>
            </a:r>
            <a:r>
              <a:rPr dirty="0" sz="1550" spc="8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building</a:t>
            </a:r>
            <a:r>
              <a:rPr dirty="0" sz="1550" spc="8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work</a:t>
            </a:r>
            <a:r>
              <a:rPr dirty="0" sz="1550" spc="4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using</a:t>
            </a:r>
            <a:r>
              <a:rPr dirty="0" sz="1550" spc="85">
                <a:latin typeface="Calibri"/>
                <a:cs typeface="Calibri"/>
              </a:rPr>
              <a:t> </a:t>
            </a:r>
            <a:r>
              <a:rPr dirty="0" sz="1550" spc="-10">
                <a:latin typeface="Calibri"/>
                <a:cs typeface="Calibri"/>
              </a:rPr>
              <a:t>pressure</a:t>
            </a:r>
            <a:endParaRPr sz="15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550">
                <a:latin typeface="Calibri"/>
                <a:cs typeface="Calibri"/>
              </a:rPr>
              <a:t>treated</a:t>
            </a:r>
            <a:r>
              <a:rPr dirty="0" sz="1550" spc="4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bamboo</a:t>
            </a:r>
            <a:r>
              <a:rPr dirty="0" sz="1550" spc="12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as</a:t>
            </a:r>
            <a:r>
              <a:rPr dirty="0" sz="1550" spc="35">
                <a:latin typeface="Calibri"/>
                <a:cs typeface="Calibri"/>
              </a:rPr>
              <a:t> </a:t>
            </a:r>
            <a:r>
              <a:rPr dirty="0" sz="1550" spc="-10">
                <a:latin typeface="Calibri"/>
                <a:cs typeface="Calibri"/>
              </a:rPr>
              <a:t>material.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678045" y="5144833"/>
            <a:ext cx="6380480" cy="12388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55600" marR="7620">
              <a:lnSpc>
                <a:spcPct val="100899"/>
              </a:lnSpc>
              <a:spcBef>
                <a:spcPts val="110"/>
              </a:spcBef>
              <a:tabLst>
                <a:tab pos="1266825" algn="l"/>
                <a:tab pos="1591945" algn="l"/>
                <a:tab pos="2418715" algn="l"/>
                <a:tab pos="3185160" algn="l"/>
                <a:tab pos="3528060" algn="l"/>
                <a:tab pos="4348480" algn="l"/>
                <a:tab pos="5407025" algn="l"/>
                <a:tab pos="6190615" algn="l"/>
              </a:tabLst>
            </a:pPr>
            <a:r>
              <a:rPr dirty="0" sz="1550" spc="-10">
                <a:latin typeface="Calibri"/>
                <a:cs typeface="Calibri"/>
              </a:rPr>
              <a:t>approved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25">
                <a:latin typeface="Calibri"/>
                <a:cs typeface="Calibri"/>
              </a:rPr>
              <a:t>by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National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Mission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25">
                <a:latin typeface="Calibri"/>
                <a:cs typeface="Calibri"/>
              </a:rPr>
              <a:t>on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Bamboo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Application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(NMBA)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25">
                <a:latin typeface="Calibri"/>
                <a:cs typeface="Calibri"/>
              </a:rPr>
              <a:t>or </a:t>
            </a:r>
            <a:r>
              <a:rPr dirty="0" sz="1550">
                <a:latin typeface="Calibri"/>
                <a:cs typeface="Calibri"/>
              </a:rPr>
              <a:t>International</a:t>
            </a:r>
            <a:r>
              <a:rPr dirty="0" sz="1550" spc="6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network</a:t>
            </a:r>
            <a:r>
              <a:rPr dirty="0" sz="1550" spc="6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of</a:t>
            </a:r>
            <a:r>
              <a:rPr dirty="0" sz="1550" spc="10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Bamboo</a:t>
            </a:r>
            <a:r>
              <a:rPr dirty="0" sz="1550" spc="13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&amp;</a:t>
            </a:r>
            <a:r>
              <a:rPr dirty="0" sz="1550" spc="8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Rattan-</a:t>
            </a:r>
            <a:r>
              <a:rPr dirty="0" sz="1550" spc="75">
                <a:latin typeface="Calibri"/>
                <a:cs typeface="Calibri"/>
              </a:rPr>
              <a:t> </a:t>
            </a:r>
            <a:r>
              <a:rPr dirty="0" sz="1550" spc="-10">
                <a:latin typeface="Calibri"/>
                <a:cs typeface="Calibri"/>
              </a:rPr>
              <a:t>INBAR</a:t>
            </a:r>
            <a:endParaRPr sz="155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550">
                <a:latin typeface="Calibri"/>
                <a:cs typeface="Calibri"/>
              </a:rPr>
              <a:t>Five</a:t>
            </a:r>
            <a:r>
              <a:rPr dirty="0" sz="1550" spc="7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Year</a:t>
            </a:r>
            <a:r>
              <a:rPr dirty="0" sz="1550" spc="4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AMC</a:t>
            </a:r>
            <a:r>
              <a:rPr dirty="0" sz="1550" spc="1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maintenance</a:t>
            </a:r>
            <a:r>
              <a:rPr dirty="0" sz="1550" spc="9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of</a:t>
            </a:r>
            <a:r>
              <a:rPr dirty="0" sz="1550" spc="8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the</a:t>
            </a:r>
            <a:r>
              <a:rPr dirty="0" sz="1550" spc="9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bamboo</a:t>
            </a:r>
            <a:r>
              <a:rPr dirty="0" sz="1550" spc="50">
                <a:latin typeface="Calibri"/>
                <a:cs typeface="Calibri"/>
              </a:rPr>
              <a:t> </a:t>
            </a:r>
            <a:r>
              <a:rPr dirty="0" sz="1550" spc="-10">
                <a:latin typeface="Calibri"/>
                <a:cs typeface="Calibri"/>
              </a:rPr>
              <a:t>structures.</a:t>
            </a:r>
            <a:endParaRPr sz="1550">
              <a:latin typeface="Calibri"/>
              <a:cs typeface="Calibri"/>
            </a:endParaRPr>
          </a:p>
          <a:p>
            <a:pPr marL="355600" marR="5080" indent="-342900">
              <a:lnSpc>
                <a:spcPts val="1950"/>
              </a:lnSpc>
              <a:spcBef>
                <a:spcPts val="1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1550">
                <a:latin typeface="Calibri"/>
                <a:cs typeface="Calibri"/>
              </a:rPr>
              <a:t>Local</a:t>
            </a:r>
            <a:r>
              <a:rPr dirty="0" sz="1550" spc="11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community</a:t>
            </a:r>
            <a:r>
              <a:rPr dirty="0" sz="1550" spc="16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/users</a:t>
            </a:r>
            <a:r>
              <a:rPr dirty="0" sz="1550" spc="16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should</a:t>
            </a:r>
            <a:r>
              <a:rPr dirty="0" sz="1550" spc="10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be</a:t>
            </a:r>
            <a:r>
              <a:rPr dirty="0" sz="1550" spc="13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given</a:t>
            </a:r>
            <a:r>
              <a:rPr dirty="0" sz="1550" spc="11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enough</a:t>
            </a:r>
            <a:r>
              <a:rPr dirty="0" sz="1550" spc="14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training</a:t>
            </a:r>
            <a:r>
              <a:rPr dirty="0" sz="1550" spc="14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and</a:t>
            </a:r>
            <a:r>
              <a:rPr dirty="0" sz="1550" spc="135">
                <a:latin typeface="Calibri"/>
                <a:cs typeface="Calibri"/>
              </a:rPr>
              <a:t> </a:t>
            </a:r>
            <a:r>
              <a:rPr dirty="0" sz="1550" spc="-10">
                <a:latin typeface="Calibri"/>
                <a:cs typeface="Calibri"/>
              </a:rPr>
              <a:t>knowledge </a:t>
            </a:r>
            <a:r>
              <a:rPr dirty="0" sz="1550">
                <a:latin typeface="Calibri"/>
                <a:cs typeface="Calibri"/>
              </a:rPr>
              <a:t>for</a:t>
            </a:r>
            <a:r>
              <a:rPr dirty="0" sz="1550" spc="9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the</a:t>
            </a:r>
            <a:r>
              <a:rPr dirty="0" sz="1550" spc="10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operation</a:t>
            </a:r>
            <a:r>
              <a:rPr dirty="0" sz="1550" spc="3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and</a:t>
            </a:r>
            <a:r>
              <a:rPr dirty="0" sz="1550" spc="8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maintenance</a:t>
            </a:r>
            <a:r>
              <a:rPr dirty="0" sz="1550" spc="9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of</a:t>
            </a:r>
            <a:r>
              <a:rPr dirty="0" sz="1550" spc="90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the</a:t>
            </a:r>
            <a:r>
              <a:rPr dirty="0" sz="1550" spc="95">
                <a:latin typeface="Calibri"/>
                <a:cs typeface="Calibri"/>
              </a:rPr>
              <a:t> </a:t>
            </a:r>
            <a:r>
              <a:rPr dirty="0" sz="1550">
                <a:latin typeface="Calibri"/>
                <a:cs typeface="Calibri"/>
              </a:rPr>
              <a:t>bamboo</a:t>
            </a:r>
            <a:r>
              <a:rPr dirty="0" sz="1550" spc="50">
                <a:latin typeface="Calibri"/>
                <a:cs typeface="Calibri"/>
              </a:rPr>
              <a:t> </a:t>
            </a:r>
            <a:r>
              <a:rPr dirty="0" sz="1550" spc="-10">
                <a:latin typeface="Calibri"/>
                <a:cs typeface="Calibri"/>
              </a:rPr>
              <a:t>structures.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678045" y="4591621"/>
            <a:ext cx="6380480" cy="57150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9050">
              <a:lnSpc>
                <a:spcPct val="100000"/>
              </a:lnSpc>
              <a:spcBef>
                <a:spcPts val="125"/>
              </a:spcBef>
            </a:pPr>
            <a:r>
              <a:rPr dirty="0" sz="2000" spc="150">
                <a:solidFill>
                  <a:srgbClr val="44536A"/>
                </a:solidFill>
                <a:latin typeface="Gill Sans MT"/>
                <a:cs typeface="Gill Sans MT"/>
              </a:rPr>
              <a:t>Special</a:t>
            </a:r>
            <a:r>
              <a:rPr dirty="0" sz="2000" spc="-85">
                <a:solidFill>
                  <a:srgbClr val="44536A"/>
                </a:solidFill>
                <a:latin typeface="Gill Sans MT"/>
                <a:cs typeface="Gill Sans MT"/>
              </a:rPr>
              <a:t> </a:t>
            </a:r>
            <a:r>
              <a:rPr dirty="0" sz="2000" spc="50">
                <a:solidFill>
                  <a:srgbClr val="44536A"/>
                </a:solidFill>
                <a:latin typeface="Gill Sans MT"/>
                <a:cs typeface="Gill Sans MT"/>
              </a:rPr>
              <a:t>Conditions</a:t>
            </a:r>
            <a:endParaRPr sz="2000">
              <a:latin typeface="Gill Sans MT"/>
              <a:cs typeface="Gill Sans MT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  <a:tab pos="1048385" algn="l"/>
                <a:tab pos="1572895" algn="l"/>
                <a:tab pos="2114550" algn="l"/>
                <a:tab pos="2975610" algn="l"/>
                <a:tab pos="3787775" algn="l"/>
                <a:tab pos="4959350" algn="l"/>
                <a:tab pos="5948045" algn="l"/>
              </a:tabLst>
            </a:pPr>
            <a:r>
              <a:rPr dirty="0" sz="1550" spc="-10">
                <a:latin typeface="Calibri"/>
                <a:cs typeface="Calibri"/>
              </a:rPr>
              <a:t>Bidder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20">
                <a:latin typeface="Calibri"/>
                <a:cs typeface="Calibri"/>
              </a:rPr>
              <a:t>shall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20">
                <a:latin typeface="Calibri"/>
                <a:cs typeface="Calibri"/>
              </a:rPr>
              <a:t>have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Pressure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Vacuum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preservative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treatment</a:t>
            </a:r>
            <a:r>
              <a:rPr dirty="0" sz="1550">
                <a:latin typeface="Calibri"/>
                <a:cs typeface="Calibri"/>
              </a:rPr>
              <a:t>	</a:t>
            </a:r>
            <a:r>
              <a:rPr dirty="0" sz="1550" spc="-10">
                <a:latin typeface="Calibri"/>
                <a:cs typeface="Calibri"/>
              </a:rPr>
              <a:t>plant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9692" y="2983293"/>
            <a:ext cx="3278504" cy="1125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865"/>
              </a:lnSpc>
              <a:spcBef>
                <a:spcPts val="100"/>
              </a:spcBef>
            </a:pPr>
            <a:r>
              <a:rPr dirty="0" sz="2400">
                <a:latin typeface="Calibri"/>
                <a:cs typeface="Calibri"/>
              </a:rPr>
              <a:t>Public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Works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Department,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ts val="2865"/>
              </a:lnSpc>
            </a:pPr>
            <a:r>
              <a:rPr dirty="0" sz="2400" spc="-10">
                <a:latin typeface="Calibri"/>
                <a:cs typeface="Calibri"/>
              </a:rPr>
              <a:t>Maharashtra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0"/>
              </a:spcBef>
            </a:pPr>
            <a:r>
              <a:rPr dirty="0" sz="2400" spc="-10">
                <a:latin typeface="Calibri"/>
                <a:cs typeface="Calibri"/>
              </a:rPr>
              <a:t>India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18" name="object 1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33750" y="2905125"/>
            <a:ext cx="971550" cy="1076325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3425" y="933156"/>
            <a:ext cx="10706100" cy="5305718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47650" y="771525"/>
            <a:ext cx="11668125" cy="6010275"/>
            <a:chOff x="247650" y="771525"/>
            <a:chExt cx="11668125" cy="601027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4375" y="771525"/>
              <a:ext cx="10725150" cy="5724525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7650" y="6391273"/>
              <a:ext cx="1019175" cy="39052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82325" y="6486523"/>
              <a:ext cx="933450" cy="295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875" y="1000125"/>
            <a:ext cx="11134725" cy="5295900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47650" y="1038225"/>
            <a:ext cx="11668125" cy="5743575"/>
            <a:chOff x="247650" y="1038225"/>
            <a:chExt cx="11668125" cy="574357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1025" y="1038225"/>
              <a:ext cx="10572750" cy="5314950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7650" y="6391273"/>
              <a:ext cx="1019175" cy="390525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82325" y="6486523"/>
              <a:ext cx="933450" cy="295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09925" y="2533650"/>
            <a:ext cx="247650" cy="247650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00625" y="1752600"/>
            <a:ext cx="190500" cy="19050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00850" y="2181225"/>
            <a:ext cx="228600" cy="228600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191375" y="5638800"/>
            <a:ext cx="247650" cy="23812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724775" y="3867150"/>
            <a:ext cx="180975" cy="180975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4162425" y="2647950"/>
            <a:ext cx="2828925" cy="2371725"/>
            <a:chOff x="4162425" y="2647950"/>
            <a:chExt cx="2828925" cy="2371725"/>
          </a:xfrm>
        </p:grpSpPr>
        <p:sp>
          <p:nvSpPr>
            <p:cNvPr id="8" name="object 8" descr=""/>
            <p:cNvSpPr/>
            <p:nvPr/>
          </p:nvSpPr>
          <p:spPr>
            <a:xfrm>
              <a:off x="4419600" y="3019425"/>
              <a:ext cx="2200275" cy="2000250"/>
            </a:xfrm>
            <a:custGeom>
              <a:avLst/>
              <a:gdLst/>
              <a:ahLst/>
              <a:cxnLst/>
              <a:rect l="l" t="t" r="r" b="b"/>
              <a:pathLst>
                <a:path w="2200275" h="2000250">
                  <a:moveTo>
                    <a:pt x="954659" y="0"/>
                  </a:moveTo>
                  <a:lnTo>
                    <a:pt x="909574" y="1397"/>
                  </a:lnTo>
                  <a:lnTo>
                    <a:pt x="864742" y="4445"/>
                  </a:lnTo>
                  <a:lnTo>
                    <a:pt x="819912" y="9144"/>
                  </a:lnTo>
                  <a:lnTo>
                    <a:pt x="775335" y="15494"/>
                  </a:lnTo>
                  <a:lnTo>
                    <a:pt x="731012" y="23367"/>
                  </a:lnTo>
                  <a:lnTo>
                    <a:pt x="686942" y="33020"/>
                  </a:lnTo>
                  <a:lnTo>
                    <a:pt x="643382" y="44196"/>
                  </a:lnTo>
                  <a:lnTo>
                    <a:pt x="600075" y="56896"/>
                  </a:lnTo>
                  <a:lnTo>
                    <a:pt x="557149" y="71374"/>
                  </a:lnTo>
                  <a:lnTo>
                    <a:pt x="514858" y="87375"/>
                  </a:lnTo>
                  <a:lnTo>
                    <a:pt x="472948" y="104901"/>
                  </a:lnTo>
                  <a:lnTo>
                    <a:pt x="431800" y="124078"/>
                  </a:lnTo>
                  <a:lnTo>
                    <a:pt x="391160" y="144779"/>
                  </a:lnTo>
                  <a:lnTo>
                    <a:pt x="351282" y="167132"/>
                  </a:lnTo>
                  <a:lnTo>
                    <a:pt x="312038" y="190880"/>
                  </a:lnTo>
                  <a:lnTo>
                    <a:pt x="273558" y="216408"/>
                  </a:lnTo>
                  <a:lnTo>
                    <a:pt x="235965" y="243332"/>
                  </a:lnTo>
                  <a:lnTo>
                    <a:pt x="199262" y="271907"/>
                  </a:lnTo>
                  <a:lnTo>
                    <a:pt x="163449" y="301878"/>
                  </a:lnTo>
                  <a:lnTo>
                    <a:pt x="128650" y="333501"/>
                  </a:lnTo>
                  <a:lnTo>
                    <a:pt x="94869" y="366649"/>
                  </a:lnTo>
                  <a:lnTo>
                    <a:pt x="62102" y="401320"/>
                  </a:lnTo>
                  <a:lnTo>
                    <a:pt x="30479" y="437514"/>
                  </a:lnTo>
                  <a:lnTo>
                    <a:pt x="0" y="475234"/>
                  </a:lnTo>
                  <a:lnTo>
                    <a:pt x="1939416" y="1999869"/>
                  </a:lnTo>
                  <a:lnTo>
                    <a:pt x="1968373" y="1961007"/>
                  </a:lnTo>
                  <a:lnTo>
                    <a:pt x="1995677" y="1921383"/>
                  </a:lnTo>
                  <a:lnTo>
                    <a:pt x="2021204" y="1881124"/>
                  </a:lnTo>
                  <a:lnTo>
                    <a:pt x="2044953" y="1840102"/>
                  </a:lnTo>
                  <a:lnTo>
                    <a:pt x="2067052" y="1798447"/>
                  </a:lnTo>
                  <a:lnTo>
                    <a:pt x="2087372" y="1756283"/>
                  </a:lnTo>
                  <a:lnTo>
                    <a:pt x="2106041" y="1713611"/>
                  </a:lnTo>
                  <a:lnTo>
                    <a:pt x="2123058" y="1670431"/>
                  </a:lnTo>
                  <a:lnTo>
                    <a:pt x="2138299" y="1626743"/>
                  </a:lnTo>
                  <a:lnTo>
                    <a:pt x="2151888" y="1582801"/>
                  </a:lnTo>
                  <a:lnTo>
                    <a:pt x="2163699" y="1538477"/>
                  </a:lnTo>
                  <a:lnTo>
                    <a:pt x="2173858" y="1493774"/>
                  </a:lnTo>
                  <a:lnTo>
                    <a:pt x="2182368" y="1448943"/>
                  </a:lnTo>
                  <a:lnTo>
                    <a:pt x="2189226" y="1403985"/>
                  </a:lnTo>
                  <a:lnTo>
                    <a:pt x="2194432" y="1358773"/>
                  </a:lnTo>
                  <a:lnTo>
                    <a:pt x="2197989" y="1313561"/>
                  </a:lnTo>
                  <a:lnTo>
                    <a:pt x="2199894" y="1268222"/>
                  </a:lnTo>
                  <a:lnTo>
                    <a:pt x="2200148" y="1222883"/>
                  </a:lnTo>
                  <a:lnTo>
                    <a:pt x="2198751" y="1177670"/>
                  </a:lnTo>
                  <a:lnTo>
                    <a:pt x="2195703" y="1132458"/>
                  </a:lnTo>
                  <a:lnTo>
                    <a:pt x="2191004" y="1087501"/>
                  </a:lnTo>
                  <a:lnTo>
                    <a:pt x="2184654" y="1042669"/>
                  </a:lnTo>
                  <a:lnTo>
                    <a:pt x="2176779" y="998093"/>
                  </a:lnTo>
                  <a:lnTo>
                    <a:pt x="2167254" y="953897"/>
                  </a:lnTo>
                  <a:lnTo>
                    <a:pt x="2156205" y="909955"/>
                  </a:lnTo>
                  <a:lnTo>
                    <a:pt x="2143505" y="866394"/>
                  </a:lnTo>
                  <a:lnTo>
                    <a:pt x="2129154" y="823341"/>
                  </a:lnTo>
                  <a:lnTo>
                    <a:pt x="2113279" y="780669"/>
                  </a:lnTo>
                  <a:lnTo>
                    <a:pt x="2095753" y="738632"/>
                  </a:lnTo>
                  <a:lnTo>
                    <a:pt x="2076703" y="697102"/>
                  </a:lnTo>
                  <a:lnTo>
                    <a:pt x="2056129" y="656336"/>
                  </a:lnTo>
                  <a:lnTo>
                    <a:pt x="2033904" y="616076"/>
                  </a:lnTo>
                  <a:lnTo>
                    <a:pt x="2010283" y="576707"/>
                  </a:lnTo>
                  <a:lnTo>
                    <a:pt x="1984883" y="537972"/>
                  </a:lnTo>
                  <a:lnTo>
                    <a:pt x="1958086" y="500125"/>
                  </a:lnTo>
                  <a:lnTo>
                    <a:pt x="1929764" y="463169"/>
                  </a:lnTo>
                  <a:lnTo>
                    <a:pt x="1899792" y="427100"/>
                  </a:lnTo>
                  <a:lnTo>
                    <a:pt x="1868424" y="392049"/>
                  </a:lnTo>
                  <a:lnTo>
                    <a:pt x="1835403" y="357886"/>
                  </a:lnTo>
                  <a:lnTo>
                    <a:pt x="1800987" y="324865"/>
                  </a:lnTo>
                  <a:lnTo>
                    <a:pt x="1765046" y="292988"/>
                  </a:lnTo>
                  <a:lnTo>
                    <a:pt x="1727453" y="262254"/>
                  </a:lnTo>
                  <a:lnTo>
                    <a:pt x="1688846" y="233045"/>
                  </a:lnTo>
                  <a:lnTo>
                    <a:pt x="1649476" y="205612"/>
                  </a:lnTo>
                  <a:lnTo>
                    <a:pt x="1609344" y="179959"/>
                  </a:lnTo>
                  <a:lnTo>
                    <a:pt x="1568577" y="156083"/>
                  </a:lnTo>
                  <a:lnTo>
                    <a:pt x="1527302" y="133858"/>
                  </a:lnTo>
                  <a:lnTo>
                    <a:pt x="1485264" y="113411"/>
                  </a:lnTo>
                  <a:lnTo>
                    <a:pt x="1442847" y="94614"/>
                  </a:lnTo>
                  <a:lnTo>
                    <a:pt x="1399794" y="77597"/>
                  </a:lnTo>
                  <a:lnTo>
                    <a:pt x="1356487" y="62229"/>
                  </a:lnTo>
                  <a:lnTo>
                    <a:pt x="1312672" y="48513"/>
                  </a:lnTo>
                  <a:lnTo>
                    <a:pt x="1268602" y="36575"/>
                  </a:lnTo>
                  <a:lnTo>
                    <a:pt x="1224152" y="26415"/>
                  </a:lnTo>
                  <a:lnTo>
                    <a:pt x="1179576" y="17779"/>
                  </a:lnTo>
                  <a:lnTo>
                    <a:pt x="1134745" y="10922"/>
                  </a:lnTo>
                  <a:lnTo>
                    <a:pt x="1089787" y="5714"/>
                  </a:lnTo>
                  <a:lnTo>
                    <a:pt x="1044701" y="2159"/>
                  </a:lnTo>
                  <a:lnTo>
                    <a:pt x="999744" y="253"/>
                  </a:lnTo>
                  <a:lnTo>
                    <a:pt x="954659" y="0"/>
                  </a:lnTo>
                  <a:close/>
                </a:path>
              </a:pathLst>
            </a:custGeom>
            <a:solidFill>
              <a:srgbClr val="31158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162425" y="2695574"/>
              <a:ext cx="2781300" cy="2286000"/>
            </a:xfrm>
            <a:custGeom>
              <a:avLst/>
              <a:gdLst/>
              <a:ahLst/>
              <a:cxnLst/>
              <a:rect l="l" t="t" r="r" b="b"/>
              <a:pathLst>
                <a:path w="2781300" h="2286000">
                  <a:moveTo>
                    <a:pt x="764540" y="86868"/>
                  </a:moveTo>
                  <a:lnTo>
                    <a:pt x="712724" y="87630"/>
                  </a:lnTo>
                  <a:lnTo>
                    <a:pt x="666115" y="104648"/>
                  </a:lnTo>
                  <a:lnTo>
                    <a:pt x="620268" y="123190"/>
                  </a:lnTo>
                  <a:lnTo>
                    <a:pt x="575056" y="143002"/>
                  </a:lnTo>
                  <a:lnTo>
                    <a:pt x="530606" y="164338"/>
                  </a:lnTo>
                  <a:lnTo>
                    <a:pt x="486791" y="186944"/>
                  </a:lnTo>
                  <a:lnTo>
                    <a:pt x="443865" y="210947"/>
                  </a:lnTo>
                  <a:lnTo>
                    <a:pt x="401828" y="236220"/>
                  </a:lnTo>
                  <a:lnTo>
                    <a:pt x="360553" y="262890"/>
                  </a:lnTo>
                  <a:lnTo>
                    <a:pt x="320040" y="290830"/>
                  </a:lnTo>
                  <a:lnTo>
                    <a:pt x="280543" y="320167"/>
                  </a:lnTo>
                  <a:lnTo>
                    <a:pt x="241935" y="350647"/>
                  </a:lnTo>
                  <a:lnTo>
                    <a:pt x="204343" y="382524"/>
                  </a:lnTo>
                  <a:lnTo>
                    <a:pt x="167640" y="415544"/>
                  </a:lnTo>
                  <a:lnTo>
                    <a:pt x="131953" y="449834"/>
                  </a:lnTo>
                  <a:lnTo>
                    <a:pt x="97409" y="485394"/>
                  </a:lnTo>
                  <a:lnTo>
                    <a:pt x="63881" y="522097"/>
                  </a:lnTo>
                  <a:lnTo>
                    <a:pt x="31369" y="560070"/>
                  </a:lnTo>
                  <a:lnTo>
                    <a:pt x="0" y="599186"/>
                  </a:lnTo>
                  <a:lnTo>
                    <a:pt x="13843" y="608711"/>
                  </a:lnTo>
                  <a:lnTo>
                    <a:pt x="44831" y="570230"/>
                  </a:lnTo>
                  <a:lnTo>
                    <a:pt x="76835" y="532892"/>
                  </a:lnTo>
                  <a:lnTo>
                    <a:pt x="109982" y="496824"/>
                  </a:lnTo>
                  <a:lnTo>
                    <a:pt x="144145" y="461772"/>
                  </a:lnTo>
                  <a:lnTo>
                    <a:pt x="179324" y="427863"/>
                  </a:lnTo>
                  <a:lnTo>
                    <a:pt x="215519" y="395224"/>
                  </a:lnTo>
                  <a:lnTo>
                    <a:pt x="252603" y="363728"/>
                  </a:lnTo>
                  <a:lnTo>
                    <a:pt x="290703" y="333502"/>
                  </a:lnTo>
                  <a:lnTo>
                    <a:pt x="329692" y="304546"/>
                  </a:lnTo>
                  <a:lnTo>
                    <a:pt x="369570" y="276860"/>
                  </a:lnTo>
                  <a:lnTo>
                    <a:pt x="410337" y="250317"/>
                  </a:lnTo>
                  <a:lnTo>
                    <a:pt x="451993" y="225171"/>
                  </a:lnTo>
                  <a:lnTo>
                    <a:pt x="494411" y="201295"/>
                  </a:lnTo>
                  <a:lnTo>
                    <a:pt x="537591" y="178816"/>
                  </a:lnTo>
                  <a:lnTo>
                    <a:pt x="581533" y="157607"/>
                  </a:lnTo>
                  <a:lnTo>
                    <a:pt x="626237" y="137922"/>
                  </a:lnTo>
                  <a:lnTo>
                    <a:pt x="671703" y="119380"/>
                  </a:lnTo>
                  <a:lnTo>
                    <a:pt x="717804" y="102362"/>
                  </a:lnTo>
                  <a:lnTo>
                    <a:pt x="764540" y="86868"/>
                  </a:lnTo>
                  <a:close/>
                </a:path>
                <a:path w="2781300" h="2286000">
                  <a:moveTo>
                    <a:pt x="1909953" y="158496"/>
                  </a:moveTo>
                  <a:lnTo>
                    <a:pt x="1864487" y="137160"/>
                  </a:lnTo>
                  <a:lnTo>
                    <a:pt x="1818386" y="117348"/>
                  </a:lnTo>
                  <a:lnTo>
                    <a:pt x="1771904" y="99060"/>
                  </a:lnTo>
                  <a:lnTo>
                    <a:pt x="1724914" y="82296"/>
                  </a:lnTo>
                  <a:lnTo>
                    <a:pt x="1677416" y="67056"/>
                  </a:lnTo>
                  <a:lnTo>
                    <a:pt x="1629537" y="53340"/>
                  </a:lnTo>
                  <a:lnTo>
                    <a:pt x="1581404" y="41275"/>
                  </a:lnTo>
                  <a:lnTo>
                    <a:pt x="1532763" y="30607"/>
                  </a:lnTo>
                  <a:lnTo>
                    <a:pt x="1483995" y="21590"/>
                  </a:lnTo>
                  <a:lnTo>
                    <a:pt x="1434846" y="14097"/>
                  </a:lnTo>
                  <a:lnTo>
                    <a:pt x="1385570" y="8255"/>
                  </a:lnTo>
                  <a:lnTo>
                    <a:pt x="1336040" y="3937"/>
                  </a:lnTo>
                  <a:lnTo>
                    <a:pt x="1286383" y="1143"/>
                  </a:lnTo>
                  <a:lnTo>
                    <a:pt x="1236599" y="0"/>
                  </a:lnTo>
                  <a:lnTo>
                    <a:pt x="1186688" y="508"/>
                  </a:lnTo>
                  <a:lnTo>
                    <a:pt x="1136650" y="2540"/>
                  </a:lnTo>
                  <a:lnTo>
                    <a:pt x="1086739" y="6223"/>
                  </a:lnTo>
                  <a:lnTo>
                    <a:pt x="1036701" y="11557"/>
                  </a:lnTo>
                  <a:lnTo>
                    <a:pt x="1038733" y="28194"/>
                  </a:lnTo>
                  <a:lnTo>
                    <a:pt x="1088263" y="22860"/>
                  </a:lnTo>
                  <a:lnTo>
                    <a:pt x="1137793" y="19177"/>
                  </a:lnTo>
                  <a:lnTo>
                    <a:pt x="1187323" y="17145"/>
                  </a:lnTo>
                  <a:lnTo>
                    <a:pt x="1253109" y="17018"/>
                  </a:lnTo>
                  <a:lnTo>
                    <a:pt x="1286002" y="17780"/>
                  </a:lnTo>
                  <a:lnTo>
                    <a:pt x="1335151" y="20447"/>
                  </a:lnTo>
                  <a:lnTo>
                    <a:pt x="1384173" y="24638"/>
                  </a:lnTo>
                  <a:lnTo>
                    <a:pt x="1433068" y="30480"/>
                  </a:lnTo>
                  <a:lnTo>
                    <a:pt x="1481582" y="37846"/>
                  </a:lnTo>
                  <a:lnTo>
                    <a:pt x="1529842" y="46736"/>
                  </a:lnTo>
                  <a:lnTo>
                    <a:pt x="1577848" y="57277"/>
                  </a:lnTo>
                  <a:lnTo>
                    <a:pt x="1625473" y="69342"/>
                  </a:lnTo>
                  <a:lnTo>
                    <a:pt x="1672717" y="82804"/>
                  </a:lnTo>
                  <a:lnTo>
                    <a:pt x="1719580" y="97917"/>
                  </a:lnTo>
                  <a:lnTo>
                    <a:pt x="1765935" y="114554"/>
                  </a:lnTo>
                  <a:lnTo>
                    <a:pt x="1811782" y="132715"/>
                  </a:lnTo>
                  <a:lnTo>
                    <a:pt x="1857248" y="152400"/>
                  </a:lnTo>
                  <a:lnTo>
                    <a:pt x="1901952" y="173482"/>
                  </a:lnTo>
                  <a:lnTo>
                    <a:pt x="1909953" y="158496"/>
                  </a:lnTo>
                  <a:close/>
                </a:path>
                <a:path w="2781300" h="2286000">
                  <a:moveTo>
                    <a:pt x="2706243" y="1080897"/>
                  </a:moveTo>
                  <a:lnTo>
                    <a:pt x="2690749" y="1034288"/>
                  </a:lnTo>
                  <a:lnTo>
                    <a:pt x="2673731" y="988314"/>
                  </a:lnTo>
                  <a:lnTo>
                    <a:pt x="2655316" y="942975"/>
                  </a:lnTo>
                  <a:lnTo>
                    <a:pt x="2635504" y="898398"/>
                  </a:lnTo>
                  <a:lnTo>
                    <a:pt x="2614422" y="854595"/>
                  </a:lnTo>
                  <a:lnTo>
                    <a:pt x="2591816" y="811403"/>
                  </a:lnTo>
                  <a:lnTo>
                    <a:pt x="2567940" y="769112"/>
                  </a:lnTo>
                  <a:lnTo>
                    <a:pt x="2542794" y="727583"/>
                  </a:lnTo>
                  <a:lnTo>
                    <a:pt x="2516251" y="686816"/>
                  </a:lnTo>
                  <a:lnTo>
                    <a:pt x="2488438" y="646938"/>
                  </a:lnTo>
                  <a:lnTo>
                    <a:pt x="2459469" y="607949"/>
                  </a:lnTo>
                  <a:lnTo>
                    <a:pt x="2429129" y="569976"/>
                  </a:lnTo>
                  <a:lnTo>
                    <a:pt x="2397620" y="532765"/>
                  </a:lnTo>
                  <a:lnTo>
                    <a:pt x="2364994" y="496570"/>
                  </a:lnTo>
                  <a:lnTo>
                    <a:pt x="2331085" y="461391"/>
                  </a:lnTo>
                  <a:lnTo>
                    <a:pt x="2296160" y="427228"/>
                  </a:lnTo>
                  <a:lnTo>
                    <a:pt x="2259965" y="394081"/>
                  </a:lnTo>
                  <a:lnTo>
                    <a:pt x="2222627" y="361950"/>
                  </a:lnTo>
                  <a:lnTo>
                    <a:pt x="2184273" y="330962"/>
                  </a:lnTo>
                  <a:lnTo>
                    <a:pt x="2173224" y="343535"/>
                  </a:lnTo>
                  <a:lnTo>
                    <a:pt x="2213483" y="376047"/>
                  </a:lnTo>
                  <a:lnTo>
                    <a:pt x="2252345" y="409829"/>
                  </a:lnTo>
                  <a:lnTo>
                    <a:pt x="2290064" y="444754"/>
                  </a:lnTo>
                  <a:lnTo>
                    <a:pt x="2326513" y="480822"/>
                  </a:lnTo>
                  <a:lnTo>
                    <a:pt x="2361565" y="517906"/>
                  </a:lnTo>
                  <a:lnTo>
                    <a:pt x="2395347" y="556006"/>
                  </a:lnTo>
                  <a:lnTo>
                    <a:pt x="2427846" y="595249"/>
                  </a:lnTo>
                  <a:lnTo>
                    <a:pt x="2458974" y="635508"/>
                  </a:lnTo>
                  <a:lnTo>
                    <a:pt x="2488692" y="676783"/>
                  </a:lnTo>
                  <a:lnTo>
                    <a:pt x="2517013" y="718947"/>
                  </a:lnTo>
                  <a:lnTo>
                    <a:pt x="2543937" y="762000"/>
                  </a:lnTo>
                  <a:lnTo>
                    <a:pt x="2569464" y="805942"/>
                  </a:lnTo>
                  <a:lnTo>
                    <a:pt x="2593594" y="850773"/>
                  </a:lnTo>
                  <a:lnTo>
                    <a:pt x="2616200" y="896493"/>
                  </a:lnTo>
                  <a:lnTo>
                    <a:pt x="2637282" y="942975"/>
                  </a:lnTo>
                  <a:lnTo>
                    <a:pt x="2656967" y="990219"/>
                  </a:lnTo>
                  <a:lnTo>
                    <a:pt x="2675001" y="1038225"/>
                  </a:lnTo>
                  <a:lnTo>
                    <a:pt x="2691638" y="1086866"/>
                  </a:lnTo>
                  <a:lnTo>
                    <a:pt x="2706243" y="1080897"/>
                  </a:lnTo>
                  <a:close/>
                </a:path>
                <a:path w="2781300" h="2286000">
                  <a:moveTo>
                    <a:pt x="2781173" y="1568450"/>
                  </a:moveTo>
                  <a:lnTo>
                    <a:pt x="2780665" y="1518412"/>
                  </a:lnTo>
                  <a:lnTo>
                    <a:pt x="2778506" y="1468374"/>
                  </a:lnTo>
                  <a:lnTo>
                    <a:pt x="2774823" y="1418209"/>
                  </a:lnTo>
                  <a:lnTo>
                    <a:pt x="2769362" y="1367917"/>
                  </a:lnTo>
                  <a:lnTo>
                    <a:pt x="2752852" y="1369949"/>
                  </a:lnTo>
                  <a:lnTo>
                    <a:pt x="2758186" y="1419733"/>
                  </a:lnTo>
                  <a:lnTo>
                    <a:pt x="2761869" y="1469517"/>
                  </a:lnTo>
                  <a:lnTo>
                    <a:pt x="2764028" y="1519047"/>
                  </a:lnTo>
                  <a:lnTo>
                    <a:pt x="2764536" y="1568577"/>
                  </a:lnTo>
                  <a:lnTo>
                    <a:pt x="2763520" y="1617980"/>
                  </a:lnTo>
                  <a:lnTo>
                    <a:pt x="2760980" y="1667129"/>
                  </a:lnTo>
                  <a:lnTo>
                    <a:pt x="2756916" y="1716151"/>
                  </a:lnTo>
                  <a:lnTo>
                    <a:pt x="2751201" y="1764919"/>
                  </a:lnTo>
                  <a:lnTo>
                    <a:pt x="2743962" y="1813306"/>
                  </a:lnTo>
                  <a:lnTo>
                    <a:pt x="2735072" y="1861566"/>
                  </a:lnTo>
                  <a:lnTo>
                    <a:pt x="2724785" y="1909445"/>
                  </a:lnTo>
                  <a:lnTo>
                    <a:pt x="2712847" y="1956943"/>
                  </a:lnTo>
                  <a:lnTo>
                    <a:pt x="2699385" y="2004187"/>
                  </a:lnTo>
                  <a:lnTo>
                    <a:pt x="2684399" y="2050923"/>
                  </a:lnTo>
                  <a:lnTo>
                    <a:pt x="2667889" y="2097278"/>
                  </a:lnTo>
                  <a:lnTo>
                    <a:pt x="2649855" y="2143252"/>
                  </a:lnTo>
                  <a:lnTo>
                    <a:pt x="2630297" y="2188718"/>
                  </a:lnTo>
                  <a:lnTo>
                    <a:pt x="2609215" y="2233549"/>
                  </a:lnTo>
                  <a:lnTo>
                    <a:pt x="2586609" y="2277999"/>
                  </a:lnTo>
                  <a:lnTo>
                    <a:pt x="2601595" y="2286000"/>
                  </a:lnTo>
                  <a:lnTo>
                    <a:pt x="2624455" y="2241042"/>
                  </a:lnTo>
                  <a:lnTo>
                    <a:pt x="2645664" y="2195703"/>
                  </a:lnTo>
                  <a:lnTo>
                    <a:pt x="2665349" y="2149729"/>
                  </a:lnTo>
                  <a:lnTo>
                    <a:pt x="2683510" y="2103247"/>
                  </a:lnTo>
                  <a:lnTo>
                    <a:pt x="2700147" y="2056384"/>
                  </a:lnTo>
                  <a:lnTo>
                    <a:pt x="2715260" y="2009013"/>
                  </a:lnTo>
                  <a:lnTo>
                    <a:pt x="2728849" y="1961388"/>
                  </a:lnTo>
                  <a:lnTo>
                    <a:pt x="2740914" y="1913255"/>
                  </a:lnTo>
                  <a:lnTo>
                    <a:pt x="2751328" y="1864741"/>
                  </a:lnTo>
                  <a:lnTo>
                    <a:pt x="2760218" y="1815973"/>
                  </a:lnTo>
                  <a:lnTo>
                    <a:pt x="2767584" y="1766951"/>
                  </a:lnTo>
                  <a:lnTo>
                    <a:pt x="2773299" y="1717675"/>
                  </a:lnTo>
                  <a:lnTo>
                    <a:pt x="2777617" y="1668145"/>
                  </a:lnTo>
                  <a:lnTo>
                    <a:pt x="2780157" y="1618361"/>
                  </a:lnTo>
                  <a:lnTo>
                    <a:pt x="2781173" y="1568450"/>
                  </a:lnTo>
                  <a:close/>
                </a:path>
              </a:pathLst>
            </a:custGeom>
            <a:solidFill>
              <a:srgbClr val="39363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58000" y="4000500"/>
              <a:ext cx="133350" cy="13335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67450" y="2962275"/>
              <a:ext cx="142875" cy="142875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33975" y="2647950"/>
              <a:ext cx="133350" cy="142875"/>
            </a:xfrm>
            <a:prstGeom prst="rect">
              <a:avLst/>
            </a:prstGeom>
          </p:spPr>
        </p:pic>
      </p:grpSp>
      <p:sp>
        <p:nvSpPr>
          <p:cNvPr id="13" name="object 13" descr=""/>
          <p:cNvSpPr/>
          <p:nvPr/>
        </p:nvSpPr>
        <p:spPr>
          <a:xfrm>
            <a:off x="4038600" y="3200400"/>
            <a:ext cx="27940" cy="19050"/>
          </a:xfrm>
          <a:custGeom>
            <a:avLst/>
            <a:gdLst/>
            <a:ahLst/>
            <a:cxnLst/>
            <a:rect l="l" t="t" r="r" b="b"/>
            <a:pathLst>
              <a:path w="27939" h="19050">
                <a:moveTo>
                  <a:pt x="17272" y="0"/>
                </a:moveTo>
                <a:lnTo>
                  <a:pt x="7112" y="762"/>
                </a:lnTo>
                <a:lnTo>
                  <a:pt x="1270" y="5841"/>
                </a:lnTo>
                <a:lnTo>
                  <a:pt x="0" y="8254"/>
                </a:lnTo>
                <a:lnTo>
                  <a:pt x="1015" y="13842"/>
                </a:lnTo>
                <a:lnTo>
                  <a:pt x="3175" y="15875"/>
                </a:lnTo>
                <a:lnTo>
                  <a:pt x="8762" y="18796"/>
                </a:lnTo>
                <a:lnTo>
                  <a:pt x="22225" y="17779"/>
                </a:lnTo>
                <a:lnTo>
                  <a:pt x="26542" y="13970"/>
                </a:lnTo>
                <a:lnTo>
                  <a:pt x="27812" y="11557"/>
                </a:lnTo>
                <a:lnTo>
                  <a:pt x="26797" y="5969"/>
                </a:lnTo>
                <a:lnTo>
                  <a:pt x="24764" y="3937"/>
                </a:lnTo>
                <a:lnTo>
                  <a:pt x="17272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4" name="object 14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790950" y="3000375"/>
            <a:ext cx="190500" cy="161925"/>
          </a:xfrm>
          <a:prstGeom prst="rect">
            <a:avLst/>
          </a:prstGeom>
        </p:spPr>
      </p:pic>
      <p:sp>
        <p:nvSpPr>
          <p:cNvPr id="15" name="object 15" descr=""/>
          <p:cNvSpPr/>
          <p:nvPr/>
        </p:nvSpPr>
        <p:spPr>
          <a:xfrm>
            <a:off x="3705225" y="2943225"/>
            <a:ext cx="28575" cy="19050"/>
          </a:xfrm>
          <a:custGeom>
            <a:avLst/>
            <a:gdLst/>
            <a:ahLst/>
            <a:cxnLst/>
            <a:rect l="l" t="t" r="r" b="b"/>
            <a:pathLst>
              <a:path w="28575" h="19050">
                <a:moveTo>
                  <a:pt x="17652" y="0"/>
                </a:moveTo>
                <a:lnTo>
                  <a:pt x="7365" y="762"/>
                </a:lnTo>
                <a:lnTo>
                  <a:pt x="1270" y="5841"/>
                </a:lnTo>
                <a:lnTo>
                  <a:pt x="0" y="8254"/>
                </a:lnTo>
                <a:lnTo>
                  <a:pt x="888" y="12700"/>
                </a:lnTo>
                <a:lnTo>
                  <a:pt x="5079" y="16890"/>
                </a:lnTo>
                <a:lnTo>
                  <a:pt x="12446" y="18541"/>
                </a:lnTo>
                <a:lnTo>
                  <a:pt x="19303" y="18034"/>
                </a:lnTo>
                <a:lnTo>
                  <a:pt x="25780" y="15239"/>
                </a:lnTo>
                <a:lnTo>
                  <a:pt x="28448" y="10540"/>
                </a:lnTo>
                <a:lnTo>
                  <a:pt x="27559" y="5969"/>
                </a:lnTo>
                <a:lnTo>
                  <a:pt x="25400" y="3937"/>
                </a:lnTo>
                <a:lnTo>
                  <a:pt x="17652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/>
          <p:nvPr/>
        </p:nvSpPr>
        <p:spPr>
          <a:xfrm>
            <a:off x="7048500" y="5543550"/>
            <a:ext cx="19050" cy="28575"/>
          </a:xfrm>
          <a:custGeom>
            <a:avLst/>
            <a:gdLst/>
            <a:ahLst/>
            <a:cxnLst/>
            <a:rect l="l" t="t" r="r" b="b"/>
            <a:pathLst>
              <a:path w="19050" h="28575">
                <a:moveTo>
                  <a:pt x="11429" y="0"/>
                </a:moveTo>
                <a:lnTo>
                  <a:pt x="4825" y="1269"/>
                </a:lnTo>
                <a:lnTo>
                  <a:pt x="889" y="8762"/>
                </a:lnTo>
                <a:lnTo>
                  <a:pt x="0" y="12318"/>
                </a:lnTo>
                <a:lnTo>
                  <a:pt x="634" y="20700"/>
                </a:lnTo>
                <a:lnTo>
                  <a:pt x="2031" y="23875"/>
                </a:lnTo>
                <a:lnTo>
                  <a:pt x="5842" y="28321"/>
                </a:lnTo>
                <a:lnTo>
                  <a:pt x="10286" y="27431"/>
                </a:lnTo>
                <a:lnTo>
                  <a:pt x="14731" y="26669"/>
                </a:lnTo>
                <a:lnTo>
                  <a:pt x="17779" y="20955"/>
                </a:lnTo>
                <a:lnTo>
                  <a:pt x="18542" y="17399"/>
                </a:lnTo>
                <a:lnTo>
                  <a:pt x="17906" y="9016"/>
                </a:lnTo>
                <a:lnTo>
                  <a:pt x="16509" y="5841"/>
                </a:lnTo>
                <a:lnTo>
                  <a:pt x="11429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object 17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791325" y="5353050"/>
            <a:ext cx="190500" cy="152400"/>
          </a:xfrm>
          <a:prstGeom prst="rect">
            <a:avLst/>
          </a:prstGeom>
        </p:spPr>
      </p:pic>
      <p:sp>
        <p:nvSpPr>
          <p:cNvPr id="18" name="object 18" descr=""/>
          <p:cNvSpPr/>
          <p:nvPr/>
        </p:nvSpPr>
        <p:spPr>
          <a:xfrm>
            <a:off x="6705600" y="5286375"/>
            <a:ext cx="28575" cy="19050"/>
          </a:xfrm>
          <a:custGeom>
            <a:avLst/>
            <a:gdLst/>
            <a:ahLst/>
            <a:cxnLst/>
            <a:rect l="l" t="t" r="r" b="b"/>
            <a:pathLst>
              <a:path w="28575" h="19050">
                <a:moveTo>
                  <a:pt x="16001" y="0"/>
                </a:moveTo>
                <a:lnTo>
                  <a:pt x="7366" y="762"/>
                </a:lnTo>
                <a:lnTo>
                  <a:pt x="1270" y="5841"/>
                </a:lnTo>
                <a:lnTo>
                  <a:pt x="0" y="8255"/>
                </a:lnTo>
                <a:lnTo>
                  <a:pt x="889" y="12953"/>
                </a:lnTo>
                <a:lnTo>
                  <a:pt x="5079" y="17271"/>
                </a:lnTo>
                <a:lnTo>
                  <a:pt x="12446" y="18922"/>
                </a:lnTo>
                <a:lnTo>
                  <a:pt x="19303" y="18415"/>
                </a:lnTo>
                <a:lnTo>
                  <a:pt x="22605" y="16890"/>
                </a:lnTo>
                <a:lnTo>
                  <a:pt x="27177" y="13081"/>
                </a:lnTo>
                <a:lnTo>
                  <a:pt x="28448" y="10668"/>
                </a:lnTo>
                <a:lnTo>
                  <a:pt x="27558" y="6096"/>
                </a:lnTo>
                <a:lnTo>
                  <a:pt x="25400" y="3937"/>
                </a:lnTo>
                <a:lnTo>
                  <a:pt x="21717" y="3047"/>
                </a:lnTo>
                <a:lnTo>
                  <a:pt x="16001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5172075" y="2562225"/>
            <a:ext cx="19050" cy="27940"/>
          </a:xfrm>
          <a:custGeom>
            <a:avLst/>
            <a:gdLst/>
            <a:ahLst/>
            <a:cxnLst/>
            <a:rect l="l" t="t" r="r" b="b"/>
            <a:pathLst>
              <a:path w="19050" h="27939">
                <a:moveTo>
                  <a:pt x="11811" y="0"/>
                </a:moveTo>
                <a:lnTo>
                  <a:pt x="4952" y="1270"/>
                </a:lnTo>
                <a:lnTo>
                  <a:pt x="888" y="8762"/>
                </a:lnTo>
                <a:lnTo>
                  <a:pt x="0" y="12319"/>
                </a:lnTo>
                <a:lnTo>
                  <a:pt x="508" y="19050"/>
                </a:lnTo>
                <a:lnTo>
                  <a:pt x="3428" y="25273"/>
                </a:lnTo>
                <a:lnTo>
                  <a:pt x="8254" y="27812"/>
                </a:lnTo>
                <a:lnTo>
                  <a:pt x="12953" y="27050"/>
                </a:lnTo>
                <a:lnTo>
                  <a:pt x="17272" y="22860"/>
                </a:lnTo>
                <a:lnTo>
                  <a:pt x="18923" y="15748"/>
                </a:lnTo>
                <a:lnTo>
                  <a:pt x="18414" y="9016"/>
                </a:lnTo>
                <a:lnTo>
                  <a:pt x="16890" y="5841"/>
                </a:lnTo>
                <a:lnTo>
                  <a:pt x="11811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5158740" y="2462022"/>
            <a:ext cx="22860" cy="24130"/>
          </a:xfrm>
          <a:custGeom>
            <a:avLst/>
            <a:gdLst/>
            <a:ahLst/>
            <a:cxnLst/>
            <a:rect l="l" t="t" r="r" b="b"/>
            <a:pathLst>
              <a:path w="22860" h="24130">
                <a:moveTo>
                  <a:pt x="15494" y="0"/>
                </a:moveTo>
                <a:lnTo>
                  <a:pt x="4825" y="1397"/>
                </a:lnTo>
                <a:lnTo>
                  <a:pt x="0" y="6223"/>
                </a:lnTo>
                <a:lnTo>
                  <a:pt x="1524" y="18795"/>
                </a:lnTo>
                <a:lnTo>
                  <a:pt x="7493" y="23749"/>
                </a:lnTo>
                <a:lnTo>
                  <a:pt x="18034" y="22351"/>
                </a:lnTo>
                <a:lnTo>
                  <a:pt x="22733" y="16128"/>
                </a:lnTo>
                <a:lnTo>
                  <a:pt x="21209" y="3555"/>
                </a:lnTo>
                <a:lnTo>
                  <a:pt x="15494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5146421" y="2354198"/>
            <a:ext cx="22860" cy="24130"/>
          </a:xfrm>
          <a:custGeom>
            <a:avLst/>
            <a:gdLst/>
            <a:ahLst/>
            <a:cxnLst/>
            <a:rect l="l" t="t" r="r" b="b"/>
            <a:pathLst>
              <a:path w="22860" h="24130">
                <a:moveTo>
                  <a:pt x="15239" y="0"/>
                </a:moveTo>
                <a:lnTo>
                  <a:pt x="4571" y="1397"/>
                </a:lnTo>
                <a:lnTo>
                  <a:pt x="0" y="7747"/>
                </a:lnTo>
                <a:lnTo>
                  <a:pt x="1396" y="20320"/>
                </a:lnTo>
                <a:lnTo>
                  <a:pt x="7238" y="23875"/>
                </a:lnTo>
                <a:lnTo>
                  <a:pt x="17779" y="22478"/>
                </a:lnTo>
                <a:lnTo>
                  <a:pt x="22605" y="17525"/>
                </a:lnTo>
                <a:lnTo>
                  <a:pt x="21208" y="4952"/>
                </a:lnTo>
                <a:lnTo>
                  <a:pt x="15239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5133975" y="2247900"/>
            <a:ext cx="22860" cy="24130"/>
          </a:xfrm>
          <a:custGeom>
            <a:avLst/>
            <a:gdLst/>
            <a:ahLst/>
            <a:cxnLst/>
            <a:rect l="l" t="t" r="r" b="b"/>
            <a:pathLst>
              <a:path w="22860" h="24130">
                <a:moveTo>
                  <a:pt x="15239" y="0"/>
                </a:moveTo>
                <a:lnTo>
                  <a:pt x="4699" y="1397"/>
                </a:lnTo>
                <a:lnTo>
                  <a:pt x="0" y="7620"/>
                </a:lnTo>
                <a:lnTo>
                  <a:pt x="1270" y="18796"/>
                </a:lnTo>
                <a:lnTo>
                  <a:pt x="7238" y="23749"/>
                </a:lnTo>
                <a:lnTo>
                  <a:pt x="17907" y="22351"/>
                </a:lnTo>
                <a:lnTo>
                  <a:pt x="22478" y="16128"/>
                </a:lnTo>
                <a:lnTo>
                  <a:pt x="21209" y="4952"/>
                </a:lnTo>
                <a:lnTo>
                  <a:pt x="15239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5114925" y="2143125"/>
            <a:ext cx="27940" cy="19050"/>
          </a:xfrm>
          <a:custGeom>
            <a:avLst/>
            <a:gdLst/>
            <a:ahLst/>
            <a:cxnLst/>
            <a:rect l="l" t="t" r="r" b="b"/>
            <a:pathLst>
              <a:path w="27939" h="19050">
                <a:moveTo>
                  <a:pt x="17145" y="0"/>
                </a:moveTo>
                <a:lnTo>
                  <a:pt x="7112" y="762"/>
                </a:lnTo>
                <a:lnTo>
                  <a:pt x="1270" y="5587"/>
                </a:lnTo>
                <a:lnTo>
                  <a:pt x="0" y="7874"/>
                </a:lnTo>
                <a:lnTo>
                  <a:pt x="1015" y="13208"/>
                </a:lnTo>
                <a:lnTo>
                  <a:pt x="3175" y="15239"/>
                </a:lnTo>
                <a:lnTo>
                  <a:pt x="8762" y="18034"/>
                </a:lnTo>
                <a:lnTo>
                  <a:pt x="12319" y="18796"/>
                </a:lnTo>
                <a:lnTo>
                  <a:pt x="19050" y="18287"/>
                </a:lnTo>
                <a:lnTo>
                  <a:pt x="22225" y="17017"/>
                </a:lnTo>
                <a:lnTo>
                  <a:pt x="26542" y="13335"/>
                </a:lnTo>
                <a:lnTo>
                  <a:pt x="27812" y="11175"/>
                </a:lnTo>
                <a:lnTo>
                  <a:pt x="26797" y="5714"/>
                </a:lnTo>
                <a:lnTo>
                  <a:pt x="24764" y="3810"/>
                </a:lnTo>
                <a:lnTo>
                  <a:pt x="17145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6419850" y="2905125"/>
            <a:ext cx="19050" cy="28575"/>
          </a:xfrm>
          <a:custGeom>
            <a:avLst/>
            <a:gdLst/>
            <a:ahLst/>
            <a:cxnLst/>
            <a:rect l="l" t="t" r="r" b="b"/>
            <a:pathLst>
              <a:path w="19050" h="28575">
                <a:moveTo>
                  <a:pt x="11429" y="0"/>
                </a:moveTo>
                <a:lnTo>
                  <a:pt x="4825" y="1270"/>
                </a:lnTo>
                <a:lnTo>
                  <a:pt x="888" y="8762"/>
                </a:lnTo>
                <a:lnTo>
                  <a:pt x="0" y="12319"/>
                </a:lnTo>
                <a:lnTo>
                  <a:pt x="635" y="20700"/>
                </a:lnTo>
                <a:lnTo>
                  <a:pt x="2032" y="23875"/>
                </a:lnTo>
                <a:lnTo>
                  <a:pt x="5841" y="28321"/>
                </a:lnTo>
                <a:lnTo>
                  <a:pt x="10287" y="27432"/>
                </a:lnTo>
                <a:lnTo>
                  <a:pt x="14732" y="26670"/>
                </a:lnTo>
                <a:lnTo>
                  <a:pt x="15621" y="23113"/>
                </a:lnTo>
                <a:lnTo>
                  <a:pt x="17779" y="20954"/>
                </a:lnTo>
                <a:lnTo>
                  <a:pt x="18541" y="17399"/>
                </a:lnTo>
                <a:lnTo>
                  <a:pt x="17907" y="9016"/>
                </a:lnTo>
                <a:lnTo>
                  <a:pt x="16510" y="5841"/>
                </a:lnTo>
                <a:lnTo>
                  <a:pt x="14097" y="4572"/>
                </a:lnTo>
                <a:lnTo>
                  <a:pt x="11429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object 25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486525" y="2657475"/>
            <a:ext cx="152400" cy="190500"/>
          </a:xfrm>
          <a:prstGeom prst="rect">
            <a:avLst/>
          </a:prstGeom>
        </p:spPr>
      </p:pic>
      <p:sp>
        <p:nvSpPr>
          <p:cNvPr id="26" name="object 26" descr=""/>
          <p:cNvSpPr/>
          <p:nvPr/>
        </p:nvSpPr>
        <p:spPr>
          <a:xfrm>
            <a:off x="6677025" y="2571750"/>
            <a:ext cx="28575" cy="27940"/>
          </a:xfrm>
          <a:custGeom>
            <a:avLst/>
            <a:gdLst/>
            <a:ahLst/>
            <a:cxnLst/>
            <a:rect l="l" t="t" r="r" b="b"/>
            <a:pathLst>
              <a:path w="28575" h="27939">
                <a:moveTo>
                  <a:pt x="17652" y="0"/>
                </a:moveTo>
                <a:lnTo>
                  <a:pt x="7366" y="1270"/>
                </a:lnTo>
                <a:lnTo>
                  <a:pt x="1270" y="8762"/>
                </a:lnTo>
                <a:lnTo>
                  <a:pt x="0" y="12319"/>
                </a:lnTo>
                <a:lnTo>
                  <a:pt x="889" y="19050"/>
                </a:lnTo>
                <a:lnTo>
                  <a:pt x="5079" y="25273"/>
                </a:lnTo>
                <a:lnTo>
                  <a:pt x="12446" y="27812"/>
                </a:lnTo>
                <a:lnTo>
                  <a:pt x="19303" y="27050"/>
                </a:lnTo>
                <a:lnTo>
                  <a:pt x="25780" y="22860"/>
                </a:lnTo>
                <a:lnTo>
                  <a:pt x="28448" y="15748"/>
                </a:lnTo>
                <a:lnTo>
                  <a:pt x="27558" y="9016"/>
                </a:lnTo>
                <a:lnTo>
                  <a:pt x="25400" y="5841"/>
                </a:lnTo>
                <a:lnTo>
                  <a:pt x="17652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/>
          <p:nvPr/>
        </p:nvSpPr>
        <p:spPr>
          <a:xfrm>
            <a:off x="7368413" y="4000500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16763" y="0"/>
                </a:moveTo>
                <a:lnTo>
                  <a:pt x="4698" y="1397"/>
                </a:lnTo>
                <a:lnTo>
                  <a:pt x="0" y="7366"/>
                </a:lnTo>
                <a:lnTo>
                  <a:pt x="1396" y="19050"/>
                </a:lnTo>
                <a:lnTo>
                  <a:pt x="7238" y="22351"/>
                </a:lnTo>
                <a:lnTo>
                  <a:pt x="19430" y="20955"/>
                </a:lnTo>
                <a:lnTo>
                  <a:pt x="22859" y="16510"/>
                </a:lnTo>
                <a:lnTo>
                  <a:pt x="21462" y="4699"/>
                </a:lnTo>
                <a:lnTo>
                  <a:pt x="16763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/>
          <p:nvPr/>
        </p:nvSpPr>
        <p:spPr>
          <a:xfrm>
            <a:off x="7266305" y="4012946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15367" y="0"/>
                </a:moveTo>
                <a:lnTo>
                  <a:pt x="3301" y="1396"/>
                </a:lnTo>
                <a:lnTo>
                  <a:pt x="0" y="7111"/>
                </a:lnTo>
                <a:lnTo>
                  <a:pt x="1397" y="18922"/>
                </a:lnTo>
                <a:lnTo>
                  <a:pt x="5969" y="22351"/>
                </a:lnTo>
                <a:lnTo>
                  <a:pt x="18034" y="20954"/>
                </a:lnTo>
                <a:lnTo>
                  <a:pt x="22860" y="16382"/>
                </a:lnTo>
                <a:lnTo>
                  <a:pt x="21463" y="4571"/>
                </a:lnTo>
                <a:lnTo>
                  <a:pt x="15367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/>
          <p:nvPr/>
        </p:nvSpPr>
        <p:spPr>
          <a:xfrm>
            <a:off x="7162800" y="4025138"/>
            <a:ext cx="23495" cy="22860"/>
          </a:xfrm>
          <a:custGeom>
            <a:avLst/>
            <a:gdLst/>
            <a:ahLst/>
            <a:cxnLst/>
            <a:rect l="l" t="t" r="r" b="b"/>
            <a:pathLst>
              <a:path w="23495" h="22860">
                <a:moveTo>
                  <a:pt x="16764" y="0"/>
                </a:moveTo>
                <a:lnTo>
                  <a:pt x="4699" y="1524"/>
                </a:lnTo>
                <a:lnTo>
                  <a:pt x="0" y="7366"/>
                </a:lnTo>
                <a:lnTo>
                  <a:pt x="1524" y="19176"/>
                </a:lnTo>
                <a:lnTo>
                  <a:pt x="7366" y="22351"/>
                </a:lnTo>
                <a:lnTo>
                  <a:pt x="19430" y="20955"/>
                </a:lnTo>
                <a:lnTo>
                  <a:pt x="22986" y="16510"/>
                </a:lnTo>
                <a:lnTo>
                  <a:pt x="21463" y="4825"/>
                </a:lnTo>
                <a:lnTo>
                  <a:pt x="16764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/>
          <p:nvPr/>
        </p:nvSpPr>
        <p:spPr>
          <a:xfrm>
            <a:off x="7477125" y="3981450"/>
            <a:ext cx="28575" cy="28575"/>
          </a:xfrm>
          <a:custGeom>
            <a:avLst/>
            <a:gdLst/>
            <a:ahLst/>
            <a:cxnLst/>
            <a:rect l="l" t="t" r="r" b="b"/>
            <a:pathLst>
              <a:path w="28575" h="28575">
                <a:moveTo>
                  <a:pt x="16001" y="0"/>
                </a:moveTo>
                <a:lnTo>
                  <a:pt x="7366" y="1016"/>
                </a:lnTo>
                <a:lnTo>
                  <a:pt x="1270" y="8508"/>
                </a:lnTo>
                <a:lnTo>
                  <a:pt x="0" y="12064"/>
                </a:lnTo>
                <a:lnTo>
                  <a:pt x="889" y="18795"/>
                </a:lnTo>
                <a:lnTo>
                  <a:pt x="3175" y="23622"/>
                </a:lnTo>
                <a:lnTo>
                  <a:pt x="9017" y="28067"/>
                </a:lnTo>
                <a:lnTo>
                  <a:pt x="15875" y="27177"/>
                </a:lnTo>
                <a:lnTo>
                  <a:pt x="22732" y="26416"/>
                </a:lnTo>
                <a:lnTo>
                  <a:pt x="24129" y="22860"/>
                </a:lnTo>
                <a:lnTo>
                  <a:pt x="27304" y="20827"/>
                </a:lnTo>
                <a:lnTo>
                  <a:pt x="28448" y="15493"/>
                </a:lnTo>
                <a:lnTo>
                  <a:pt x="27558" y="8889"/>
                </a:lnTo>
                <a:lnTo>
                  <a:pt x="25400" y="5714"/>
                </a:lnTo>
                <a:lnTo>
                  <a:pt x="21717" y="4444"/>
                </a:lnTo>
                <a:lnTo>
                  <a:pt x="16001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1" name="object 31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991225" y="2771775"/>
            <a:ext cx="133350" cy="152400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762750" y="3724275"/>
            <a:ext cx="180975" cy="123825"/>
          </a:xfrm>
          <a:prstGeom prst="rect">
            <a:avLst/>
          </a:prstGeom>
        </p:spPr>
      </p:pic>
      <p:pic>
        <p:nvPicPr>
          <p:cNvPr id="33" name="object 33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696075" y="4895850"/>
            <a:ext cx="152400" cy="133350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876800" y="2686050"/>
            <a:ext cx="123825" cy="190500"/>
          </a:xfrm>
          <a:prstGeom prst="rect">
            <a:avLst/>
          </a:prstGeom>
        </p:spPr>
      </p:pic>
      <p:grpSp>
        <p:nvGrpSpPr>
          <p:cNvPr id="35" name="object 35" descr=""/>
          <p:cNvGrpSpPr/>
          <p:nvPr/>
        </p:nvGrpSpPr>
        <p:grpSpPr>
          <a:xfrm>
            <a:off x="6610350" y="1990725"/>
            <a:ext cx="609600" cy="609600"/>
            <a:chOff x="6610350" y="1990725"/>
            <a:chExt cx="609600" cy="609600"/>
          </a:xfrm>
        </p:grpSpPr>
        <p:sp>
          <p:nvSpPr>
            <p:cNvPr id="36" name="object 36" descr=""/>
            <p:cNvSpPr/>
            <p:nvPr/>
          </p:nvSpPr>
          <p:spPr>
            <a:xfrm>
              <a:off x="6743700" y="2133599"/>
              <a:ext cx="342900" cy="371475"/>
            </a:xfrm>
            <a:custGeom>
              <a:avLst/>
              <a:gdLst/>
              <a:ahLst/>
              <a:cxnLst/>
              <a:rect l="l" t="t" r="r" b="b"/>
              <a:pathLst>
                <a:path w="342900" h="371475">
                  <a:moveTo>
                    <a:pt x="342519" y="181737"/>
                  </a:moveTo>
                  <a:lnTo>
                    <a:pt x="341503" y="147955"/>
                  </a:lnTo>
                  <a:lnTo>
                    <a:pt x="327152" y="103733"/>
                  </a:lnTo>
                  <a:lnTo>
                    <a:pt x="327152" y="180467"/>
                  </a:lnTo>
                  <a:lnTo>
                    <a:pt x="321818" y="210185"/>
                  </a:lnTo>
                  <a:lnTo>
                    <a:pt x="294386" y="263906"/>
                  </a:lnTo>
                  <a:lnTo>
                    <a:pt x="247142" y="297434"/>
                  </a:lnTo>
                  <a:lnTo>
                    <a:pt x="194183" y="309753"/>
                  </a:lnTo>
                  <a:lnTo>
                    <a:pt x="155575" y="313055"/>
                  </a:lnTo>
                  <a:lnTo>
                    <a:pt x="93345" y="351409"/>
                  </a:lnTo>
                  <a:lnTo>
                    <a:pt x="20955" y="294767"/>
                  </a:lnTo>
                  <a:lnTo>
                    <a:pt x="47371" y="260731"/>
                  </a:lnTo>
                  <a:lnTo>
                    <a:pt x="44323" y="237236"/>
                  </a:lnTo>
                  <a:lnTo>
                    <a:pt x="42672" y="227076"/>
                  </a:lnTo>
                  <a:lnTo>
                    <a:pt x="40640" y="216916"/>
                  </a:lnTo>
                  <a:lnTo>
                    <a:pt x="33782" y="179324"/>
                  </a:lnTo>
                  <a:lnTo>
                    <a:pt x="36576" y="107188"/>
                  </a:lnTo>
                  <a:lnTo>
                    <a:pt x="74549" y="52451"/>
                  </a:lnTo>
                  <a:lnTo>
                    <a:pt x="125857" y="23749"/>
                  </a:lnTo>
                  <a:lnTo>
                    <a:pt x="185928" y="16383"/>
                  </a:lnTo>
                  <a:lnTo>
                    <a:pt x="215011" y="21336"/>
                  </a:lnTo>
                  <a:lnTo>
                    <a:pt x="242570" y="31877"/>
                  </a:lnTo>
                  <a:lnTo>
                    <a:pt x="290068" y="69088"/>
                  </a:lnTo>
                  <a:lnTo>
                    <a:pt x="319786" y="120650"/>
                  </a:lnTo>
                  <a:lnTo>
                    <a:pt x="327152" y="180467"/>
                  </a:lnTo>
                  <a:lnTo>
                    <a:pt x="327152" y="103733"/>
                  </a:lnTo>
                  <a:lnTo>
                    <a:pt x="321310" y="85725"/>
                  </a:lnTo>
                  <a:lnTo>
                    <a:pt x="277622" y="35814"/>
                  </a:lnTo>
                  <a:lnTo>
                    <a:pt x="249682" y="17780"/>
                  </a:lnTo>
                  <a:lnTo>
                    <a:pt x="245999" y="16383"/>
                  </a:lnTo>
                  <a:lnTo>
                    <a:pt x="219202" y="5842"/>
                  </a:lnTo>
                  <a:lnTo>
                    <a:pt x="120777" y="8128"/>
                  </a:lnTo>
                  <a:lnTo>
                    <a:pt x="63754" y="40640"/>
                  </a:lnTo>
                  <a:lnTo>
                    <a:pt x="21209" y="101600"/>
                  </a:lnTo>
                  <a:lnTo>
                    <a:pt x="15367" y="141097"/>
                  </a:lnTo>
                  <a:lnTo>
                    <a:pt x="18034" y="181737"/>
                  </a:lnTo>
                  <a:lnTo>
                    <a:pt x="24384" y="220345"/>
                  </a:lnTo>
                  <a:lnTo>
                    <a:pt x="30226" y="247269"/>
                  </a:lnTo>
                  <a:lnTo>
                    <a:pt x="31496" y="255778"/>
                  </a:lnTo>
                  <a:lnTo>
                    <a:pt x="3810" y="291211"/>
                  </a:lnTo>
                  <a:lnTo>
                    <a:pt x="0" y="294513"/>
                  </a:lnTo>
                  <a:lnTo>
                    <a:pt x="635" y="299974"/>
                  </a:lnTo>
                  <a:lnTo>
                    <a:pt x="5080" y="302260"/>
                  </a:lnTo>
                  <a:lnTo>
                    <a:pt x="92964" y="370967"/>
                  </a:lnTo>
                  <a:lnTo>
                    <a:pt x="97028" y="370459"/>
                  </a:lnTo>
                  <a:lnTo>
                    <a:pt x="99695" y="368808"/>
                  </a:lnTo>
                  <a:lnTo>
                    <a:pt x="113157" y="351409"/>
                  </a:lnTo>
                  <a:lnTo>
                    <a:pt x="128524" y="331724"/>
                  </a:lnTo>
                  <a:lnTo>
                    <a:pt x="155956" y="328422"/>
                  </a:lnTo>
                  <a:lnTo>
                    <a:pt x="195961" y="324866"/>
                  </a:lnTo>
                  <a:lnTo>
                    <a:pt x="254381" y="311404"/>
                  </a:lnTo>
                  <a:lnTo>
                    <a:pt x="306705" y="273558"/>
                  </a:lnTo>
                  <a:lnTo>
                    <a:pt x="337058" y="214376"/>
                  </a:lnTo>
                  <a:lnTo>
                    <a:pt x="342519" y="181737"/>
                  </a:lnTo>
                  <a:close/>
                </a:path>
              </a:pathLst>
            </a:custGeom>
            <a:solidFill>
              <a:srgbClr val="39363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724650" y="2457451"/>
              <a:ext cx="85723" cy="76198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858000" y="2276475"/>
              <a:ext cx="95248" cy="85725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6610350" y="1990724"/>
              <a:ext cx="609600" cy="609600"/>
            </a:xfrm>
            <a:custGeom>
              <a:avLst/>
              <a:gdLst/>
              <a:ahLst/>
              <a:cxnLst/>
              <a:rect l="l" t="t" r="r" b="b"/>
              <a:pathLst>
                <a:path w="609600" h="609600">
                  <a:moveTo>
                    <a:pt x="73279" y="337947"/>
                  </a:moveTo>
                  <a:lnTo>
                    <a:pt x="72136" y="328422"/>
                  </a:lnTo>
                  <a:lnTo>
                    <a:pt x="69088" y="326136"/>
                  </a:lnTo>
                  <a:lnTo>
                    <a:pt x="2413" y="334264"/>
                  </a:lnTo>
                  <a:lnTo>
                    <a:pt x="0" y="337312"/>
                  </a:lnTo>
                  <a:lnTo>
                    <a:pt x="1143" y="346710"/>
                  </a:lnTo>
                  <a:lnTo>
                    <a:pt x="4191" y="349123"/>
                  </a:lnTo>
                  <a:lnTo>
                    <a:pt x="70866" y="340995"/>
                  </a:lnTo>
                  <a:lnTo>
                    <a:pt x="73279" y="337947"/>
                  </a:lnTo>
                  <a:close/>
                </a:path>
                <a:path w="609600" h="609600">
                  <a:moveTo>
                    <a:pt x="124333" y="157988"/>
                  </a:moveTo>
                  <a:lnTo>
                    <a:pt x="123825" y="153797"/>
                  </a:lnTo>
                  <a:lnTo>
                    <a:pt x="69469" y="111506"/>
                  </a:lnTo>
                  <a:lnTo>
                    <a:pt x="65278" y="112014"/>
                  </a:lnTo>
                  <a:lnTo>
                    <a:pt x="62992" y="116459"/>
                  </a:lnTo>
                  <a:lnTo>
                    <a:pt x="59182" y="119761"/>
                  </a:lnTo>
                  <a:lnTo>
                    <a:pt x="59944" y="125222"/>
                  </a:lnTo>
                  <a:lnTo>
                    <a:pt x="64389" y="127508"/>
                  </a:lnTo>
                  <a:lnTo>
                    <a:pt x="111252" y="165100"/>
                  </a:lnTo>
                  <a:lnTo>
                    <a:pt x="115316" y="164592"/>
                  </a:lnTo>
                  <a:lnTo>
                    <a:pt x="119507" y="164211"/>
                  </a:lnTo>
                  <a:lnTo>
                    <a:pt x="124333" y="157988"/>
                  </a:lnTo>
                  <a:close/>
                </a:path>
                <a:path w="609600" h="609600">
                  <a:moveTo>
                    <a:pt x="283718" y="69723"/>
                  </a:moveTo>
                  <a:lnTo>
                    <a:pt x="275463" y="2413"/>
                  </a:lnTo>
                  <a:lnTo>
                    <a:pt x="272288" y="0"/>
                  </a:lnTo>
                  <a:lnTo>
                    <a:pt x="262382" y="1270"/>
                  </a:lnTo>
                  <a:lnTo>
                    <a:pt x="259842" y="4318"/>
                  </a:lnTo>
                  <a:lnTo>
                    <a:pt x="268097" y="71628"/>
                  </a:lnTo>
                  <a:lnTo>
                    <a:pt x="271272" y="74041"/>
                  </a:lnTo>
                  <a:lnTo>
                    <a:pt x="281305" y="72771"/>
                  </a:lnTo>
                  <a:lnTo>
                    <a:pt x="283718" y="69723"/>
                  </a:lnTo>
                  <a:close/>
                </a:path>
                <a:path w="609600" h="609600">
                  <a:moveTo>
                    <a:pt x="349504" y="605282"/>
                  </a:moveTo>
                  <a:lnTo>
                    <a:pt x="341249" y="537972"/>
                  </a:lnTo>
                  <a:lnTo>
                    <a:pt x="338074" y="535559"/>
                  </a:lnTo>
                  <a:lnTo>
                    <a:pt x="328041" y="536702"/>
                  </a:lnTo>
                  <a:lnTo>
                    <a:pt x="325628" y="539877"/>
                  </a:lnTo>
                  <a:lnTo>
                    <a:pt x="333883" y="607187"/>
                  </a:lnTo>
                  <a:lnTo>
                    <a:pt x="337058" y="609600"/>
                  </a:lnTo>
                  <a:lnTo>
                    <a:pt x="346964" y="608330"/>
                  </a:lnTo>
                  <a:lnTo>
                    <a:pt x="349504" y="605282"/>
                  </a:lnTo>
                  <a:close/>
                </a:path>
                <a:path w="609600" h="609600">
                  <a:moveTo>
                    <a:pt x="498856" y="71501"/>
                  </a:moveTo>
                  <a:lnTo>
                    <a:pt x="498094" y="65913"/>
                  </a:lnTo>
                  <a:lnTo>
                    <a:pt x="493649" y="63754"/>
                  </a:lnTo>
                  <a:lnTo>
                    <a:pt x="490347" y="59944"/>
                  </a:lnTo>
                  <a:lnTo>
                    <a:pt x="484759" y="60579"/>
                  </a:lnTo>
                  <a:lnTo>
                    <a:pt x="482600" y="65024"/>
                  </a:lnTo>
                  <a:lnTo>
                    <a:pt x="445897" y="110109"/>
                  </a:lnTo>
                  <a:lnTo>
                    <a:pt x="443611" y="114681"/>
                  </a:lnTo>
                  <a:lnTo>
                    <a:pt x="444119" y="118745"/>
                  </a:lnTo>
                  <a:lnTo>
                    <a:pt x="447421" y="122555"/>
                  </a:lnTo>
                  <a:lnTo>
                    <a:pt x="450342" y="123571"/>
                  </a:lnTo>
                  <a:lnTo>
                    <a:pt x="457327" y="122809"/>
                  </a:lnTo>
                  <a:lnTo>
                    <a:pt x="459867" y="121031"/>
                  </a:lnTo>
                  <a:lnTo>
                    <a:pt x="494919" y="74803"/>
                  </a:lnTo>
                  <a:lnTo>
                    <a:pt x="498856" y="71501"/>
                  </a:lnTo>
                  <a:close/>
                </a:path>
                <a:path w="609600" h="609600">
                  <a:moveTo>
                    <a:pt x="550164" y="490474"/>
                  </a:moveTo>
                  <a:lnTo>
                    <a:pt x="549529" y="484886"/>
                  </a:lnTo>
                  <a:lnTo>
                    <a:pt x="545084" y="482727"/>
                  </a:lnTo>
                  <a:lnTo>
                    <a:pt x="495300" y="443992"/>
                  </a:lnTo>
                  <a:lnTo>
                    <a:pt x="491109" y="444500"/>
                  </a:lnTo>
                  <a:lnTo>
                    <a:pt x="485013" y="452247"/>
                  </a:lnTo>
                  <a:lnTo>
                    <a:pt x="485521" y="456311"/>
                  </a:lnTo>
                  <a:lnTo>
                    <a:pt x="488823" y="460121"/>
                  </a:lnTo>
                  <a:lnTo>
                    <a:pt x="536829" y="496316"/>
                  </a:lnTo>
                  <a:lnTo>
                    <a:pt x="539750" y="497332"/>
                  </a:lnTo>
                  <a:lnTo>
                    <a:pt x="543941" y="496824"/>
                  </a:lnTo>
                  <a:lnTo>
                    <a:pt x="546354" y="493649"/>
                  </a:lnTo>
                  <a:lnTo>
                    <a:pt x="550164" y="490474"/>
                  </a:lnTo>
                  <a:close/>
                </a:path>
                <a:path w="609600" h="609600">
                  <a:moveTo>
                    <a:pt x="609346" y="272288"/>
                  </a:moveTo>
                  <a:lnTo>
                    <a:pt x="608203" y="262763"/>
                  </a:lnTo>
                  <a:lnTo>
                    <a:pt x="605155" y="260477"/>
                  </a:lnTo>
                  <a:lnTo>
                    <a:pt x="537718" y="268732"/>
                  </a:lnTo>
                  <a:lnTo>
                    <a:pt x="535305" y="271780"/>
                  </a:lnTo>
                  <a:lnTo>
                    <a:pt x="536448" y="281178"/>
                  </a:lnTo>
                  <a:lnTo>
                    <a:pt x="539496" y="283591"/>
                  </a:lnTo>
                  <a:lnTo>
                    <a:pt x="606933" y="275336"/>
                  </a:lnTo>
                  <a:lnTo>
                    <a:pt x="609346" y="272288"/>
                  </a:lnTo>
                  <a:close/>
                </a:path>
              </a:pathLst>
            </a:custGeom>
            <a:solidFill>
              <a:srgbClr val="39363C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40" name="object 40" descr="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7475981" y="5895619"/>
            <a:ext cx="162941" cy="133705"/>
          </a:xfrm>
          <a:prstGeom prst="rect">
            <a:avLst/>
          </a:prstGeom>
        </p:spPr>
      </p:pic>
      <p:sp>
        <p:nvSpPr>
          <p:cNvPr id="41" name="object 41" descr=""/>
          <p:cNvSpPr/>
          <p:nvPr/>
        </p:nvSpPr>
        <p:spPr>
          <a:xfrm>
            <a:off x="7105650" y="5553075"/>
            <a:ext cx="288290" cy="417830"/>
          </a:xfrm>
          <a:custGeom>
            <a:avLst/>
            <a:gdLst/>
            <a:ahLst/>
            <a:cxnLst/>
            <a:rect l="l" t="t" r="r" b="b"/>
            <a:pathLst>
              <a:path w="288290" h="417829">
                <a:moveTo>
                  <a:pt x="189992" y="0"/>
                </a:moveTo>
                <a:lnTo>
                  <a:pt x="143891" y="8890"/>
                </a:lnTo>
                <a:lnTo>
                  <a:pt x="99695" y="29337"/>
                </a:lnTo>
                <a:lnTo>
                  <a:pt x="61722" y="59855"/>
                </a:lnTo>
                <a:lnTo>
                  <a:pt x="32384" y="95503"/>
                </a:lnTo>
                <a:lnTo>
                  <a:pt x="11938" y="136258"/>
                </a:lnTo>
                <a:lnTo>
                  <a:pt x="1016" y="180822"/>
                </a:lnTo>
                <a:lnTo>
                  <a:pt x="0" y="227939"/>
                </a:lnTo>
                <a:lnTo>
                  <a:pt x="9271" y="272503"/>
                </a:lnTo>
                <a:lnTo>
                  <a:pt x="29464" y="317080"/>
                </a:lnTo>
                <a:lnTo>
                  <a:pt x="59181" y="355282"/>
                </a:lnTo>
                <a:lnTo>
                  <a:pt x="95503" y="384568"/>
                </a:lnTo>
                <a:lnTo>
                  <a:pt x="137032" y="406209"/>
                </a:lnTo>
                <a:lnTo>
                  <a:pt x="181736" y="416407"/>
                </a:lnTo>
                <a:lnTo>
                  <a:pt x="227965" y="417677"/>
                </a:lnTo>
                <a:lnTo>
                  <a:pt x="274066" y="408762"/>
                </a:lnTo>
                <a:lnTo>
                  <a:pt x="287908" y="402399"/>
                </a:lnTo>
                <a:lnTo>
                  <a:pt x="226186" y="402399"/>
                </a:lnTo>
                <a:lnTo>
                  <a:pt x="183260" y="401116"/>
                </a:lnTo>
                <a:lnTo>
                  <a:pt x="141858" y="390931"/>
                </a:lnTo>
                <a:lnTo>
                  <a:pt x="103504" y="371830"/>
                </a:lnTo>
                <a:lnTo>
                  <a:pt x="69850" y="345097"/>
                </a:lnTo>
                <a:lnTo>
                  <a:pt x="42672" y="309435"/>
                </a:lnTo>
                <a:lnTo>
                  <a:pt x="23749" y="268681"/>
                </a:lnTo>
                <a:lnTo>
                  <a:pt x="14985" y="226669"/>
                </a:lnTo>
                <a:lnTo>
                  <a:pt x="16001" y="183375"/>
                </a:lnTo>
                <a:lnTo>
                  <a:pt x="26289" y="141350"/>
                </a:lnTo>
                <a:lnTo>
                  <a:pt x="45339" y="103149"/>
                </a:lnTo>
                <a:lnTo>
                  <a:pt x="72898" y="70040"/>
                </a:lnTo>
                <a:lnTo>
                  <a:pt x="108330" y="42024"/>
                </a:lnTo>
                <a:lnTo>
                  <a:pt x="149098" y="24256"/>
                </a:lnTo>
                <a:lnTo>
                  <a:pt x="191770" y="15240"/>
                </a:lnTo>
                <a:lnTo>
                  <a:pt x="288290" y="15240"/>
                </a:lnTo>
                <a:lnTo>
                  <a:pt x="280924" y="11430"/>
                </a:lnTo>
                <a:lnTo>
                  <a:pt x="236220" y="1269"/>
                </a:lnTo>
                <a:lnTo>
                  <a:pt x="189992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2" name="object 4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7331836" y="5862510"/>
            <a:ext cx="169418" cy="92964"/>
          </a:xfrm>
          <a:prstGeom prst="rect">
            <a:avLst/>
          </a:prstGeom>
        </p:spPr>
      </p:pic>
      <p:sp>
        <p:nvSpPr>
          <p:cNvPr id="43" name="object 43" descr=""/>
          <p:cNvSpPr/>
          <p:nvPr/>
        </p:nvSpPr>
        <p:spPr>
          <a:xfrm>
            <a:off x="7557134" y="5903264"/>
            <a:ext cx="81915" cy="34925"/>
          </a:xfrm>
          <a:custGeom>
            <a:avLst/>
            <a:gdLst/>
            <a:ahLst/>
            <a:cxnLst/>
            <a:rect l="l" t="t" r="r" b="b"/>
            <a:pathLst>
              <a:path w="81915" h="34925">
                <a:moveTo>
                  <a:pt x="43688" y="0"/>
                </a:moveTo>
                <a:lnTo>
                  <a:pt x="18288" y="0"/>
                </a:lnTo>
                <a:lnTo>
                  <a:pt x="54101" y="28003"/>
                </a:lnTo>
                <a:lnTo>
                  <a:pt x="0" y="34378"/>
                </a:lnTo>
                <a:lnTo>
                  <a:pt x="81661" y="34378"/>
                </a:lnTo>
                <a:lnTo>
                  <a:pt x="80899" y="29286"/>
                </a:lnTo>
                <a:lnTo>
                  <a:pt x="79501" y="29286"/>
                </a:lnTo>
                <a:lnTo>
                  <a:pt x="79375" y="28003"/>
                </a:lnTo>
                <a:lnTo>
                  <a:pt x="77978" y="28003"/>
                </a:lnTo>
                <a:lnTo>
                  <a:pt x="43688" y="0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4" name="object 44" descr=""/>
          <p:cNvGrpSpPr/>
          <p:nvPr/>
        </p:nvGrpSpPr>
        <p:grpSpPr>
          <a:xfrm>
            <a:off x="7159243" y="5606554"/>
            <a:ext cx="300355" cy="311150"/>
            <a:chOff x="7159243" y="5606554"/>
            <a:chExt cx="300355" cy="311150"/>
          </a:xfrm>
        </p:grpSpPr>
        <p:sp>
          <p:nvSpPr>
            <p:cNvPr id="45" name="object 45" descr=""/>
            <p:cNvSpPr/>
            <p:nvPr/>
          </p:nvSpPr>
          <p:spPr>
            <a:xfrm>
              <a:off x="7159243" y="5606554"/>
              <a:ext cx="221615" cy="311150"/>
            </a:xfrm>
            <a:custGeom>
              <a:avLst/>
              <a:gdLst/>
              <a:ahLst/>
              <a:cxnLst/>
              <a:rect l="l" t="t" r="r" b="b"/>
              <a:pathLst>
                <a:path w="221615" h="311150">
                  <a:moveTo>
                    <a:pt x="168782" y="0"/>
                  </a:moveTo>
                  <a:lnTo>
                    <a:pt x="120396" y="2552"/>
                  </a:lnTo>
                  <a:lnTo>
                    <a:pt x="74295" y="21653"/>
                  </a:lnTo>
                  <a:lnTo>
                    <a:pt x="36322" y="53479"/>
                  </a:lnTo>
                  <a:lnTo>
                    <a:pt x="11302" y="95503"/>
                  </a:lnTo>
                  <a:lnTo>
                    <a:pt x="0" y="141350"/>
                  </a:lnTo>
                  <a:lnTo>
                    <a:pt x="3175" y="189737"/>
                  </a:lnTo>
                  <a:lnTo>
                    <a:pt x="21844" y="236854"/>
                  </a:lnTo>
                  <a:lnTo>
                    <a:pt x="54101" y="275056"/>
                  </a:lnTo>
                  <a:lnTo>
                    <a:pt x="95376" y="299250"/>
                  </a:lnTo>
                  <a:lnTo>
                    <a:pt x="141985" y="310718"/>
                  </a:lnTo>
                  <a:lnTo>
                    <a:pt x="190246" y="308165"/>
                  </a:lnTo>
                  <a:lnTo>
                    <a:pt x="221106" y="295427"/>
                  </a:lnTo>
                  <a:lnTo>
                    <a:pt x="143382" y="295427"/>
                  </a:lnTo>
                  <a:lnTo>
                    <a:pt x="101473" y="285241"/>
                  </a:lnTo>
                  <a:lnTo>
                    <a:pt x="64261" y="262318"/>
                  </a:lnTo>
                  <a:lnTo>
                    <a:pt x="34798" y="227939"/>
                  </a:lnTo>
                  <a:lnTo>
                    <a:pt x="17779" y="185915"/>
                  </a:lnTo>
                  <a:lnTo>
                    <a:pt x="14985" y="142620"/>
                  </a:lnTo>
                  <a:lnTo>
                    <a:pt x="25400" y="100596"/>
                  </a:lnTo>
                  <a:lnTo>
                    <a:pt x="48259" y="63677"/>
                  </a:lnTo>
                  <a:lnTo>
                    <a:pt x="82930" y="34378"/>
                  </a:lnTo>
                  <a:lnTo>
                    <a:pt x="124205" y="17830"/>
                  </a:lnTo>
                  <a:lnTo>
                    <a:pt x="167385" y="15278"/>
                  </a:lnTo>
                  <a:lnTo>
                    <a:pt x="221614" y="15278"/>
                  </a:lnTo>
                  <a:lnTo>
                    <a:pt x="215391" y="11468"/>
                  </a:lnTo>
                  <a:lnTo>
                    <a:pt x="168782" y="0"/>
                  </a:lnTo>
                  <a:close/>
                </a:path>
              </a:pathLst>
            </a:custGeom>
            <a:solidFill>
              <a:srgbClr val="39363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302626" y="5830671"/>
              <a:ext cx="156591" cy="71310"/>
            </a:xfrm>
            <a:prstGeom prst="rect">
              <a:avLst/>
            </a:prstGeom>
          </p:spPr>
        </p:pic>
      </p:grpSp>
      <p:grpSp>
        <p:nvGrpSpPr>
          <p:cNvPr id="47" name="object 47" descr=""/>
          <p:cNvGrpSpPr/>
          <p:nvPr/>
        </p:nvGrpSpPr>
        <p:grpSpPr>
          <a:xfrm>
            <a:off x="7213472" y="5568315"/>
            <a:ext cx="381000" cy="330200"/>
            <a:chOff x="7213472" y="5568315"/>
            <a:chExt cx="381000" cy="330200"/>
          </a:xfrm>
        </p:grpSpPr>
        <p:sp>
          <p:nvSpPr>
            <p:cNvPr id="48" name="object 48" descr=""/>
            <p:cNvSpPr/>
            <p:nvPr/>
          </p:nvSpPr>
          <p:spPr>
            <a:xfrm>
              <a:off x="7297420" y="5568315"/>
              <a:ext cx="297180" cy="330200"/>
            </a:xfrm>
            <a:custGeom>
              <a:avLst/>
              <a:gdLst/>
              <a:ahLst/>
              <a:cxnLst/>
              <a:rect l="l" t="t" r="r" b="b"/>
              <a:pathLst>
                <a:path w="297179" h="330200">
                  <a:moveTo>
                    <a:pt x="226187" y="178320"/>
                  </a:moveTo>
                  <a:lnTo>
                    <a:pt x="217170" y="129933"/>
                  </a:lnTo>
                  <a:lnTo>
                    <a:pt x="196596" y="84086"/>
                  </a:lnTo>
                  <a:lnTo>
                    <a:pt x="167005" y="47155"/>
                  </a:lnTo>
                  <a:lnTo>
                    <a:pt x="130556" y="17907"/>
                  </a:lnTo>
                  <a:lnTo>
                    <a:pt x="96520" y="0"/>
                  </a:lnTo>
                  <a:lnTo>
                    <a:pt x="0" y="0"/>
                  </a:lnTo>
                  <a:lnTo>
                    <a:pt x="42799" y="1270"/>
                  </a:lnTo>
                  <a:lnTo>
                    <a:pt x="84328" y="11557"/>
                  </a:lnTo>
                  <a:lnTo>
                    <a:pt x="122682" y="30607"/>
                  </a:lnTo>
                  <a:lnTo>
                    <a:pt x="156337" y="57340"/>
                  </a:lnTo>
                  <a:lnTo>
                    <a:pt x="183515" y="93002"/>
                  </a:lnTo>
                  <a:lnTo>
                    <a:pt x="202565" y="136296"/>
                  </a:lnTo>
                  <a:lnTo>
                    <a:pt x="210947" y="179590"/>
                  </a:lnTo>
                  <a:lnTo>
                    <a:pt x="209042" y="224155"/>
                  </a:lnTo>
                  <a:lnTo>
                    <a:pt x="197231" y="266179"/>
                  </a:lnTo>
                  <a:lnTo>
                    <a:pt x="175895" y="305650"/>
                  </a:lnTo>
                  <a:lnTo>
                    <a:pt x="193167" y="305650"/>
                  </a:lnTo>
                  <a:lnTo>
                    <a:pt x="211328" y="272542"/>
                  </a:lnTo>
                  <a:lnTo>
                    <a:pt x="224155" y="226707"/>
                  </a:lnTo>
                  <a:lnTo>
                    <a:pt x="226187" y="178320"/>
                  </a:lnTo>
                  <a:close/>
                </a:path>
                <a:path w="297179" h="330200">
                  <a:moveTo>
                    <a:pt x="297053" y="329857"/>
                  </a:moveTo>
                  <a:lnTo>
                    <a:pt x="284607" y="319659"/>
                  </a:lnTo>
                  <a:lnTo>
                    <a:pt x="283210" y="319659"/>
                  </a:lnTo>
                  <a:lnTo>
                    <a:pt x="281686" y="318389"/>
                  </a:lnTo>
                  <a:lnTo>
                    <a:pt x="280289" y="319659"/>
                  </a:lnTo>
                  <a:lnTo>
                    <a:pt x="207010" y="329857"/>
                  </a:lnTo>
                  <a:lnTo>
                    <a:pt x="297053" y="329857"/>
                  </a:lnTo>
                  <a:close/>
                </a:path>
              </a:pathLst>
            </a:custGeom>
            <a:solidFill>
              <a:srgbClr val="39363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213472" y="5621832"/>
              <a:ext cx="257428" cy="241947"/>
            </a:xfrm>
            <a:prstGeom prst="rect">
              <a:avLst/>
            </a:prstGeom>
          </p:spPr>
        </p:pic>
      </p:grpSp>
      <p:grpSp>
        <p:nvGrpSpPr>
          <p:cNvPr id="50" name="object 50" descr=""/>
          <p:cNvGrpSpPr/>
          <p:nvPr/>
        </p:nvGrpSpPr>
        <p:grpSpPr>
          <a:xfrm>
            <a:off x="4829175" y="1609725"/>
            <a:ext cx="523875" cy="475615"/>
            <a:chOff x="4829175" y="1609725"/>
            <a:chExt cx="523875" cy="475615"/>
          </a:xfrm>
        </p:grpSpPr>
        <p:sp>
          <p:nvSpPr>
            <p:cNvPr id="51" name="object 51" descr=""/>
            <p:cNvSpPr/>
            <p:nvPr/>
          </p:nvSpPr>
          <p:spPr>
            <a:xfrm>
              <a:off x="4829175" y="1609724"/>
              <a:ext cx="523875" cy="475615"/>
            </a:xfrm>
            <a:custGeom>
              <a:avLst/>
              <a:gdLst/>
              <a:ahLst/>
              <a:cxnLst/>
              <a:rect l="l" t="t" r="r" b="b"/>
              <a:pathLst>
                <a:path w="523875" h="475614">
                  <a:moveTo>
                    <a:pt x="393954" y="248158"/>
                  </a:moveTo>
                  <a:lnTo>
                    <a:pt x="393446" y="222377"/>
                  </a:lnTo>
                  <a:lnTo>
                    <a:pt x="387731" y="196469"/>
                  </a:lnTo>
                  <a:lnTo>
                    <a:pt x="380238" y="179324"/>
                  </a:lnTo>
                  <a:lnTo>
                    <a:pt x="380238" y="247015"/>
                  </a:lnTo>
                  <a:lnTo>
                    <a:pt x="376174" y="269621"/>
                  </a:lnTo>
                  <a:lnTo>
                    <a:pt x="355473" y="311023"/>
                  </a:lnTo>
                  <a:lnTo>
                    <a:pt x="320548" y="341249"/>
                  </a:lnTo>
                  <a:lnTo>
                    <a:pt x="277368" y="355727"/>
                  </a:lnTo>
                  <a:lnTo>
                    <a:pt x="253746" y="356235"/>
                  </a:lnTo>
                  <a:lnTo>
                    <a:pt x="230759" y="352298"/>
                  </a:lnTo>
                  <a:lnTo>
                    <a:pt x="209042" y="344043"/>
                  </a:lnTo>
                  <a:lnTo>
                    <a:pt x="189357" y="331597"/>
                  </a:lnTo>
                  <a:lnTo>
                    <a:pt x="159131" y="296037"/>
                  </a:lnTo>
                  <a:lnTo>
                    <a:pt x="145288" y="252984"/>
                  </a:lnTo>
                  <a:lnTo>
                    <a:pt x="148463" y="207899"/>
                  </a:lnTo>
                  <a:lnTo>
                    <a:pt x="169164" y="166116"/>
                  </a:lnTo>
                  <a:lnTo>
                    <a:pt x="204343" y="135890"/>
                  </a:lnTo>
                  <a:lnTo>
                    <a:pt x="248793" y="121285"/>
                  </a:lnTo>
                  <a:lnTo>
                    <a:pt x="271526" y="120777"/>
                  </a:lnTo>
                  <a:lnTo>
                    <a:pt x="294132" y="124841"/>
                  </a:lnTo>
                  <a:lnTo>
                    <a:pt x="335280" y="145542"/>
                  </a:lnTo>
                  <a:lnTo>
                    <a:pt x="365252" y="180213"/>
                  </a:lnTo>
                  <a:lnTo>
                    <a:pt x="379730" y="224155"/>
                  </a:lnTo>
                  <a:lnTo>
                    <a:pt x="380238" y="247015"/>
                  </a:lnTo>
                  <a:lnTo>
                    <a:pt x="380238" y="179324"/>
                  </a:lnTo>
                  <a:lnTo>
                    <a:pt x="377317" y="172593"/>
                  </a:lnTo>
                  <a:lnTo>
                    <a:pt x="362458" y="151384"/>
                  </a:lnTo>
                  <a:lnTo>
                    <a:pt x="343535" y="133350"/>
                  </a:lnTo>
                  <a:lnTo>
                    <a:pt x="322707" y="120777"/>
                  </a:lnTo>
                  <a:lnTo>
                    <a:pt x="321691" y="120142"/>
                  </a:lnTo>
                  <a:lnTo>
                    <a:pt x="297815" y="111252"/>
                  </a:lnTo>
                  <a:lnTo>
                    <a:pt x="272796" y="106934"/>
                  </a:lnTo>
                  <a:lnTo>
                    <a:pt x="247015" y="107442"/>
                  </a:lnTo>
                  <a:lnTo>
                    <a:pt x="197485" y="123571"/>
                  </a:lnTo>
                  <a:lnTo>
                    <a:pt x="158242" y="156210"/>
                  </a:lnTo>
                  <a:lnTo>
                    <a:pt x="138049" y="193802"/>
                  </a:lnTo>
                  <a:lnTo>
                    <a:pt x="130683" y="234188"/>
                  </a:lnTo>
                  <a:lnTo>
                    <a:pt x="135509" y="274447"/>
                  </a:lnTo>
                  <a:lnTo>
                    <a:pt x="152400" y="311531"/>
                  </a:lnTo>
                  <a:lnTo>
                    <a:pt x="180975" y="342392"/>
                  </a:lnTo>
                  <a:lnTo>
                    <a:pt x="226949" y="365760"/>
                  </a:lnTo>
                  <a:lnTo>
                    <a:pt x="252476" y="370205"/>
                  </a:lnTo>
                  <a:lnTo>
                    <a:pt x="279019" y="369443"/>
                  </a:lnTo>
                  <a:lnTo>
                    <a:pt x="304038" y="363855"/>
                  </a:lnTo>
                  <a:lnTo>
                    <a:pt x="320802" y="356235"/>
                  </a:lnTo>
                  <a:lnTo>
                    <a:pt x="327406" y="353441"/>
                  </a:lnTo>
                  <a:lnTo>
                    <a:pt x="348361" y="338455"/>
                  </a:lnTo>
                  <a:lnTo>
                    <a:pt x="366268" y="319532"/>
                  </a:lnTo>
                  <a:lnTo>
                    <a:pt x="380238" y="297434"/>
                  </a:lnTo>
                  <a:lnTo>
                    <a:pt x="389509" y="273431"/>
                  </a:lnTo>
                  <a:lnTo>
                    <a:pt x="393954" y="248158"/>
                  </a:lnTo>
                  <a:close/>
                </a:path>
                <a:path w="523875" h="475614">
                  <a:moveTo>
                    <a:pt x="523875" y="315595"/>
                  </a:moveTo>
                  <a:lnTo>
                    <a:pt x="523367" y="311404"/>
                  </a:lnTo>
                  <a:lnTo>
                    <a:pt x="505841" y="297688"/>
                  </a:lnTo>
                  <a:lnTo>
                    <a:pt x="505841" y="316357"/>
                  </a:lnTo>
                  <a:lnTo>
                    <a:pt x="396494" y="457327"/>
                  </a:lnTo>
                  <a:lnTo>
                    <a:pt x="327406" y="402971"/>
                  </a:lnTo>
                  <a:lnTo>
                    <a:pt x="319532" y="396748"/>
                  </a:lnTo>
                  <a:lnTo>
                    <a:pt x="329044" y="392557"/>
                  </a:lnTo>
                  <a:lnTo>
                    <a:pt x="340868" y="387350"/>
                  </a:lnTo>
                  <a:lnTo>
                    <a:pt x="360553" y="375031"/>
                  </a:lnTo>
                  <a:lnTo>
                    <a:pt x="394970" y="342646"/>
                  </a:lnTo>
                  <a:lnTo>
                    <a:pt x="417957" y="301117"/>
                  </a:lnTo>
                  <a:lnTo>
                    <a:pt x="429006" y="255778"/>
                  </a:lnTo>
                  <a:lnTo>
                    <a:pt x="505841" y="316357"/>
                  </a:lnTo>
                  <a:lnTo>
                    <a:pt x="505841" y="297688"/>
                  </a:lnTo>
                  <a:lnTo>
                    <a:pt x="452755" y="255778"/>
                  </a:lnTo>
                  <a:lnTo>
                    <a:pt x="431292" y="238887"/>
                  </a:lnTo>
                  <a:lnTo>
                    <a:pt x="431038" y="238633"/>
                  </a:lnTo>
                  <a:lnTo>
                    <a:pt x="429641" y="238887"/>
                  </a:lnTo>
                  <a:lnTo>
                    <a:pt x="430149" y="231775"/>
                  </a:lnTo>
                  <a:lnTo>
                    <a:pt x="428498" y="217932"/>
                  </a:lnTo>
                  <a:lnTo>
                    <a:pt x="421386" y="185039"/>
                  </a:lnTo>
                  <a:lnTo>
                    <a:pt x="415417" y="171069"/>
                  </a:lnTo>
                  <a:lnTo>
                    <a:pt x="415417" y="249682"/>
                  </a:lnTo>
                  <a:lnTo>
                    <a:pt x="410083" y="279273"/>
                  </a:lnTo>
                  <a:lnTo>
                    <a:pt x="382905" y="334264"/>
                  </a:lnTo>
                  <a:lnTo>
                    <a:pt x="337566" y="373380"/>
                  </a:lnTo>
                  <a:lnTo>
                    <a:pt x="281432" y="391668"/>
                  </a:lnTo>
                  <a:lnTo>
                    <a:pt x="250825" y="392557"/>
                  </a:lnTo>
                  <a:lnTo>
                    <a:pt x="221234" y="387731"/>
                  </a:lnTo>
                  <a:lnTo>
                    <a:pt x="167767" y="360807"/>
                  </a:lnTo>
                  <a:lnTo>
                    <a:pt x="128143" y="314071"/>
                  </a:lnTo>
                  <a:lnTo>
                    <a:pt x="109220" y="257302"/>
                  </a:lnTo>
                  <a:lnTo>
                    <a:pt x="108585" y="226568"/>
                  </a:lnTo>
                  <a:lnTo>
                    <a:pt x="109728" y="219837"/>
                  </a:lnTo>
                  <a:lnTo>
                    <a:pt x="141097" y="142748"/>
                  </a:lnTo>
                  <a:lnTo>
                    <a:pt x="186563" y="102997"/>
                  </a:lnTo>
                  <a:lnTo>
                    <a:pt x="243840" y="83820"/>
                  </a:lnTo>
                  <a:lnTo>
                    <a:pt x="273685" y="83185"/>
                  </a:lnTo>
                  <a:lnTo>
                    <a:pt x="302895" y="88646"/>
                  </a:lnTo>
                  <a:lnTo>
                    <a:pt x="356235" y="116205"/>
                  </a:lnTo>
                  <a:lnTo>
                    <a:pt x="395732" y="161925"/>
                  </a:lnTo>
                  <a:lnTo>
                    <a:pt x="414782" y="219710"/>
                  </a:lnTo>
                  <a:lnTo>
                    <a:pt x="415417" y="249682"/>
                  </a:lnTo>
                  <a:lnTo>
                    <a:pt x="415417" y="171069"/>
                  </a:lnTo>
                  <a:lnTo>
                    <a:pt x="390017" y="128143"/>
                  </a:lnTo>
                  <a:lnTo>
                    <a:pt x="337947" y="87122"/>
                  </a:lnTo>
                  <a:lnTo>
                    <a:pt x="327914" y="83185"/>
                  </a:lnTo>
                  <a:lnTo>
                    <a:pt x="307340" y="75057"/>
                  </a:lnTo>
                  <a:lnTo>
                    <a:pt x="300736" y="73914"/>
                  </a:lnTo>
                  <a:lnTo>
                    <a:pt x="275082" y="69342"/>
                  </a:lnTo>
                  <a:lnTo>
                    <a:pt x="242189" y="69977"/>
                  </a:lnTo>
                  <a:lnTo>
                    <a:pt x="228473" y="71628"/>
                  </a:lnTo>
                  <a:lnTo>
                    <a:pt x="221742" y="73914"/>
                  </a:lnTo>
                  <a:lnTo>
                    <a:pt x="204343" y="60198"/>
                  </a:lnTo>
                  <a:lnTo>
                    <a:pt x="204343" y="78867"/>
                  </a:lnTo>
                  <a:lnTo>
                    <a:pt x="183007" y="88265"/>
                  </a:lnTo>
                  <a:lnTo>
                    <a:pt x="163322" y="100711"/>
                  </a:lnTo>
                  <a:lnTo>
                    <a:pt x="129032" y="134366"/>
                  </a:lnTo>
                  <a:lnTo>
                    <a:pt x="105918" y="174752"/>
                  </a:lnTo>
                  <a:lnTo>
                    <a:pt x="94869" y="219837"/>
                  </a:lnTo>
                  <a:lnTo>
                    <a:pt x="18161" y="160655"/>
                  </a:lnTo>
                  <a:lnTo>
                    <a:pt x="127381" y="18288"/>
                  </a:lnTo>
                  <a:lnTo>
                    <a:pt x="204343" y="78867"/>
                  </a:lnTo>
                  <a:lnTo>
                    <a:pt x="204343" y="60198"/>
                  </a:lnTo>
                  <a:lnTo>
                    <a:pt x="151104" y="18288"/>
                  </a:lnTo>
                  <a:lnTo>
                    <a:pt x="127889" y="0"/>
                  </a:lnTo>
                  <a:lnTo>
                    <a:pt x="123825" y="508"/>
                  </a:lnTo>
                  <a:lnTo>
                    <a:pt x="0" y="160147"/>
                  </a:lnTo>
                  <a:lnTo>
                    <a:pt x="508" y="164211"/>
                  </a:lnTo>
                  <a:lnTo>
                    <a:pt x="94361" y="238125"/>
                  </a:lnTo>
                  <a:lnTo>
                    <a:pt x="93853" y="245237"/>
                  </a:lnTo>
                  <a:lnTo>
                    <a:pt x="102616" y="291465"/>
                  </a:lnTo>
                  <a:lnTo>
                    <a:pt x="133985" y="348742"/>
                  </a:lnTo>
                  <a:lnTo>
                    <a:pt x="186055" y="389890"/>
                  </a:lnTo>
                  <a:lnTo>
                    <a:pt x="249555" y="407670"/>
                  </a:lnTo>
                  <a:lnTo>
                    <a:pt x="283210" y="406908"/>
                  </a:lnTo>
                  <a:lnTo>
                    <a:pt x="290068" y="406019"/>
                  </a:lnTo>
                  <a:lnTo>
                    <a:pt x="296799" y="403860"/>
                  </a:lnTo>
                  <a:lnTo>
                    <a:pt x="303657" y="402971"/>
                  </a:lnTo>
                  <a:lnTo>
                    <a:pt x="395986" y="475615"/>
                  </a:lnTo>
                  <a:lnTo>
                    <a:pt x="400050" y="475107"/>
                  </a:lnTo>
                  <a:lnTo>
                    <a:pt x="413893" y="457327"/>
                  </a:lnTo>
                  <a:lnTo>
                    <a:pt x="523875" y="315595"/>
                  </a:lnTo>
                  <a:close/>
                </a:path>
              </a:pathLst>
            </a:custGeom>
            <a:solidFill>
              <a:srgbClr val="39363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076825" y="1752600"/>
              <a:ext cx="114300" cy="104775"/>
            </a:xfrm>
            <a:prstGeom prst="rect">
              <a:avLst/>
            </a:prstGeom>
          </p:spPr>
        </p:pic>
      </p:grpSp>
      <p:pic>
        <p:nvPicPr>
          <p:cNvPr id="53" name="object 53" descr="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3514725" y="2800350"/>
            <a:ext cx="133350" cy="104775"/>
          </a:xfrm>
          <a:prstGeom prst="rect">
            <a:avLst/>
          </a:prstGeom>
        </p:spPr>
      </p:pic>
      <p:sp>
        <p:nvSpPr>
          <p:cNvPr id="54" name="object 54" descr=""/>
          <p:cNvSpPr/>
          <p:nvPr/>
        </p:nvSpPr>
        <p:spPr>
          <a:xfrm>
            <a:off x="3162300" y="2486024"/>
            <a:ext cx="342265" cy="342900"/>
          </a:xfrm>
          <a:custGeom>
            <a:avLst/>
            <a:gdLst/>
            <a:ahLst/>
            <a:cxnLst/>
            <a:rect l="l" t="t" r="r" b="b"/>
            <a:pathLst>
              <a:path w="342264" h="342900">
                <a:moveTo>
                  <a:pt x="192786" y="51689"/>
                </a:moveTo>
                <a:lnTo>
                  <a:pt x="189484" y="48006"/>
                </a:lnTo>
                <a:lnTo>
                  <a:pt x="185166" y="47117"/>
                </a:lnTo>
                <a:lnTo>
                  <a:pt x="164084" y="46609"/>
                </a:lnTo>
                <a:lnTo>
                  <a:pt x="143510" y="49657"/>
                </a:lnTo>
                <a:lnTo>
                  <a:pt x="123698" y="56007"/>
                </a:lnTo>
                <a:lnTo>
                  <a:pt x="101346" y="67056"/>
                </a:lnTo>
                <a:lnTo>
                  <a:pt x="100711" y="72644"/>
                </a:lnTo>
                <a:lnTo>
                  <a:pt x="102603" y="76581"/>
                </a:lnTo>
                <a:lnTo>
                  <a:pt x="104254" y="79121"/>
                </a:lnTo>
                <a:lnTo>
                  <a:pt x="107188" y="80137"/>
                </a:lnTo>
                <a:lnTo>
                  <a:pt x="112649" y="79375"/>
                </a:lnTo>
                <a:lnTo>
                  <a:pt x="113779" y="77851"/>
                </a:lnTo>
                <a:lnTo>
                  <a:pt x="130048" y="69977"/>
                </a:lnTo>
                <a:lnTo>
                  <a:pt x="147320" y="64643"/>
                </a:lnTo>
                <a:lnTo>
                  <a:pt x="165468" y="62103"/>
                </a:lnTo>
                <a:lnTo>
                  <a:pt x="184277" y="62357"/>
                </a:lnTo>
                <a:lnTo>
                  <a:pt x="188595" y="63246"/>
                </a:lnTo>
                <a:lnTo>
                  <a:pt x="192405" y="60071"/>
                </a:lnTo>
                <a:lnTo>
                  <a:pt x="191897" y="56007"/>
                </a:lnTo>
                <a:lnTo>
                  <a:pt x="192786" y="51689"/>
                </a:lnTo>
                <a:close/>
              </a:path>
              <a:path w="342264" h="342900">
                <a:moveTo>
                  <a:pt x="342265" y="191389"/>
                </a:moveTo>
                <a:lnTo>
                  <a:pt x="341884" y="148209"/>
                </a:lnTo>
                <a:lnTo>
                  <a:pt x="330835" y="106426"/>
                </a:lnTo>
                <a:lnTo>
                  <a:pt x="327533" y="100711"/>
                </a:lnTo>
                <a:lnTo>
                  <a:pt x="327533" y="176276"/>
                </a:lnTo>
                <a:lnTo>
                  <a:pt x="318643" y="223901"/>
                </a:lnTo>
                <a:lnTo>
                  <a:pt x="294640" y="267716"/>
                </a:lnTo>
                <a:lnTo>
                  <a:pt x="257937" y="301625"/>
                </a:lnTo>
                <a:lnTo>
                  <a:pt x="213868" y="321818"/>
                </a:lnTo>
                <a:lnTo>
                  <a:pt x="166230" y="327660"/>
                </a:lnTo>
                <a:lnTo>
                  <a:pt x="118605" y="318770"/>
                </a:lnTo>
                <a:lnTo>
                  <a:pt x="74803" y="294640"/>
                </a:lnTo>
                <a:lnTo>
                  <a:pt x="35052" y="248412"/>
                </a:lnTo>
                <a:lnTo>
                  <a:pt x="15875" y="190246"/>
                </a:lnTo>
                <a:lnTo>
                  <a:pt x="15240" y="159385"/>
                </a:lnTo>
                <a:lnTo>
                  <a:pt x="20447" y="129159"/>
                </a:lnTo>
                <a:lnTo>
                  <a:pt x="47752" y="74803"/>
                </a:lnTo>
                <a:lnTo>
                  <a:pt x="94488" y="35052"/>
                </a:lnTo>
                <a:lnTo>
                  <a:pt x="152146" y="16002"/>
                </a:lnTo>
                <a:lnTo>
                  <a:pt x="183007" y="15240"/>
                </a:lnTo>
                <a:lnTo>
                  <a:pt x="213233" y="20447"/>
                </a:lnTo>
                <a:lnTo>
                  <a:pt x="267589" y="47879"/>
                </a:lnTo>
                <a:lnTo>
                  <a:pt x="301625" y="84582"/>
                </a:lnTo>
                <a:lnTo>
                  <a:pt x="321691" y="128651"/>
                </a:lnTo>
                <a:lnTo>
                  <a:pt x="327533" y="176276"/>
                </a:lnTo>
                <a:lnTo>
                  <a:pt x="327533" y="100711"/>
                </a:lnTo>
                <a:lnTo>
                  <a:pt x="309245" y="68072"/>
                </a:lnTo>
                <a:lnTo>
                  <a:pt x="277241" y="35433"/>
                </a:lnTo>
                <a:lnTo>
                  <a:pt x="248920" y="17526"/>
                </a:lnTo>
                <a:lnTo>
                  <a:pt x="242697" y="15240"/>
                </a:lnTo>
                <a:lnTo>
                  <a:pt x="217551" y="5715"/>
                </a:lnTo>
                <a:lnTo>
                  <a:pt x="184277" y="0"/>
                </a:lnTo>
                <a:lnTo>
                  <a:pt x="150355" y="889"/>
                </a:lnTo>
                <a:lnTo>
                  <a:pt x="117348" y="8255"/>
                </a:lnTo>
                <a:lnTo>
                  <a:pt x="59309" y="40894"/>
                </a:lnTo>
                <a:lnTo>
                  <a:pt x="17653" y="94107"/>
                </a:lnTo>
                <a:lnTo>
                  <a:pt x="0" y="158369"/>
                </a:lnTo>
                <a:lnTo>
                  <a:pt x="762" y="192151"/>
                </a:lnTo>
                <a:lnTo>
                  <a:pt x="21717" y="255651"/>
                </a:lnTo>
                <a:lnTo>
                  <a:pt x="65151" y="306959"/>
                </a:lnTo>
                <a:lnTo>
                  <a:pt x="126479" y="337185"/>
                </a:lnTo>
                <a:lnTo>
                  <a:pt x="159118" y="342519"/>
                </a:lnTo>
                <a:lnTo>
                  <a:pt x="192151" y="341630"/>
                </a:lnTo>
                <a:lnTo>
                  <a:pt x="222377" y="335280"/>
                </a:lnTo>
                <a:lnTo>
                  <a:pt x="241414" y="327660"/>
                </a:lnTo>
                <a:lnTo>
                  <a:pt x="250952" y="323850"/>
                </a:lnTo>
                <a:lnTo>
                  <a:pt x="277241" y="307086"/>
                </a:lnTo>
                <a:lnTo>
                  <a:pt x="300863" y="285115"/>
                </a:lnTo>
                <a:lnTo>
                  <a:pt x="330200" y="307975"/>
                </a:lnTo>
                <a:lnTo>
                  <a:pt x="334391" y="307467"/>
                </a:lnTo>
                <a:lnTo>
                  <a:pt x="336931" y="305816"/>
                </a:lnTo>
                <a:lnTo>
                  <a:pt x="340614" y="301117"/>
                </a:lnTo>
                <a:lnTo>
                  <a:pt x="340106" y="297053"/>
                </a:lnTo>
                <a:lnTo>
                  <a:pt x="336804" y="293243"/>
                </a:lnTo>
                <a:lnTo>
                  <a:pt x="326390" y="285115"/>
                </a:lnTo>
                <a:lnTo>
                  <a:pt x="310515" y="272669"/>
                </a:lnTo>
                <a:lnTo>
                  <a:pt x="331851" y="233680"/>
                </a:lnTo>
                <a:lnTo>
                  <a:pt x="342265" y="191389"/>
                </a:lnTo>
                <a:close/>
              </a:path>
            </a:pathLst>
          </a:custGeom>
          <a:solidFill>
            <a:srgbClr val="39363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5" name="object 55" descr=""/>
          <p:cNvGrpSpPr/>
          <p:nvPr/>
        </p:nvGrpSpPr>
        <p:grpSpPr>
          <a:xfrm>
            <a:off x="7572375" y="3724275"/>
            <a:ext cx="485775" cy="476250"/>
            <a:chOff x="7572375" y="3724275"/>
            <a:chExt cx="485775" cy="476250"/>
          </a:xfrm>
        </p:grpSpPr>
        <p:pic>
          <p:nvPicPr>
            <p:cNvPr id="56" name="object 56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572375" y="3724275"/>
              <a:ext cx="485648" cy="476250"/>
            </a:xfrm>
            <a:prstGeom prst="rect">
              <a:avLst/>
            </a:prstGeom>
          </p:spPr>
        </p:pic>
        <p:pic>
          <p:nvPicPr>
            <p:cNvPr id="57" name="object 57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7696200" y="3838575"/>
              <a:ext cx="238125" cy="238125"/>
            </a:xfrm>
            <a:prstGeom prst="rect">
              <a:avLst/>
            </a:prstGeom>
          </p:spPr>
        </p:pic>
      </p:grpSp>
      <p:pic>
        <p:nvPicPr>
          <p:cNvPr id="58" name="object 58" descr="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4095750" y="3228975"/>
            <a:ext cx="142875" cy="142875"/>
          </a:xfrm>
          <a:prstGeom prst="rect">
            <a:avLst/>
          </a:prstGeom>
        </p:spPr>
      </p:pic>
      <p:pic>
        <p:nvPicPr>
          <p:cNvPr id="59" name="object 59" descr="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6534150" y="5143500"/>
            <a:ext cx="142875" cy="133350"/>
          </a:xfrm>
          <a:prstGeom prst="rect">
            <a:avLst/>
          </a:prstGeom>
        </p:spPr>
      </p:pic>
      <p:sp>
        <p:nvSpPr>
          <p:cNvPr id="60" name="object 60" descr=""/>
          <p:cNvSpPr txBox="1"/>
          <p:nvPr/>
        </p:nvSpPr>
        <p:spPr>
          <a:xfrm>
            <a:off x="7842504" y="5776277"/>
            <a:ext cx="1372235" cy="3924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400">
                <a:latin typeface="Calibri"/>
                <a:cs typeface="Calibri"/>
              </a:rPr>
              <a:t>Case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Study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8390001" y="3731196"/>
            <a:ext cx="3495040" cy="763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01925" algn="l"/>
              </a:tabLst>
            </a:pPr>
            <a:r>
              <a:rPr dirty="0" sz="2400">
                <a:latin typeface="Calibri"/>
                <a:cs typeface="Calibri"/>
              </a:rPr>
              <a:t>Policy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Choices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SMEs,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WoBs,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2400">
                <a:latin typeface="Calibri"/>
                <a:cs typeface="Calibri"/>
              </a:rPr>
              <a:t>CE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Sustainability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1009014" y="644588"/>
            <a:ext cx="10572115" cy="2037080"/>
          </a:xfrm>
          <a:prstGeom prst="rect">
            <a:avLst/>
          </a:prstGeom>
        </p:spPr>
        <p:txBody>
          <a:bodyPr wrap="square" lIns="0" tIns="186055" rIns="0" bIns="0" rtlCol="0" vert="horz">
            <a:spAutoFit/>
          </a:bodyPr>
          <a:lstStyle/>
          <a:p>
            <a:pPr algn="ctr" marR="40640">
              <a:lnSpc>
                <a:spcPct val="100000"/>
              </a:lnSpc>
              <a:spcBef>
                <a:spcPts val="1465"/>
              </a:spcBef>
            </a:pPr>
            <a:r>
              <a:rPr dirty="0" sz="2400">
                <a:latin typeface="Calibri"/>
                <a:cs typeface="Calibri"/>
              </a:rPr>
              <a:t>Case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Localising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Supply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Chain</a:t>
            </a:r>
            <a:endParaRPr sz="2400">
              <a:latin typeface="Calibri"/>
              <a:cs typeface="Calibri"/>
            </a:endParaRPr>
          </a:p>
          <a:p>
            <a:pPr algn="ctr" marR="8641080">
              <a:lnSpc>
                <a:spcPct val="100000"/>
              </a:lnSpc>
              <a:spcBef>
                <a:spcPts val="1365"/>
              </a:spcBef>
            </a:pPr>
            <a:r>
              <a:rPr dirty="0" sz="2400">
                <a:latin typeface="Calibri"/>
                <a:cs typeface="Calibri"/>
              </a:rPr>
              <a:t>African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Context</a:t>
            </a:r>
            <a:endParaRPr sz="2400">
              <a:latin typeface="Calibri"/>
              <a:cs typeface="Calibri"/>
            </a:endParaRPr>
          </a:p>
          <a:p>
            <a:pPr marL="6595745">
              <a:lnSpc>
                <a:spcPct val="100000"/>
              </a:lnSpc>
              <a:spcBef>
                <a:spcPts val="1540"/>
              </a:spcBef>
            </a:pPr>
            <a:r>
              <a:rPr dirty="0" sz="2400">
                <a:latin typeface="Calibri"/>
                <a:cs typeface="Calibri"/>
              </a:rPr>
              <a:t>Addressing</a:t>
            </a:r>
            <a:r>
              <a:rPr dirty="0" sz="2400" spc="-10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Horizonal</a:t>
            </a:r>
            <a:r>
              <a:rPr dirty="0" sz="2400" spc="-11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Objectives</a:t>
            </a:r>
            <a:endParaRPr sz="2400">
              <a:latin typeface="Calibri"/>
              <a:cs typeface="Calibri"/>
            </a:endParaRPr>
          </a:p>
          <a:p>
            <a:pPr marL="6595745">
              <a:lnSpc>
                <a:spcPct val="100000"/>
              </a:lnSpc>
              <a:spcBef>
                <a:spcPts val="50"/>
              </a:spcBef>
            </a:pPr>
            <a:r>
              <a:rPr dirty="0" sz="2400">
                <a:latin typeface="Calibri"/>
                <a:cs typeface="Calibri"/>
              </a:rPr>
              <a:t>through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Public</a:t>
            </a:r>
            <a:r>
              <a:rPr dirty="0" sz="2400" spc="-8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Procurement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247650" y="5086350"/>
            <a:ext cx="5705475" cy="923925"/>
          </a:xfrm>
          <a:prstGeom prst="rect">
            <a:avLst/>
          </a:prstGeom>
          <a:solidFill>
            <a:srgbClr val="005595"/>
          </a:solidFill>
        </p:spPr>
        <p:txBody>
          <a:bodyPr wrap="square" lIns="0" tIns="0" rIns="0" bIns="0" rtlCol="0" vert="horz">
            <a:spAutoFit/>
          </a:bodyPr>
          <a:lstStyle/>
          <a:p>
            <a:pPr marL="532765">
              <a:lnSpc>
                <a:spcPts val="3445"/>
              </a:lnSpc>
            </a:pPr>
            <a:r>
              <a:rPr dirty="0" sz="2900" b="0">
                <a:solidFill>
                  <a:srgbClr val="FFFFFF"/>
                </a:solidFill>
                <a:latin typeface="Calibri Light"/>
                <a:cs typeface="Calibri Light"/>
              </a:rPr>
              <a:t>Leveraging</a:t>
            </a:r>
            <a:r>
              <a:rPr dirty="0" sz="2900" spc="140" b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dirty="0" sz="2900" b="0">
                <a:solidFill>
                  <a:srgbClr val="FFFFFF"/>
                </a:solidFill>
                <a:latin typeface="Calibri Light"/>
                <a:cs typeface="Calibri Light"/>
              </a:rPr>
              <a:t>Procurement</a:t>
            </a:r>
            <a:r>
              <a:rPr dirty="0" sz="2900" spc="170" b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dirty="0" sz="2900" spc="-25" b="0">
                <a:solidFill>
                  <a:srgbClr val="FFFFFF"/>
                </a:solidFill>
                <a:latin typeface="Calibri Light"/>
                <a:cs typeface="Calibri Light"/>
              </a:rPr>
              <a:t>for</a:t>
            </a:r>
            <a:endParaRPr sz="2900">
              <a:latin typeface="Calibri Light"/>
              <a:cs typeface="Calibri Light"/>
            </a:endParaRPr>
          </a:p>
          <a:p>
            <a:pPr marL="213995">
              <a:lnSpc>
                <a:spcPct val="100000"/>
              </a:lnSpc>
              <a:spcBef>
                <a:spcPts val="125"/>
              </a:spcBef>
            </a:pPr>
            <a:r>
              <a:rPr dirty="0" sz="2900" b="0">
                <a:solidFill>
                  <a:srgbClr val="FFFFFF"/>
                </a:solidFill>
                <a:latin typeface="Calibri Light"/>
                <a:cs typeface="Calibri Light"/>
              </a:rPr>
              <a:t>Strengthening</a:t>
            </a:r>
            <a:r>
              <a:rPr dirty="0" sz="2900" spc="114" b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dirty="0" sz="2900" b="0">
                <a:solidFill>
                  <a:srgbClr val="FFFFFF"/>
                </a:solidFill>
                <a:latin typeface="Calibri Light"/>
                <a:cs typeface="Calibri Light"/>
              </a:rPr>
              <a:t>Local</a:t>
            </a:r>
            <a:r>
              <a:rPr dirty="0" sz="2900" spc="180" b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dirty="0" sz="2900" b="0">
                <a:solidFill>
                  <a:srgbClr val="FFFFFF"/>
                </a:solidFill>
                <a:latin typeface="Calibri Light"/>
                <a:cs typeface="Calibri Light"/>
              </a:rPr>
              <a:t>Supply</a:t>
            </a:r>
            <a:r>
              <a:rPr dirty="0" sz="2900" spc="125" b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dirty="0" sz="2900" spc="-10" b="0">
                <a:solidFill>
                  <a:srgbClr val="FFFFFF"/>
                </a:solidFill>
                <a:latin typeface="Calibri Light"/>
                <a:cs typeface="Calibri Light"/>
              </a:rPr>
              <a:t>Chain</a:t>
            </a:r>
            <a:endParaRPr sz="2900">
              <a:latin typeface="Calibri Light"/>
              <a:cs typeface="Calibri Light"/>
            </a:endParaRPr>
          </a:p>
        </p:txBody>
      </p:sp>
      <p:pic>
        <p:nvPicPr>
          <p:cNvPr id="64" name="object 64" descr="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65" name="object 65" descr="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695058" y="3091878"/>
            <a:ext cx="1614805" cy="3346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 spc="-55" b="1">
                <a:solidFill>
                  <a:srgbClr val="1C1C1C"/>
                </a:solidFill>
                <a:latin typeface="Lucida Sans"/>
                <a:cs typeface="Lucida Sans"/>
              </a:rPr>
              <a:t>Environment</a:t>
            </a:r>
            <a:endParaRPr sz="2000">
              <a:latin typeface="Lucida Sans"/>
              <a:cs typeface="Lucida San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748144" y="1426989"/>
            <a:ext cx="4735830" cy="894715"/>
          </a:xfrm>
          <a:prstGeom prst="rect">
            <a:avLst/>
          </a:prstGeom>
        </p:spPr>
        <p:txBody>
          <a:bodyPr wrap="square" lIns="0" tIns="1955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40"/>
              </a:spcBef>
            </a:pPr>
            <a:r>
              <a:rPr dirty="0" sz="2000" spc="-10" b="1">
                <a:solidFill>
                  <a:srgbClr val="1C1C1C"/>
                </a:solidFill>
                <a:latin typeface="Tahoma"/>
                <a:cs typeface="Tahoma"/>
              </a:rPr>
              <a:t>Economy</a:t>
            </a:r>
            <a:endParaRPr sz="2000">
              <a:latin typeface="Tahoma"/>
              <a:cs typeface="Tahoma"/>
            </a:endParaRPr>
          </a:p>
          <a:p>
            <a:pPr marL="372745" indent="-286385">
              <a:lnSpc>
                <a:spcPct val="100000"/>
              </a:lnSpc>
              <a:spcBef>
                <a:spcPts val="1135"/>
              </a:spcBef>
              <a:buChar char="•"/>
              <a:tabLst>
                <a:tab pos="372745" algn="l"/>
                <a:tab pos="373380" algn="l"/>
                <a:tab pos="1310005" algn="l"/>
                <a:tab pos="1624965" algn="l"/>
                <a:tab pos="2437130" algn="l"/>
                <a:tab pos="2764790" algn="l"/>
                <a:tab pos="3613150" algn="l"/>
                <a:tab pos="4560570" algn="l"/>
              </a:tabLst>
            </a:pPr>
            <a:r>
              <a:rPr dirty="0" sz="1550" spc="-10">
                <a:latin typeface="Arial"/>
                <a:cs typeface="Arial"/>
              </a:rPr>
              <a:t>Increase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5">
                <a:latin typeface="Arial"/>
                <a:cs typeface="Arial"/>
              </a:rPr>
              <a:t>in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10">
                <a:latin typeface="Arial"/>
                <a:cs typeface="Arial"/>
              </a:rPr>
              <a:t>income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5">
                <a:latin typeface="Arial"/>
                <a:cs typeface="Arial"/>
              </a:rPr>
              <a:t>of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10">
                <a:latin typeface="Arial"/>
                <a:cs typeface="Arial"/>
              </a:rPr>
              <a:t>farmers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10">
                <a:latin typeface="Arial"/>
                <a:cs typeface="Arial"/>
              </a:rPr>
              <a:t>engaged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5">
                <a:latin typeface="Arial"/>
                <a:cs typeface="Arial"/>
              </a:rPr>
              <a:t>in</a:t>
            </a:r>
            <a:endParaRPr sz="15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822440" y="2294191"/>
            <a:ext cx="4657090" cy="76200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9845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latin typeface="Arial"/>
                <a:cs typeface="Arial"/>
              </a:rPr>
              <a:t>bamboo</a:t>
            </a:r>
            <a:r>
              <a:rPr dirty="0" sz="1550" spc="140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cultivation</a:t>
            </a:r>
            <a:endParaRPr sz="1550">
              <a:latin typeface="Arial"/>
              <a:cs typeface="Arial"/>
            </a:endParaRPr>
          </a:p>
          <a:p>
            <a:pPr marL="298450" marR="5080" indent="-286385">
              <a:lnSpc>
                <a:spcPct val="104900"/>
              </a:lnSpc>
              <a:spcBef>
                <a:spcPts val="5"/>
              </a:spcBef>
              <a:buChar char="•"/>
              <a:tabLst>
                <a:tab pos="298450" algn="l"/>
                <a:tab pos="299085" algn="l"/>
              </a:tabLst>
            </a:pPr>
            <a:r>
              <a:rPr dirty="0" sz="1550">
                <a:latin typeface="Arial"/>
                <a:cs typeface="Arial"/>
              </a:rPr>
              <a:t>Regular</a:t>
            </a:r>
            <a:r>
              <a:rPr dirty="0" sz="1550" spc="45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incomes</a:t>
            </a:r>
            <a:r>
              <a:rPr dirty="0" sz="1550" spc="40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to</a:t>
            </a:r>
            <a:r>
              <a:rPr dirty="0" sz="1550" spc="41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farmers</a:t>
            </a:r>
            <a:r>
              <a:rPr dirty="0" sz="1550" spc="409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provided</a:t>
            </a:r>
            <a:r>
              <a:rPr dirty="0" sz="1550" spc="409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boost</a:t>
            </a:r>
            <a:r>
              <a:rPr dirty="0" sz="1550" spc="430">
                <a:latin typeface="Arial"/>
                <a:cs typeface="Arial"/>
              </a:rPr>
              <a:t> </a:t>
            </a:r>
            <a:r>
              <a:rPr dirty="0" sz="1550" spc="-25">
                <a:latin typeface="Arial"/>
                <a:cs typeface="Arial"/>
              </a:rPr>
              <a:t>to </a:t>
            </a:r>
            <a:r>
              <a:rPr dirty="0" sz="1550">
                <a:latin typeface="Arial"/>
                <a:cs typeface="Arial"/>
              </a:rPr>
              <a:t>local</a:t>
            </a:r>
            <a:r>
              <a:rPr dirty="0" sz="1550" spc="75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economy</a:t>
            </a:r>
            <a:endParaRPr sz="155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743700" y="3466782"/>
            <a:ext cx="473900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98450" indent="-286385">
              <a:lnSpc>
                <a:spcPct val="100000"/>
              </a:lnSpc>
              <a:spcBef>
                <a:spcPts val="125"/>
              </a:spcBef>
              <a:buChar char="•"/>
              <a:tabLst>
                <a:tab pos="298450" algn="l"/>
                <a:tab pos="299085" algn="l"/>
                <a:tab pos="1391920" algn="l"/>
                <a:tab pos="1711960" algn="l"/>
                <a:tab pos="2326640" algn="l"/>
                <a:tab pos="3277235" algn="l"/>
                <a:tab pos="3642360" algn="l"/>
                <a:tab pos="3905250" algn="l"/>
                <a:tab pos="4552950" algn="l"/>
              </a:tabLst>
            </a:pPr>
            <a:r>
              <a:rPr dirty="0" sz="1550" spc="-10">
                <a:latin typeface="Arial"/>
                <a:cs typeface="Arial"/>
              </a:rPr>
              <a:t>Avoidance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5">
                <a:latin typeface="Arial"/>
                <a:cs typeface="Arial"/>
              </a:rPr>
              <a:t>of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5">
                <a:latin typeface="Arial"/>
                <a:cs typeface="Arial"/>
              </a:rPr>
              <a:t>GHG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10">
                <a:latin typeface="Arial"/>
                <a:cs typeface="Arial"/>
              </a:rPr>
              <a:t>emission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5">
                <a:latin typeface="Arial"/>
                <a:cs typeface="Arial"/>
              </a:rPr>
              <a:t>as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50">
                <a:latin typeface="Arial"/>
                <a:cs typeface="Arial"/>
              </a:rPr>
              <a:t>a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10">
                <a:latin typeface="Arial"/>
                <a:cs typeface="Arial"/>
              </a:rPr>
              <a:t>result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5">
                <a:latin typeface="Arial"/>
                <a:cs typeface="Arial"/>
              </a:rPr>
              <a:t>of</a:t>
            </a:r>
            <a:endParaRPr sz="15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743700" y="3705161"/>
            <a:ext cx="4740910" cy="23768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98450">
              <a:lnSpc>
                <a:spcPct val="100000"/>
              </a:lnSpc>
              <a:spcBef>
                <a:spcPts val="125"/>
              </a:spcBef>
            </a:pPr>
            <a:r>
              <a:rPr dirty="0" sz="1550">
                <a:latin typeface="Arial"/>
                <a:cs typeface="Arial"/>
              </a:rPr>
              <a:t>minimum</a:t>
            </a:r>
            <a:r>
              <a:rPr dirty="0" sz="1550" spc="10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use</a:t>
            </a:r>
            <a:r>
              <a:rPr dirty="0" sz="1550" spc="7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of</a:t>
            </a:r>
            <a:r>
              <a:rPr dirty="0" sz="1550" spc="95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cement/concrete</a:t>
            </a:r>
            <a:endParaRPr sz="1550">
              <a:latin typeface="Arial"/>
              <a:cs typeface="Arial"/>
            </a:endParaRPr>
          </a:p>
          <a:p>
            <a:pPr marL="298450" marR="5080" indent="-286385">
              <a:lnSpc>
                <a:spcPct val="105000"/>
              </a:lnSpc>
              <a:buChar char="•"/>
              <a:tabLst>
                <a:tab pos="298450" algn="l"/>
                <a:tab pos="299085" algn="l"/>
              </a:tabLst>
            </a:pPr>
            <a:r>
              <a:rPr dirty="0" sz="1550">
                <a:latin typeface="Arial"/>
                <a:cs typeface="Arial"/>
              </a:rPr>
              <a:t>Electricity</a:t>
            </a:r>
            <a:r>
              <a:rPr dirty="0" sz="1550" spc="28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saving</a:t>
            </a:r>
            <a:r>
              <a:rPr dirty="0" sz="1550" spc="28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due</a:t>
            </a:r>
            <a:r>
              <a:rPr dirty="0" sz="1550" spc="28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to</a:t>
            </a:r>
            <a:r>
              <a:rPr dirty="0" sz="1550" spc="29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use</a:t>
            </a:r>
            <a:r>
              <a:rPr dirty="0" sz="1550" spc="26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of</a:t>
            </a:r>
            <a:r>
              <a:rPr dirty="0" sz="1550" spc="29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day</a:t>
            </a:r>
            <a:r>
              <a:rPr dirty="0" sz="1550" spc="27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lighting</a:t>
            </a:r>
            <a:r>
              <a:rPr dirty="0" sz="1550" spc="270">
                <a:latin typeface="Arial"/>
                <a:cs typeface="Arial"/>
              </a:rPr>
              <a:t> </a:t>
            </a:r>
            <a:r>
              <a:rPr dirty="0" sz="1550" spc="-25">
                <a:latin typeface="Arial"/>
                <a:cs typeface="Arial"/>
              </a:rPr>
              <a:t>and </a:t>
            </a:r>
            <a:r>
              <a:rPr dirty="0" sz="1550">
                <a:latin typeface="Arial"/>
                <a:cs typeface="Arial"/>
              </a:rPr>
              <a:t>solar</a:t>
            </a:r>
            <a:r>
              <a:rPr dirty="0" sz="1550" spc="80">
                <a:latin typeface="Arial"/>
                <a:cs typeface="Arial"/>
              </a:rPr>
              <a:t> </a:t>
            </a:r>
            <a:r>
              <a:rPr dirty="0" sz="1550" spc="-25">
                <a:latin typeface="Arial"/>
                <a:cs typeface="Arial"/>
              </a:rPr>
              <a:t>PV</a:t>
            </a:r>
            <a:endParaRPr sz="1550">
              <a:latin typeface="Arial"/>
              <a:cs typeface="Arial"/>
            </a:endParaRPr>
          </a:p>
          <a:p>
            <a:pPr marL="298450" marR="12700" indent="-286385">
              <a:lnSpc>
                <a:spcPts val="1950"/>
              </a:lnSpc>
              <a:spcBef>
                <a:spcPts val="10"/>
              </a:spcBef>
              <a:buChar char="•"/>
              <a:tabLst>
                <a:tab pos="298450" algn="l"/>
                <a:tab pos="299085" algn="l"/>
              </a:tabLst>
            </a:pPr>
            <a:r>
              <a:rPr dirty="0" sz="1550">
                <a:latin typeface="Arial"/>
                <a:cs typeface="Arial"/>
              </a:rPr>
              <a:t>Use</a:t>
            </a:r>
            <a:r>
              <a:rPr dirty="0" sz="1550" spc="26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of</a:t>
            </a:r>
            <a:r>
              <a:rPr dirty="0" sz="1550" spc="25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renewable</a:t>
            </a:r>
            <a:r>
              <a:rPr dirty="0" sz="1550" spc="31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materials</a:t>
            </a:r>
            <a:r>
              <a:rPr dirty="0" sz="1550" spc="26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for</a:t>
            </a:r>
            <a:r>
              <a:rPr dirty="0" sz="1550" spc="26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more</a:t>
            </a:r>
            <a:r>
              <a:rPr dirty="0" sz="1550" spc="254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than</a:t>
            </a:r>
            <a:r>
              <a:rPr dirty="0" sz="1550" spc="24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80</a:t>
            </a:r>
            <a:r>
              <a:rPr dirty="0" sz="1550" spc="254">
                <a:latin typeface="Arial"/>
                <a:cs typeface="Arial"/>
              </a:rPr>
              <a:t> </a:t>
            </a:r>
            <a:r>
              <a:rPr dirty="0" sz="1550" spc="-50">
                <a:latin typeface="Arial"/>
                <a:cs typeface="Arial"/>
              </a:rPr>
              <a:t>% </a:t>
            </a:r>
            <a:r>
              <a:rPr dirty="0" sz="1550">
                <a:latin typeface="Arial"/>
                <a:cs typeface="Arial"/>
              </a:rPr>
              <a:t>of</a:t>
            </a:r>
            <a:r>
              <a:rPr dirty="0" sz="1550" spc="45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construction</a:t>
            </a:r>
            <a:endParaRPr sz="1550">
              <a:latin typeface="Arial"/>
              <a:cs typeface="Arial"/>
            </a:endParaRPr>
          </a:p>
          <a:p>
            <a:pPr marL="17145">
              <a:lnSpc>
                <a:spcPct val="100000"/>
              </a:lnSpc>
              <a:spcBef>
                <a:spcPts val="975"/>
              </a:spcBef>
            </a:pPr>
            <a:r>
              <a:rPr dirty="0" sz="2000" spc="-10" b="1">
                <a:solidFill>
                  <a:srgbClr val="1C1C1C"/>
                </a:solidFill>
                <a:latin typeface="Lucida Sans"/>
                <a:cs typeface="Lucida Sans"/>
              </a:rPr>
              <a:t>Society</a:t>
            </a:r>
            <a:endParaRPr sz="2000">
              <a:latin typeface="Lucida Sans"/>
              <a:cs typeface="Lucida Sans"/>
            </a:endParaRPr>
          </a:p>
          <a:p>
            <a:pPr marL="298450" marR="10160" indent="-286385">
              <a:lnSpc>
                <a:spcPct val="100899"/>
              </a:lnSpc>
              <a:spcBef>
                <a:spcPts val="1675"/>
              </a:spcBef>
              <a:buChar char="•"/>
              <a:tabLst>
                <a:tab pos="298450" algn="l"/>
                <a:tab pos="299085" algn="l"/>
                <a:tab pos="730885" algn="l"/>
                <a:tab pos="1435100" algn="l"/>
                <a:tab pos="2082164" algn="l"/>
                <a:tab pos="2851785" algn="l"/>
                <a:tab pos="3397250" algn="l"/>
                <a:tab pos="4484370" algn="l"/>
              </a:tabLst>
            </a:pPr>
            <a:r>
              <a:rPr dirty="0" sz="1550" spc="-25">
                <a:latin typeface="Arial"/>
                <a:cs typeface="Arial"/>
              </a:rPr>
              <a:t>30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10">
                <a:latin typeface="Arial"/>
                <a:cs typeface="Arial"/>
              </a:rPr>
              <a:t>youth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0">
                <a:latin typeface="Arial"/>
                <a:cs typeface="Arial"/>
              </a:rPr>
              <a:t>were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10">
                <a:latin typeface="Arial"/>
                <a:cs typeface="Arial"/>
              </a:rPr>
              <a:t>skilled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5">
                <a:latin typeface="Arial"/>
                <a:cs typeface="Arial"/>
              </a:rPr>
              <a:t>and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10">
                <a:latin typeface="Arial"/>
                <a:cs typeface="Arial"/>
              </a:rPr>
              <a:t>employed</a:t>
            </a:r>
            <a:r>
              <a:rPr dirty="0" sz="1550">
                <a:latin typeface="Arial"/>
                <a:cs typeface="Arial"/>
              </a:rPr>
              <a:t>	</a:t>
            </a:r>
            <a:r>
              <a:rPr dirty="0" sz="1550" spc="-25">
                <a:latin typeface="Arial"/>
                <a:cs typeface="Arial"/>
              </a:rPr>
              <a:t>for </a:t>
            </a:r>
            <a:r>
              <a:rPr dirty="0" sz="1550">
                <a:latin typeface="Arial"/>
                <a:cs typeface="Arial"/>
              </a:rPr>
              <a:t>maintenance</a:t>
            </a:r>
            <a:r>
              <a:rPr dirty="0" sz="1550" spc="12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of</a:t>
            </a:r>
            <a:r>
              <a:rPr dirty="0" sz="1550" spc="8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bamboo</a:t>
            </a:r>
            <a:r>
              <a:rPr dirty="0" sz="1550" spc="114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structure</a:t>
            </a:r>
            <a:r>
              <a:rPr dirty="0" sz="1550" spc="14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for</a:t>
            </a:r>
            <a:r>
              <a:rPr dirty="0" sz="1550" spc="9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five</a:t>
            </a:r>
            <a:r>
              <a:rPr dirty="0" sz="1550" spc="135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years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1190236" y="1285875"/>
            <a:ext cx="4910455" cy="4305300"/>
            <a:chOff x="1190236" y="1285875"/>
            <a:chExt cx="4910455" cy="4305300"/>
          </a:xfrm>
        </p:grpSpPr>
        <p:sp>
          <p:nvSpPr>
            <p:cNvPr id="8" name="object 8" descr=""/>
            <p:cNvSpPr/>
            <p:nvPr/>
          </p:nvSpPr>
          <p:spPr>
            <a:xfrm>
              <a:off x="1190236" y="1295400"/>
              <a:ext cx="3210560" cy="3105150"/>
            </a:xfrm>
            <a:custGeom>
              <a:avLst/>
              <a:gdLst/>
              <a:ahLst/>
              <a:cxnLst/>
              <a:rect l="l" t="t" r="r" b="b"/>
              <a:pathLst>
                <a:path w="3210560" h="3105150">
                  <a:moveTo>
                    <a:pt x="1714888" y="0"/>
                  </a:moveTo>
                  <a:lnTo>
                    <a:pt x="1676788" y="0"/>
                  </a:lnTo>
                  <a:lnTo>
                    <a:pt x="1623681" y="2539"/>
                  </a:lnTo>
                  <a:lnTo>
                    <a:pt x="1571147" y="6335"/>
                  </a:lnTo>
                  <a:lnTo>
                    <a:pt x="1519130" y="11382"/>
                  </a:lnTo>
                  <a:lnTo>
                    <a:pt x="1467673" y="17667"/>
                  </a:lnTo>
                  <a:lnTo>
                    <a:pt x="1416791" y="25179"/>
                  </a:lnTo>
                  <a:lnTo>
                    <a:pt x="1366502" y="33909"/>
                  </a:lnTo>
                  <a:lnTo>
                    <a:pt x="1316822" y="43844"/>
                  </a:lnTo>
                  <a:lnTo>
                    <a:pt x="1267769" y="54976"/>
                  </a:lnTo>
                  <a:lnTo>
                    <a:pt x="1219360" y="67294"/>
                  </a:lnTo>
                  <a:lnTo>
                    <a:pt x="1171610" y="80786"/>
                  </a:lnTo>
                  <a:lnTo>
                    <a:pt x="1124539" y="95442"/>
                  </a:lnTo>
                  <a:lnTo>
                    <a:pt x="1078161" y="111252"/>
                  </a:lnTo>
                  <a:lnTo>
                    <a:pt x="1032495" y="128204"/>
                  </a:lnTo>
                  <a:lnTo>
                    <a:pt x="987556" y="146289"/>
                  </a:lnTo>
                  <a:lnTo>
                    <a:pt x="943363" y="165496"/>
                  </a:lnTo>
                  <a:lnTo>
                    <a:pt x="899932" y="185815"/>
                  </a:lnTo>
                  <a:lnTo>
                    <a:pt x="857280" y="207234"/>
                  </a:lnTo>
                  <a:lnTo>
                    <a:pt x="815423" y="229743"/>
                  </a:lnTo>
                  <a:lnTo>
                    <a:pt x="774380" y="253331"/>
                  </a:lnTo>
                  <a:lnTo>
                    <a:pt x="734166" y="277988"/>
                  </a:lnTo>
                  <a:lnTo>
                    <a:pt x="694799" y="303704"/>
                  </a:lnTo>
                  <a:lnTo>
                    <a:pt x="656295" y="330468"/>
                  </a:lnTo>
                  <a:lnTo>
                    <a:pt x="618672" y="358268"/>
                  </a:lnTo>
                  <a:lnTo>
                    <a:pt x="581947" y="387096"/>
                  </a:lnTo>
                  <a:lnTo>
                    <a:pt x="546135" y="416939"/>
                  </a:lnTo>
                  <a:lnTo>
                    <a:pt x="511256" y="447787"/>
                  </a:lnTo>
                  <a:lnTo>
                    <a:pt x="477324" y="479631"/>
                  </a:lnTo>
                  <a:lnTo>
                    <a:pt x="444358" y="512459"/>
                  </a:lnTo>
                  <a:lnTo>
                    <a:pt x="412373" y="546260"/>
                  </a:lnTo>
                  <a:lnTo>
                    <a:pt x="381388" y="581025"/>
                  </a:lnTo>
                  <a:lnTo>
                    <a:pt x="350408" y="618162"/>
                  </a:lnTo>
                  <a:lnTo>
                    <a:pt x="320739" y="656082"/>
                  </a:lnTo>
                  <a:lnTo>
                    <a:pt x="292383" y="694769"/>
                  </a:lnTo>
                  <a:lnTo>
                    <a:pt x="265339" y="734202"/>
                  </a:lnTo>
                  <a:lnTo>
                    <a:pt x="239607" y="774364"/>
                  </a:lnTo>
                  <a:lnTo>
                    <a:pt x="215187" y="815237"/>
                  </a:lnTo>
                  <a:lnTo>
                    <a:pt x="192079" y="856803"/>
                  </a:lnTo>
                  <a:lnTo>
                    <a:pt x="170283" y="899043"/>
                  </a:lnTo>
                  <a:lnTo>
                    <a:pt x="149800" y="941939"/>
                  </a:lnTo>
                  <a:lnTo>
                    <a:pt x="130628" y="985473"/>
                  </a:lnTo>
                  <a:lnTo>
                    <a:pt x="112769" y="1029626"/>
                  </a:lnTo>
                  <a:lnTo>
                    <a:pt x="96221" y="1074381"/>
                  </a:lnTo>
                  <a:lnTo>
                    <a:pt x="80986" y="1119719"/>
                  </a:lnTo>
                  <a:lnTo>
                    <a:pt x="67063" y="1165621"/>
                  </a:lnTo>
                  <a:lnTo>
                    <a:pt x="54452" y="1212071"/>
                  </a:lnTo>
                  <a:lnTo>
                    <a:pt x="43154" y="1259049"/>
                  </a:lnTo>
                  <a:lnTo>
                    <a:pt x="33167" y="1306537"/>
                  </a:lnTo>
                  <a:lnTo>
                    <a:pt x="24492" y="1354518"/>
                  </a:lnTo>
                  <a:lnTo>
                    <a:pt x="17130" y="1402972"/>
                  </a:lnTo>
                  <a:lnTo>
                    <a:pt x="11080" y="1451882"/>
                  </a:lnTo>
                  <a:lnTo>
                    <a:pt x="6341" y="1501229"/>
                  </a:lnTo>
                  <a:lnTo>
                    <a:pt x="2915" y="1550995"/>
                  </a:lnTo>
                  <a:lnTo>
                    <a:pt x="801" y="1601162"/>
                  </a:lnTo>
                  <a:lnTo>
                    <a:pt x="0" y="1651712"/>
                  </a:lnTo>
                  <a:lnTo>
                    <a:pt x="510" y="1702627"/>
                  </a:lnTo>
                  <a:lnTo>
                    <a:pt x="2332" y="1753887"/>
                  </a:lnTo>
                  <a:lnTo>
                    <a:pt x="5467" y="1805476"/>
                  </a:lnTo>
                  <a:lnTo>
                    <a:pt x="9913" y="1857375"/>
                  </a:lnTo>
                  <a:lnTo>
                    <a:pt x="16611" y="1909338"/>
                  </a:lnTo>
                  <a:lnTo>
                    <a:pt x="24282" y="1960865"/>
                  </a:lnTo>
                  <a:lnTo>
                    <a:pt x="32925" y="2011950"/>
                  </a:lnTo>
                  <a:lnTo>
                    <a:pt x="42540" y="2062589"/>
                  </a:lnTo>
                  <a:lnTo>
                    <a:pt x="53127" y="2112777"/>
                  </a:lnTo>
                  <a:lnTo>
                    <a:pt x="64687" y="2162510"/>
                  </a:lnTo>
                  <a:lnTo>
                    <a:pt x="77218" y="2211782"/>
                  </a:lnTo>
                  <a:lnTo>
                    <a:pt x="90723" y="2260589"/>
                  </a:lnTo>
                  <a:lnTo>
                    <a:pt x="105199" y="2308926"/>
                  </a:lnTo>
                  <a:lnTo>
                    <a:pt x="120648" y="2356789"/>
                  </a:lnTo>
                  <a:lnTo>
                    <a:pt x="137069" y="2404173"/>
                  </a:lnTo>
                  <a:lnTo>
                    <a:pt x="154463" y="2451073"/>
                  </a:lnTo>
                  <a:lnTo>
                    <a:pt x="172829" y="2497485"/>
                  </a:lnTo>
                  <a:lnTo>
                    <a:pt x="192167" y="2543403"/>
                  </a:lnTo>
                  <a:lnTo>
                    <a:pt x="212477" y="2588824"/>
                  </a:lnTo>
                  <a:lnTo>
                    <a:pt x="233760" y="2633741"/>
                  </a:lnTo>
                  <a:lnTo>
                    <a:pt x="256015" y="2678152"/>
                  </a:lnTo>
                  <a:lnTo>
                    <a:pt x="279242" y="2722051"/>
                  </a:lnTo>
                  <a:lnTo>
                    <a:pt x="303442" y="2765433"/>
                  </a:lnTo>
                  <a:lnTo>
                    <a:pt x="328614" y="2808293"/>
                  </a:lnTo>
                  <a:lnTo>
                    <a:pt x="354758" y="2850628"/>
                  </a:lnTo>
                  <a:lnTo>
                    <a:pt x="381874" y="2892431"/>
                  </a:lnTo>
                  <a:lnTo>
                    <a:pt x="409963" y="2933700"/>
                  </a:lnTo>
                  <a:lnTo>
                    <a:pt x="440175" y="2976562"/>
                  </a:lnTo>
                  <a:lnTo>
                    <a:pt x="473066" y="3019425"/>
                  </a:lnTo>
                  <a:lnTo>
                    <a:pt x="507743" y="3062287"/>
                  </a:lnTo>
                  <a:lnTo>
                    <a:pt x="543313" y="3105150"/>
                  </a:lnTo>
                  <a:lnTo>
                    <a:pt x="530229" y="3068693"/>
                  </a:lnTo>
                  <a:lnTo>
                    <a:pt x="517224" y="3030785"/>
                  </a:lnTo>
                  <a:lnTo>
                    <a:pt x="504376" y="2991463"/>
                  </a:lnTo>
                  <a:lnTo>
                    <a:pt x="491764" y="2950765"/>
                  </a:lnTo>
                  <a:lnTo>
                    <a:pt x="479465" y="2908727"/>
                  </a:lnTo>
                  <a:lnTo>
                    <a:pt x="467560" y="2865387"/>
                  </a:lnTo>
                  <a:lnTo>
                    <a:pt x="456125" y="2820782"/>
                  </a:lnTo>
                  <a:lnTo>
                    <a:pt x="445241" y="2774950"/>
                  </a:lnTo>
                  <a:lnTo>
                    <a:pt x="434985" y="2727926"/>
                  </a:lnTo>
                  <a:lnTo>
                    <a:pt x="425436" y="2679749"/>
                  </a:lnTo>
                  <a:lnTo>
                    <a:pt x="416672" y="2630456"/>
                  </a:lnTo>
                  <a:lnTo>
                    <a:pt x="408773" y="2580084"/>
                  </a:lnTo>
                  <a:lnTo>
                    <a:pt x="401816" y="2528670"/>
                  </a:lnTo>
                  <a:lnTo>
                    <a:pt x="395880" y="2476251"/>
                  </a:lnTo>
                  <a:lnTo>
                    <a:pt x="391044" y="2422866"/>
                  </a:lnTo>
                  <a:lnTo>
                    <a:pt x="387385" y="2368550"/>
                  </a:lnTo>
                  <a:lnTo>
                    <a:pt x="384984" y="2313340"/>
                  </a:lnTo>
                  <a:lnTo>
                    <a:pt x="383918" y="2257276"/>
                  </a:lnTo>
                  <a:lnTo>
                    <a:pt x="384266" y="2200392"/>
                  </a:lnTo>
                  <a:lnTo>
                    <a:pt x="386107" y="2142728"/>
                  </a:lnTo>
                  <a:lnTo>
                    <a:pt x="389518" y="2084319"/>
                  </a:lnTo>
                  <a:lnTo>
                    <a:pt x="394579" y="2025203"/>
                  </a:lnTo>
                  <a:lnTo>
                    <a:pt x="401368" y="1965418"/>
                  </a:lnTo>
                  <a:lnTo>
                    <a:pt x="409963" y="1905000"/>
                  </a:lnTo>
                  <a:lnTo>
                    <a:pt x="423064" y="1833979"/>
                  </a:lnTo>
                  <a:lnTo>
                    <a:pt x="439082" y="1766063"/>
                  </a:lnTo>
                  <a:lnTo>
                    <a:pt x="457846" y="1701184"/>
                  </a:lnTo>
                  <a:lnTo>
                    <a:pt x="479185" y="1639275"/>
                  </a:lnTo>
                  <a:lnTo>
                    <a:pt x="502928" y="1580268"/>
                  </a:lnTo>
                  <a:lnTo>
                    <a:pt x="528902" y="1524095"/>
                  </a:lnTo>
                  <a:lnTo>
                    <a:pt x="556936" y="1470689"/>
                  </a:lnTo>
                  <a:lnTo>
                    <a:pt x="586859" y="1419981"/>
                  </a:lnTo>
                  <a:lnTo>
                    <a:pt x="618499" y="1371905"/>
                  </a:lnTo>
                  <a:lnTo>
                    <a:pt x="651685" y="1326391"/>
                  </a:lnTo>
                  <a:lnTo>
                    <a:pt x="686245" y="1283374"/>
                  </a:lnTo>
                  <a:lnTo>
                    <a:pt x="722007" y="1242785"/>
                  </a:lnTo>
                  <a:lnTo>
                    <a:pt x="758802" y="1204556"/>
                  </a:lnTo>
                  <a:lnTo>
                    <a:pt x="796455" y="1168619"/>
                  </a:lnTo>
                  <a:lnTo>
                    <a:pt x="834797" y="1134908"/>
                  </a:lnTo>
                  <a:lnTo>
                    <a:pt x="873656" y="1103354"/>
                  </a:lnTo>
                  <a:lnTo>
                    <a:pt x="912860" y="1073889"/>
                  </a:lnTo>
                  <a:lnTo>
                    <a:pt x="952238" y="1046446"/>
                  </a:lnTo>
                  <a:lnTo>
                    <a:pt x="991618" y="1020958"/>
                  </a:lnTo>
                  <a:lnTo>
                    <a:pt x="1030829" y="997356"/>
                  </a:lnTo>
                  <a:lnTo>
                    <a:pt x="1069699" y="975572"/>
                  </a:lnTo>
                  <a:lnTo>
                    <a:pt x="1108056" y="955540"/>
                  </a:lnTo>
                  <a:lnTo>
                    <a:pt x="1145731" y="937191"/>
                  </a:lnTo>
                  <a:lnTo>
                    <a:pt x="1182549" y="920458"/>
                  </a:lnTo>
                  <a:lnTo>
                    <a:pt x="1218342" y="905272"/>
                  </a:lnTo>
                  <a:lnTo>
                    <a:pt x="1286160" y="879275"/>
                  </a:lnTo>
                  <a:lnTo>
                    <a:pt x="1347813" y="858657"/>
                  </a:lnTo>
                  <a:lnTo>
                    <a:pt x="1401929" y="842877"/>
                  </a:lnTo>
                  <a:lnTo>
                    <a:pt x="1447137" y="831393"/>
                  </a:lnTo>
                  <a:lnTo>
                    <a:pt x="1495244" y="821039"/>
                  </a:lnTo>
                  <a:lnTo>
                    <a:pt x="1705363" y="790575"/>
                  </a:lnTo>
                  <a:lnTo>
                    <a:pt x="3210313" y="790575"/>
                  </a:lnTo>
                  <a:lnTo>
                    <a:pt x="3197663" y="781942"/>
                  </a:lnTo>
                  <a:lnTo>
                    <a:pt x="3187691" y="771525"/>
                  </a:lnTo>
                  <a:lnTo>
                    <a:pt x="3179506" y="761107"/>
                  </a:lnTo>
                  <a:lnTo>
                    <a:pt x="3150525" y="726732"/>
                  </a:lnTo>
                  <a:lnTo>
                    <a:pt x="3097485" y="666250"/>
                  </a:lnTo>
                  <a:lnTo>
                    <a:pt x="3064800" y="630510"/>
                  </a:lnTo>
                  <a:lnTo>
                    <a:pt x="3027117" y="590438"/>
                  </a:lnTo>
                  <a:lnTo>
                    <a:pt x="2983768" y="545535"/>
                  </a:lnTo>
                  <a:lnTo>
                    <a:pt x="2934088" y="495300"/>
                  </a:lnTo>
                  <a:lnTo>
                    <a:pt x="2881056" y="446528"/>
                  </a:lnTo>
                  <a:lnTo>
                    <a:pt x="2827329" y="400402"/>
                  </a:lnTo>
                  <a:lnTo>
                    <a:pt x="2773800" y="357187"/>
                  </a:lnTo>
                  <a:lnTo>
                    <a:pt x="2721363" y="317147"/>
                  </a:lnTo>
                  <a:lnTo>
                    <a:pt x="2670911" y="280546"/>
                  </a:lnTo>
                  <a:lnTo>
                    <a:pt x="2623335" y="247650"/>
                  </a:lnTo>
                  <a:lnTo>
                    <a:pt x="2579530" y="218722"/>
                  </a:lnTo>
                  <a:lnTo>
                    <a:pt x="2540388" y="194027"/>
                  </a:lnTo>
                  <a:lnTo>
                    <a:pt x="2506803" y="173831"/>
                  </a:lnTo>
                  <a:lnTo>
                    <a:pt x="2459872" y="147990"/>
                  </a:lnTo>
                  <a:lnTo>
                    <a:pt x="2402342" y="124460"/>
                  </a:lnTo>
                  <a:lnTo>
                    <a:pt x="2355880" y="107314"/>
                  </a:lnTo>
                  <a:lnTo>
                    <a:pt x="2308943" y="91439"/>
                  </a:lnTo>
                  <a:lnTo>
                    <a:pt x="2261550" y="76835"/>
                  </a:lnTo>
                  <a:lnTo>
                    <a:pt x="2213716" y="63500"/>
                  </a:lnTo>
                  <a:lnTo>
                    <a:pt x="2165459" y="51435"/>
                  </a:lnTo>
                  <a:lnTo>
                    <a:pt x="2116795" y="40639"/>
                  </a:lnTo>
                  <a:lnTo>
                    <a:pt x="2067742" y="31114"/>
                  </a:lnTo>
                  <a:lnTo>
                    <a:pt x="2018317" y="22860"/>
                  </a:lnTo>
                  <a:lnTo>
                    <a:pt x="1968535" y="15875"/>
                  </a:lnTo>
                  <a:lnTo>
                    <a:pt x="1918416" y="10160"/>
                  </a:lnTo>
                  <a:lnTo>
                    <a:pt x="1867974" y="5714"/>
                  </a:lnTo>
                  <a:lnTo>
                    <a:pt x="1817180" y="2538"/>
                  </a:lnTo>
                  <a:lnTo>
                    <a:pt x="1766193" y="635"/>
                  </a:lnTo>
                  <a:lnTo>
                    <a:pt x="1714888" y="0"/>
                  </a:lnTo>
                  <a:close/>
                </a:path>
                <a:path w="3210560" h="3105150">
                  <a:moveTo>
                    <a:pt x="3210313" y="790575"/>
                  </a:moveTo>
                  <a:lnTo>
                    <a:pt x="1714888" y="790575"/>
                  </a:lnTo>
                  <a:lnTo>
                    <a:pt x="1764167" y="791590"/>
                  </a:lnTo>
                  <a:lnTo>
                    <a:pt x="1812955" y="794638"/>
                  </a:lnTo>
                  <a:lnTo>
                    <a:pt x="1861268" y="799718"/>
                  </a:lnTo>
                  <a:lnTo>
                    <a:pt x="1909125" y="806830"/>
                  </a:lnTo>
                  <a:lnTo>
                    <a:pt x="1956541" y="815975"/>
                  </a:lnTo>
                  <a:lnTo>
                    <a:pt x="2003534" y="827151"/>
                  </a:lnTo>
                  <a:lnTo>
                    <a:pt x="2050120" y="840359"/>
                  </a:lnTo>
                  <a:lnTo>
                    <a:pt x="2096317" y="855599"/>
                  </a:lnTo>
                  <a:lnTo>
                    <a:pt x="2142142" y="872871"/>
                  </a:lnTo>
                  <a:lnTo>
                    <a:pt x="2187610" y="892175"/>
                  </a:lnTo>
                  <a:lnTo>
                    <a:pt x="2232741" y="913511"/>
                  </a:lnTo>
                  <a:lnTo>
                    <a:pt x="2277549" y="936878"/>
                  </a:lnTo>
                  <a:lnTo>
                    <a:pt x="2322053" y="962278"/>
                  </a:lnTo>
                  <a:lnTo>
                    <a:pt x="2366268" y="989711"/>
                  </a:lnTo>
                  <a:lnTo>
                    <a:pt x="2410213" y="1019175"/>
                  </a:lnTo>
                  <a:lnTo>
                    <a:pt x="2424352" y="1030188"/>
                  </a:lnTo>
                  <a:lnTo>
                    <a:pt x="2437598" y="1035843"/>
                  </a:lnTo>
                  <a:lnTo>
                    <a:pt x="2449057" y="1037927"/>
                  </a:lnTo>
                  <a:lnTo>
                    <a:pt x="2457838" y="1038225"/>
                  </a:lnTo>
                  <a:lnTo>
                    <a:pt x="2472275" y="1036587"/>
                  </a:lnTo>
                  <a:lnTo>
                    <a:pt x="2487604" y="1032271"/>
                  </a:lnTo>
                  <a:lnTo>
                    <a:pt x="2524513" y="1019175"/>
                  </a:lnTo>
                  <a:lnTo>
                    <a:pt x="2573671" y="989829"/>
                  </a:lnTo>
                  <a:lnTo>
                    <a:pt x="2622117" y="962719"/>
                  </a:lnTo>
                  <a:lnTo>
                    <a:pt x="2669903" y="937793"/>
                  </a:lnTo>
                  <a:lnTo>
                    <a:pt x="2717079" y="915001"/>
                  </a:lnTo>
                  <a:lnTo>
                    <a:pt x="2763697" y="894291"/>
                  </a:lnTo>
                  <a:lnTo>
                    <a:pt x="2809806" y="875614"/>
                  </a:lnTo>
                  <a:lnTo>
                    <a:pt x="2855458" y="858917"/>
                  </a:lnTo>
                  <a:lnTo>
                    <a:pt x="2900704" y="844152"/>
                  </a:lnTo>
                  <a:lnTo>
                    <a:pt x="2945594" y="831265"/>
                  </a:lnTo>
                  <a:lnTo>
                    <a:pt x="2990180" y="820208"/>
                  </a:lnTo>
                  <a:lnTo>
                    <a:pt x="3034511" y="810928"/>
                  </a:lnTo>
                  <a:lnTo>
                    <a:pt x="3078640" y="803376"/>
                  </a:lnTo>
                  <a:lnTo>
                    <a:pt x="3122616" y="797500"/>
                  </a:lnTo>
                  <a:lnTo>
                    <a:pt x="3166490" y="793250"/>
                  </a:lnTo>
                  <a:lnTo>
                    <a:pt x="3210313" y="790575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682155" y="2505075"/>
              <a:ext cx="3699510" cy="3086100"/>
            </a:xfrm>
            <a:custGeom>
              <a:avLst/>
              <a:gdLst/>
              <a:ahLst/>
              <a:cxnLst/>
              <a:rect l="l" t="t" r="r" b="b"/>
              <a:pathLst>
                <a:path w="3699510" h="3086100">
                  <a:moveTo>
                    <a:pt x="412074" y="0"/>
                  </a:moveTo>
                  <a:lnTo>
                    <a:pt x="382005" y="27597"/>
                  </a:lnTo>
                  <a:lnTo>
                    <a:pt x="352252" y="56649"/>
                  </a:lnTo>
                  <a:lnTo>
                    <a:pt x="322931" y="87225"/>
                  </a:lnTo>
                  <a:lnTo>
                    <a:pt x="294157" y="119394"/>
                  </a:lnTo>
                  <a:lnTo>
                    <a:pt x="266046" y="153227"/>
                  </a:lnTo>
                  <a:lnTo>
                    <a:pt x="238715" y="188793"/>
                  </a:lnTo>
                  <a:lnTo>
                    <a:pt x="212278" y="226163"/>
                  </a:lnTo>
                  <a:lnTo>
                    <a:pt x="186851" y="265404"/>
                  </a:lnTo>
                  <a:lnTo>
                    <a:pt x="162550" y="306589"/>
                  </a:lnTo>
                  <a:lnTo>
                    <a:pt x="139491" y="349786"/>
                  </a:lnTo>
                  <a:lnTo>
                    <a:pt x="117790" y="395065"/>
                  </a:lnTo>
                  <a:lnTo>
                    <a:pt x="97561" y="442496"/>
                  </a:lnTo>
                  <a:lnTo>
                    <a:pt x="78921" y="492149"/>
                  </a:lnTo>
                  <a:lnTo>
                    <a:pt x="61986" y="544094"/>
                  </a:lnTo>
                  <a:lnTo>
                    <a:pt x="46871" y="598399"/>
                  </a:lnTo>
                  <a:lnTo>
                    <a:pt x="33693" y="655136"/>
                  </a:lnTo>
                  <a:lnTo>
                    <a:pt x="22565" y="714375"/>
                  </a:lnTo>
                  <a:lnTo>
                    <a:pt x="12956" y="786822"/>
                  </a:lnTo>
                  <a:lnTo>
                    <a:pt x="6096" y="858465"/>
                  </a:lnTo>
                  <a:lnTo>
                    <a:pt x="1830" y="929209"/>
                  </a:lnTo>
                  <a:lnTo>
                    <a:pt x="0" y="998964"/>
                  </a:lnTo>
                  <a:lnTo>
                    <a:pt x="448" y="1067637"/>
                  </a:lnTo>
                  <a:lnTo>
                    <a:pt x="3019" y="1135135"/>
                  </a:lnTo>
                  <a:lnTo>
                    <a:pt x="7556" y="1201368"/>
                  </a:lnTo>
                  <a:lnTo>
                    <a:pt x="13900" y="1266242"/>
                  </a:lnTo>
                  <a:lnTo>
                    <a:pt x="21897" y="1329666"/>
                  </a:lnTo>
                  <a:lnTo>
                    <a:pt x="31387" y="1391548"/>
                  </a:lnTo>
                  <a:lnTo>
                    <a:pt x="42216" y="1451795"/>
                  </a:lnTo>
                  <a:lnTo>
                    <a:pt x="54225" y="1510315"/>
                  </a:lnTo>
                  <a:lnTo>
                    <a:pt x="67258" y="1567018"/>
                  </a:lnTo>
                  <a:lnTo>
                    <a:pt x="81158" y="1621809"/>
                  </a:lnTo>
                  <a:lnTo>
                    <a:pt x="95768" y="1674598"/>
                  </a:lnTo>
                  <a:lnTo>
                    <a:pt x="110930" y="1725291"/>
                  </a:lnTo>
                  <a:lnTo>
                    <a:pt x="126489" y="1773798"/>
                  </a:lnTo>
                  <a:lnTo>
                    <a:pt x="142287" y="1820026"/>
                  </a:lnTo>
                  <a:lnTo>
                    <a:pt x="158168" y="1863883"/>
                  </a:lnTo>
                  <a:lnTo>
                    <a:pt x="173973" y="1905276"/>
                  </a:lnTo>
                  <a:lnTo>
                    <a:pt x="189547" y="1944114"/>
                  </a:lnTo>
                  <a:lnTo>
                    <a:pt x="204733" y="1980305"/>
                  </a:lnTo>
                  <a:lnTo>
                    <a:pt x="233311" y="2044377"/>
                  </a:lnTo>
                  <a:lnTo>
                    <a:pt x="258452" y="2096754"/>
                  </a:lnTo>
                  <a:lnTo>
                    <a:pt x="286972" y="2151781"/>
                  </a:lnTo>
                  <a:lnTo>
                    <a:pt x="330772" y="2204047"/>
                  </a:lnTo>
                  <a:lnTo>
                    <a:pt x="364129" y="2236059"/>
                  </a:lnTo>
                  <a:lnTo>
                    <a:pt x="398106" y="2267741"/>
                  </a:lnTo>
                  <a:lnTo>
                    <a:pt x="432707" y="2299097"/>
                  </a:lnTo>
                  <a:lnTo>
                    <a:pt x="467936" y="2330132"/>
                  </a:lnTo>
                  <a:lnTo>
                    <a:pt x="503798" y="2360851"/>
                  </a:lnTo>
                  <a:lnTo>
                    <a:pt x="540299" y="2391258"/>
                  </a:lnTo>
                  <a:lnTo>
                    <a:pt x="577442" y="2421358"/>
                  </a:lnTo>
                  <a:lnTo>
                    <a:pt x="615232" y="2451155"/>
                  </a:lnTo>
                  <a:lnTo>
                    <a:pt x="653674" y="2480656"/>
                  </a:lnTo>
                  <a:lnTo>
                    <a:pt x="692773" y="2509863"/>
                  </a:lnTo>
                  <a:lnTo>
                    <a:pt x="732533" y="2538782"/>
                  </a:lnTo>
                  <a:lnTo>
                    <a:pt x="772959" y="2567418"/>
                  </a:lnTo>
                  <a:lnTo>
                    <a:pt x="814056" y="2595774"/>
                  </a:lnTo>
                  <a:lnTo>
                    <a:pt x="855828" y="2623857"/>
                  </a:lnTo>
                  <a:lnTo>
                    <a:pt x="898280" y="2651670"/>
                  </a:lnTo>
                  <a:lnTo>
                    <a:pt x="941418" y="2679218"/>
                  </a:lnTo>
                  <a:lnTo>
                    <a:pt x="985244" y="2706506"/>
                  </a:lnTo>
                  <a:lnTo>
                    <a:pt x="1029765" y="2733539"/>
                  </a:lnTo>
                  <a:lnTo>
                    <a:pt x="1074984" y="2760321"/>
                  </a:lnTo>
                  <a:lnTo>
                    <a:pt x="1120907" y="2786857"/>
                  </a:lnTo>
                  <a:lnTo>
                    <a:pt x="1167539" y="2813152"/>
                  </a:lnTo>
                  <a:lnTo>
                    <a:pt x="1214883" y="2839210"/>
                  </a:lnTo>
                  <a:lnTo>
                    <a:pt x="1262944" y="2865035"/>
                  </a:lnTo>
                  <a:lnTo>
                    <a:pt x="1311728" y="2890634"/>
                  </a:lnTo>
                  <a:lnTo>
                    <a:pt x="1361239" y="2916010"/>
                  </a:lnTo>
                  <a:lnTo>
                    <a:pt x="1411482" y="2941168"/>
                  </a:lnTo>
                  <a:lnTo>
                    <a:pt x="1462460" y="2966113"/>
                  </a:lnTo>
                  <a:lnTo>
                    <a:pt x="1514180" y="2990850"/>
                  </a:lnTo>
                  <a:lnTo>
                    <a:pt x="1559221" y="3009168"/>
                  </a:lnTo>
                  <a:lnTo>
                    <a:pt x="1605507" y="3025918"/>
                  </a:lnTo>
                  <a:lnTo>
                    <a:pt x="1652883" y="3040944"/>
                  </a:lnTo>
                  <a:lnTo>
                    <a:pt x="1701194" y="3054088"/>
                  </a:lnTo>
                  <a:lnTo>
                    <a:pt x="1750284" y="3065194"/>
                  </a:lnTo>
                  <a:lnTo>
                    <a:pt x="1799996" y="3074105"/>
                  </a:lnTo>
                  <a:lnTo>
                    <a:pt x="1850176" y="3080664"/>
                  </a:lnTo>
                  <a:lnTo>
                    <a:pt x="1900667" y="3084715"/>
                  </a:lnTo>
                  <a:lnTo>
                    <a:pt x="1951314" y="3086100"/>
                  </a:lnTo>
                  <a:lnTo>
                    <a:pt x="2002848" y="3084699"/>
                  </a:lnTo>
                  <a:lnTo>
                    <a:pt x="2054732" y="3080613"/>
                  </a:lnTo>
                  <a:lnTo>
                    <a:pt x="2106736" y="3074012"/>
                  </a:lnTo>
                  <a:lnTo>
                    <a:pt x="2158631" y="3065068"/>
                  </a:lnTo>
                  <a:lnTo>
                    <a:pt x="2210188" y="3053953"/>
                  </a:lnTo>
                  <a:lnTo>
                    <a:pt x="2261177" y="3040837"/>
                  </a:lnTo>
                  <a:lnTo>
                    <a:pt x="2311369" y="3025892"/>
                  </a:lnTo>
                  <a:lnTo>
                    <a:pt x="2360535" y="3009290"/>
                  </a:lnTo>
                  <a:lnTo>
                    <a:pt x="2408445" y="2991202"/>
                  </a:lnTo>
                  <a:lnTo>
                    <a:pt x="2454869" y="2971800"/>
                  </a:lnTo>
                  <a:lnTo>
                    <a:pt x="2502843" y="2948550"/>
                  </a:lnTo>
                  <a:lnTo>
                    <a:pt x="2550315" y="2924959"/>
                  </a:lnTo>
                  <a:lnTo>
                    <a:pt x="2597289" y="2901024"/>
                  </a:lnTo>
                  <a:lnTo>
                    <a:pt x="2643767" y="2876740"/>
                  </a:lnTo>
                  <a:lnTo>
                    <a:pt x="2689753" y="2852106"/>
                  </a:lnTo>
                  <a:lnTo>
                    <a:pt x="2735250" y="2827117"/>
                  </a:lnTo>
                  <a:lnTo>
                    <a:pt x="2780261" y="2801770"/>
                  </a:lnTo>
                  <a:lnTo>
                    <a:pt x="2824790" y="2776062"/>
                  </a:lnTo>
                  <a:lnTo>
                    <a:pt x="2868839" y="2749990"/>
                  </a:lnTo>
                  <a:lnTo>
                    <a:pt x="2912412" y="2723551"/>
                  </a:lnTo>
                  <a:lnTo>
                    <a:pt x="2955513" y="2696741"/>
                  </a:lnTo>
                  <a:lnTo>
                    <a:pt x="2998143" y="2669557"/>
                  </a:lnTo>
                  <a:lnTo>
                    <a:pt x="3040308" y="2641996"/>
                  </a:lnTo>
                  <a:lnTo>
                    <a:pt x="3082008" y="2614055"/>
                  </a:lnTo>
                  <a:lnTo>
                    <a:pt x="3123249" y="2585730"/>
                  </a:lnTo>
                  <a:lnTo>
                    <a:pt x="3164033" y="2557018"/>
                  </a:lnTo>
                  <a:lnTo>
                    <a:pt x="3204363" y="2527915"/>
                  </a:lnTo>
                  <a:lnTo>
                    <a:pt x="3244243" y="2498420"/>
                  </a:lnTo>
                  <a:lnTo>
                    <a:pt x="3283676" y="2468527"/>
                  </a:lnTo>
                  <a:lnTo>
                    <a:pt x="3322664" y="2438235"/>
                  </a:lnTo>
                  <a:lnTo>
                    <a:pt x="3361212" y="2407539"/>
                  </a:lnTo>
                  <a:lnTo>
                    <a:pt x="3399322" y="2376437"/>
                  </a:lnTo>
                  <a:lnTo>
                    <a:pt x="3436998" y="2344925"/>
                  </a:lnTo>
                  <a:lnTo>
                    <a:pt x="3474242" y="2313001"/>
                  </a:lnTo>
                  <a:lnTo>
                    <a:pt x="3511059" y="2280660"/>
                  </a:lnTo>
                  <a:lnTo>
                    <a:pt x="3547450" y="2247900"/>
                  </a:lnTo>
                  <a:lnTo>
                    <a:pt x="3588580" y="2212181"/>
                  </a:lnTo>
                  <a:lnTo>
                    <a:pt x="3627032" y="2176462"/>
                  </a:lnTo>
                  <a:lnTo>
                    <a:pt x="3663697" y="2140743"/>
                  </a:lnTo>
                  <a:lnTo>
                    <a:pt x="3699469" y="2105025"/>
                  </a:lnTo>
                  <a:lnTo>
                    <a:pt x="3661948" y="2125418"/>
                  </a:lnTo>
                  <a:lnTo>
                    <a:pt x="3622725" y="2145707"/>
                  </a:lnTo>
                  <a:lnTo>
                    <a:pt x="3581844" y="2165788"/>
                  </a:lnTo>
                  <a:lnTo>
                    <a:pt x="3539343" y="2185557"/>
                  </a:lnTo>
                  <a:lnTo>
                    <a:pt x="3495266" y="2204909"/>
                  </a:lnTo>
                  <a:lnTo>
                    <a:pt x="3449652" y="2223740"/>
                  </a:lnTo>
                  <a:lnTo>
                    <a:pt x="3402543" y="2241946"/>
                  </a:lnTo>
                  <a:lnTo>
                    <a:pt x="3353980" y="2259424"/>
                  </a:lnTo>
                  <a:lnTo>
                    <a:pt x="3304005" y="2276068"/>
                  </a:lnTo>
                  <a:lnTo>
                    <a:pt x="3252657" y="2291776"/>
                  </a:lnTo>
                  <a:lnTo>
                    <a:pt x="3199979" y="2306441"/>
                  </a:lnTo>
                  <a:lnTo>
                    <a:pt x="3146011" y="2319962"/>
                  </a:lnTo>
                  <a:lnTo>
                    <a:pt x="3090794" y="2332233"/>
                  </a:lnTo>
                  <a:lnTo>
                    <a:pt x="2983670" y="2352991"/>
                  </a:lnTo>
                  <a:lnTo>
                    <a:pt x="2931518" y="2361158"/>
                  </a:lnTo>
                  <a:lnTo>
                    <a:pt x="2878250" y="2367762"/>
                  </a:lnTo>
                  <a:lnTo>
                    <a:pt x="2824201" y="2372915"/>
                  </a:lnTo>
                  <a:lnTo>
                    <a:pt x="2769706" y="2376729"/>
                  </a:lnTo>
                  <a:lnTo>
                    <a:pt x="2715098" y="2379315"/>
                  </a:lnTo>
                  <a:lnTo>
                    <a:pt x="2660714" y="2380784"/>
                  </a:lnTo>
                  <a:lnTo>
                    <a:pt x="2606888" y="2381250"/>
                  </a:lnTo>
                  <a:lnTo>
                    <a:pt x="2526944" y="2379993"/>
                  </a:lnTo>
                  <a:lnTo>
                    <a:pt x="2450223" y="2376445"/>
                  </a:lnTo>
                  <a:lnTo>
                    <a:pt x="2377036" y="2370940"/>
                  </a:lnTo>
                  <a:lnTo>
                    <a:pt x="2307695" y="2363810"/>
                  </a:lnTo>
                  <a:lnTo>
                    <a:pt x="2242511" y="2355389"/>
                  </a:lnTo>
                  <a:lnTo>
                    <a:pt x="2181796" y="2346010"/>
                  </a:lnTo>
                  <a:lnTo>
                    <a:pt x="2125860" y="2336006"/>
                  </a:lnTo>
                  <a:lnTo>
                    <a:pt x="2075015" y="2325710"/>
                  </a:lnTo>
                  <a:lnTo>
                    <a:pt x="2029573" y="2315456"/>
                  </a:lnTo>
                  <a:lnTo>
                    <a:pt x="1989844" y="2305577"/>
                  </a:lnTo>
                  <a:lnTo>
                    <a:pt x="1928773" y="2288277"/>
                  </a:lnTo>
                  <a:lnTo>
                    <a:pt x="1894291" y="2276475"/>
                  </a:lnTo>
                  <a:lnTo>
                    <a:pt x="1885512" y="2276326"/>
                  </a:lnTo>
                  <a:lnTo>
                    <a:pt x="1846793" y="2266950"/>
                  </a:lnTo>
                  <a:lnTo>
                    <a:pt x="1794570" y="2241732"/>
                  </a:lnTo>
                  <a:lnTo>
                    <a:pt x="1743281" y="2216294"/>
                  </a:lnTo>
                  <a:lnTo>
                    <a:pt x="1692919" y="2190628"/>
                  </a:lnTo>
                  <a:lnTo>
                    <a:pt x="1643475" y="2164723"/>
                  </a:lnTo>
                  <a:lnTo>
                    <a:pt x="1594942" y="2138570"/>
                  </a:lnTo>
                  <a:lnTo>
                    <a:pt x="1547313" y="2112159"/>
                  </a:lnTo>
                  <a:lnTo>
                    <a:pt x="1500578" y="2085482"/>
                  </a:lnTo>
                  <a:lnTo>
                    <a:pt x="1454730" y="2058527"/>
                  </a:lnTo>
                  <a:lnTo>
                    <a:pt x="1409761" y="2031286"/>
                  </a:lnTo>
                  <a:lnTo>
                    <a:pt x="1365663" y="2003750"/>
                  </a:lnTo>
                  <a:lnTo>
                    <a:pt x="1322429" y="1975908"/>
                  </a:lnTo>
                  <a:lnTo>
                    <a:pt x="1280050" y="1947751"/>
                  </a:lnTo>
                  <a:lnTo>
                    <a:pt x="1238518" y="1919270"/>
                  </a:lnTo>
                  <a:lnTo>
                    <a:pt x="1197826" y="1890455"/>
                  </a:lnTo>
                  <a:lnTo>
                    <a:pt x="1157965" y="1861296"/>
                  </a:lnTo>
                  <a:lnTo>
                    <a:pt x="1118928" y="1831784"/>
                  </a:lnTo>
                  <a:lnTo>
                    <a:pt x="1080706" y="1801910"/>
                  </a:lnTo>
                  <a:lnTo>
                    <a:pt x="1043293" y="1771664"/>
                  </a:lnTo>
                  <a:lnTo>
                    <a:pt x="1006679" y="1741036"/>
                  </a:lnTo>
                  <a:lnTo>
                    <a:pt x="970856" y="1710016"/>
                  </a:lnTo>
                  <a:lnTo>
                    <a:pt x="935818" y="1678596"/>
                  </a:lnTo>
                  <a:lnTo>
                    <a:pt x="901556" y="1646766"/>
                  </a:lnTo>
                  <a:lnTo>
                    <a:pt x="868062" y="1614516"/>
                  </a:lnTo>
                  <a:lnTo>
                    <a:pt x="835328" y="1581837"/>
                  </a:lnTo>
                  <a:lnTo>
                    <a:pt x="803346" y="1548718"/>
                  </a:lnTo>
                  <a:lnTo>
                    <a:pt x="772108" y="1515151"/>
                  </a:lnTo>
                  <a:lnTo>
                    <a:pt x="741607" y="1481126"/>
                  </a:lnTo>
                  <a:lnTo>
                    <a:pt x="711834" y="1446634"/>
                  </a:lnTo>
                  <a:lnTo>
                    <a:pt x="682782" y="1411664"/>
                  </a:lnTo>
                  <a:lnTo>
                    <a:pt x="654442" y="1376208"/>
                  </a:lnTo>
                  <a:lnTo>
                    <a:pt x="626807" y="1340256"/>
                  </a:lnTo>
                  <a:lnTo>
                    <a:pt x="599868" y="1303798"/>
                  </a:lnTo>
                  <a:lnTo>
                    <a:pt x="573618" y="1266825"/>
                  </a:lnTo>
                  <a:lnTo>
                    <a:pt x="545878" y="1224536"/>
                  </a:lnTo>
                  <a:lnTo>
                    <a:pt x="519656" y="1181503"/>
                  </a:lnTo>
                  <a:lnTo>
                    <a:pt x="494951" y="1137742"/>
                  </a:lnTo>
                  <a:lnTo>
                    <a:pt x="471766" y="1093269"/>
                  </a:lnTo>
                  <a:lnTo>
                    <a:pt x="450099" y="1048102"/>
                  </a:lnTo>
                  <a:lnTo>
                    <a:pt x="429952" y="1002258"/>
                  </a:lnTo>
                  <a:lnTo>
                    <a:pt x="411325" y="955754"/>
                  </a:lnTo>
                  <a:lnTo>
                    <a:pt x="394218" y="908605"/>
                  </a:lnTo>
                  <a:lnTo>
                    <a:pt x="378632" y="860831"/>
                  </a:lnTo>
                  <a:lnTo>
                    <a:pt x="364567" y="812447"/>
                  </a:lnTo>
                  <a:lnTo>
                    <a:pt x="352024" y="763470"/>
                  </a:lnTo>
                  <a:lnTo>
                    <a:pt x="341003" y="713917"/>
                  </a:lnTo>
                  <a:lnTo>
                    <a:pt x="331505" y="663806"/>
                  </a:lnTo>
                  <a:lnTo>
                    <a:pt x="323530" y="613153"/>
                  </a:lnTo>
                  <a:lnTo>
                    <a:pt x="317078" y="561975"/>
                  </a:lnTo>
                  <a:lnTo>
                    <a:pt x="311312" y="507807"/>
                  </a:lnTo>
                  <a:lnTo>
                    <a:pt x="308258" y="454862"/>
                  </a:lnTo>
                  <a:lnTo>
                    <a:pt x="307847" y="403175"/>
                  </a:lnTo>
                  <a:lnTo>
                    <a:pt x="310013" y="352777"/>
                  </a:lnTo>
                  <a:lnTo>
                    <a:pt x="314690" y="303703"/>
                  </a:lnTo>
                  <a:lnTo>
                    <a:pt x="321809" y="255984"/>
                  </a:lnTo>
                  <a:lnTo>
                    <a:pt x="331304" y="209654"/>
                  </a:lnTo>
                  <a:lnTo>
                    <a:pt x="343109" y="164747"/>
                  </a:lnTo>
                  <a:lnTo>
                    <a:pt x="357155" y="121294"/>
                  </a:lnTo>
                  <a:lnTo>
                    <a:pt x="373376" y="79330"/>
                  </a:lnTo>
                  <a:lnTo>
                    <a:pt x="391705" y="38888"/>
                  </a:lnTo>
                  <a:lnTo>
                    <a:pt x="412074" y="0"/>
                  </a:lnTo>
                  <a:close/>
                </a:path>
              </a:pathLst>
            </a:custGeom>
            <a:solidFill>
              <a:srgbClr val="53823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790950" y="1285875"/>
              <a:ext cx="2310130" cy="3495675"/>
            </a:xfrm>
            <a:custGeom>
              <a:avLst/>
              <a:gdLst/>
              <a:ahLst/>
              <a:cxnLst/>
              <a:rect l="l" t="t" r="r" b="b"/>
              <a:pathLst>
                <a:path w="2310129" h="3495675">
                  <a:moveTo>
                    <a:pt x="626110" y="0"/>
                  </a:moveTo>
                  <a:lnTo>
                    <a:pt x="577955" y="671"/>
                  </a:lnTo>
                  <a:lnTo>
                    <a:pt x="529796" y="2670"/>
                  </a:lnTo>
                  <a:lnTo>
                    <a:pt x="481635" y="5969"/>
                  </a:lnTo>
                  <a:lnTo>
                    <a:pt x="433471" y="10543"/>
                  </a:lnTo>
                  <a:lnTo>
                    <a:pt x="385305" y="16366"/>
                  </a:lnTo>
                  <a:lnTo>
                    <a:pt x="337138" y="23411"/>
                  </a:lnTo>
                  <a:lnTo>
                    <a:pt x="288971" y="31653"/>
                  </a:lnTo>
                  <a:lnTo>
                    <a:pt x="240804" y="41065"/>
                  </a:lnTo>
                  <a:lnTo>
                    <a:pt x="192638" y="51622"/>
                  </a:lnTo>
                  <a:lnTo>
                    <a:pt x="144474" y="63297"/>
                  </a:lnTo>
                  <a:lnTo>
                    <a:pt x="96313" y="76065"/>
                  </a:lnTo>
                  <a:lnTo>
                    <a:pt x="48154" y="89900"/>
                  </a:lnTo>
                  <a:lnTo>
                    <a:pt x="0" y="104775"/>
                  </a:lnTo>
                  <a:lnTo>
                    <a:pt x="32945" y="126177"/>
                  </a:lnTo>
                  <a:lnTo>
                    <a:pt x="68844" y="150266"/>
                  </a:lnTo>
                  <a:lnTo>
                    <a:pt x="107241" y="176869"/>
                  </a:lnTo>
                  <a:lnTo>
                    <a:pt x="147685" y="205816"/>
                  </a:lnTo>
                  <a:lnTo>
                    <a:pt x="189722" y="236934"/>
                  </a:lnTo>
                  <a:lnTo>
                    <a:pt x="232897" y="270052"/>
                  </a:lnTo>
                  <a:lnTo>
                    <a:pt x="276759" y="305000"/>
                  </a:lnTo>
                  <a:lnTo>
                    <a:pt x="320852" y="341604"/>
                  </a:lnTo>
                  <a:lnTo>
                    <a:pt x="364725" y="379695"/>
                  </a:lnTo>
                  <a:lnTo>
                    <a:pt x="407924" y="419100"/>
                  </a:lnTo>
                  <a:lnTo>
                    <a:pt x="460927" y="472862"/>
                  </a:lnTo>
                  <a:lnTo>
                    <a:pt x="506627" y="520292"/>
                  </a:lnTo>
                  <a:lnTo>
                    <a:pt x="545850" y="562058"/>
                  </a:lnTo>
                  <a:lnTo>
                    <a:pt x="579426" y="598825"/>
                  </a:lnTo>
                  <a:lnTo>
                    <a:pt x="608184" y="631260"/>
                  </a:lnTo>
                  <a:lnTo>
                    <a:pt x="654558" y="685800"/>
                  </a:lnTo>
                  <a:lnTo>
                    <a:pt x="667283" y="700087"/>
                  </a:lnTo>
                  <a:lnTo>
                    <a:pt x="702055" y="742950"/>
                  </a:lnTo>
                  <a:lnTo>
                    <a:pt x="748283" y="784473"/>
                  </a:lnTo>
                  <a:lnTo>
                    <a:pt x="794511" y="810815"/>
                  </a:lnTo>
                  <a:lnTo>
                    <a:pt x="830071" y="824656"/>
                  </a:lnTo>
                  <a:lnTo>
                    <a:pt x="844296" y="828675"/>
                  </a:lnTo>
                  <a:lnTo>
                    <a:pt x="967613" y="866775"/>
                  </a:lnTo>
                  <a:lnTo>
                    <a:pt x="1015245" y="885571"/>
                  </a:lnTo>
                  <a:lnTo>
                    <a:pt x="1060874" y="906219"/>
                  </a:lnTo>
                  <a:lnTo>
                    <a:pt x="1104477" y="928687"/>
                  </a:lnTo>
                  <a:lnTo>
                    <a:pt x="1146029" y="952940"/>
                  </a:lnTo>
                  <a:lnTo>
                    <a:pt x="1185504" y="978947"/>
                  </a:lnTo>
                  <a:lnTo>
                    <a:pt x="1222879" y="1006673"/>
                  </a:lnTo>
                  <a:lnTo>
                    <a:pt x="1258128" y="1036086"/>
                  </a:lnTo>
                  <a:lnTo>
                    <a:pt x="1291227" y="1067152"/>
                  </a:lnTo>
                  <a:lnTo>
                    <a:pt x="1322152" y="1099839"/>
                  </a:lnTo>
                  <a:lnTo>
                    <a:pt x="1350878" y="1134114"/>
                  </a:lnTo>
                  <a:lnTo>
                    <a:pt x="1377381" y="1169943"/>
                  </a:lnTo>
                  <a:lnTo>
                    <a:pt x="1401635" y="1207293"/>
                  </a:lnTo>
                  <a:lnTo>
                    <a:pt x="1423616" y="1246132"/>
                  </a:lnTo>
                  <a:lnTo>
                    <a:pt x="1443301" y="1286426"/>
                  </a:lnTo>
                  <a:lnTo>
                    <a:pt x="1460663" y="1328142"/>
                  </a:lnTo>
                  <a:lnTo>
                    <a:pt x="1475678" y="1371247"/>
                  </a:lnTo>
                  <a:lnTo>
                    <a:pt x="1488323" y="1415708"/>
                  </a:lnTo>
                  <a:lnTo>
                    <a:pt x="1498572" y="1461492"/>
                  </a:lnTo>
                  <a:lnTo>
                    <a:pt x="1506400" y="1508565"/>
                  </a:lnTo>
                  <a:lnTo>
                    <a:pt x="1511784" y="1556896"/>
                  </a:lnTo>
                  <a:lnTo>
                    <a:pt x="1514698" y="1606450"/>
                  </a:lnTo>
                  <a:lnTo>
                    <a:pt x="1515118" y="1657195"/>
                  </a:lnTo>
                  <a:lnTo>
                    <a:pt x="1513020" y="1709098"/>
                  </a:lnTo>
                  <a:lnTo>
                    <a:pt x="1508378" y="1762125"/>
                  </a:lnTo>
                  <a:lnTo>
                    <a:pt x="1502225" y="1811287"/>
                  </a:lnTo>
                  <a:lnTo>
                    <a:pt x="1494726" y="1859867"/>
                  </a:lnTo>
                  <a:lnTo>
                    <a:pt x="1485880" y="1907876"/>
                  </a:lnTo>
                  <a:lnTo>
                    <a:pt x="1475688" y="1955321"/>
                  </a:lnTo>
                  <a:lnTo>
                    <a:pt x="1464150" y="2002214"/>
                  </a:lnTo>
                  <a:lnTo>
                    <a:pt x="1451266" y="2048564"/>
                  </a:lnTo>
                  <a:lnTo>
                    <a:pt x="1437035" y="2094380"/>
                  </a:lnTo>
                  <a:lnTo>
                    <a:pt x="1421458" y="2139673"/>
                  </a:lnTo>
                  <a:lnTo>
                    <a:pt x="1404534" y="2184453"/>
                  </a:lnTo>
                  <a:lnTo>
                    <a:pt x="1386264" y="2228728"/>
                  </a:lnTo>
                  <a:lnTo>
                    <a:pt x="1366646" y="2272509"/>
                  </a:lnTo>
                  <a:lnTo>
                    <a:pt x="1345682" y="2315806"/>
                  </a:lnTo>
                  <a:lnTo>
                    <a:pt x="1323371" y="2358628"/>
                  </a:lnTo>
                  <a:lnTo>
                    <a:pt x="1299713" y="2400985"/>
                  </a:lnTo>
                  <a:lnTo>
                    <a:pt x="1274708" y="2442886"/>
                  </a:lnTo>
                  <a:lnTo>
                    <a:pt x="1248356" y="2484342"/>
                  </a:lnTo>
                  <a:lnTo>
                    <a:pt x="1220656" y="2525363"/>
                  </a:lnTo>
                  <a:lnTo>
                    <a:pt x="1191609" y="2565957"/>
                  </a:lnTo>
                  <a:lnTo>
                    <a:pt x="1161214" y="2606136"/>
                  </a:lnTo>
                  <a:lnTo>
                    <a:pt x="1129472" y="2645907"/>
                  </a:lnTo>
                  <a:lnTo>
                    <a:pt x="1096383" y="2685283"/>
                  </a:lnTo>
                  <a:lnTo>
                    <a:pt x="1061945" y="2724271"/>
                  </a:lnTo>
                  <a:lnTo>
                    <a:pt x="1026160" y="2762882"/>
                  </a:lnTo>
                  <a:lnTo>
                    <a:pt x="989027" y="2801126"/>
                  </a:lnTo>
                  <a:lnTo>
                    <a:pt x="950546" y="2839011"/>
                  </a:lnTo>
                  <a:lnTo>
                    <a:pt x="910716" y="2876550"/>
                  </a:lnTo>
                  <a:lnTo>
                    <a:pt x="875224" y="2908886"/>
                  </a:lnTo>
                  <a:lnTo>
                    <a:pt x="839208" y="2940593"/>
                  </a:lnTo>
                  <a:lnTo>
                    <a:pt x="802664" y="2971688"/>
                  </a:lnTo>
                  <a:lnTo>
                    <a:pt x="765584" y="3002192"/>
                  </a:lnTo>
                  <a:lnTo>
                    <a:pt x="727963" y="3032121"/>
                  </a:lnTo>
                  <a:lnTo>
                    <a:pt x="689794" y="3061496"/>
                  </a:lnTo>
                  <a:lnTo>
                    <a:pt x="651072" y="3090333"/>
                  </a:lnTo>
                  <a:lnTo>
                    <a:pt x="611790" y="3118652"/>
                  </a:lnTo>
                  <a:lnTo>
                    <a:pt x="571942" y="3146471"/>
                  </a:lnTo>
                  <a:lnTo>
                    <a:pt x="531522" y="3173808"/>
                  </a:lnTo>
                  <a:lnTo>
                    <a:pt x="490523" y="3200683"/>
                  </a:lnTo>
                  <a:lnTo>
                    <a:pt x="448940" y="3227114"/>
                  </a:lnTo>
                  <a:lnTo>
                    <a:pt x="406766" y="3253119"/>
                  </a:lnTo>
                  <a:lnTo>
                    <a:pt x="363996" y="3278716"/>
                  </a:lnTo>
                  <a:lnTo>
                    <a:pt x="320622" y="3303925"/>
                  </a:lnTo>
                  <a:lnTo>
                    <a:pt x="276639" y="3328763"/>
                  </a:lnTo>
                  <a:lnTo>
                    <a:pt x="232041" y="3353250"/>
                  </a:lnTo>
                  <a:lnTo>
                    <a:pt x="186821" y="3377403"/>
                  </a:lnTo>
                  <a:lnTo>
                    <a:pt x="140973" y="3401242"/>
                  </a:lnTo>
                  <a:lnTo>
                    <a:pt x="94407" y="3424827"/>
                  </a:lnTo>
                  <a:lnTo>
                    <a:pt x="47371" y="3448050"/>
                  </a:lnTo>
                  <a:lnTo>
                    <a:pt x="89568" y="3457209"/>
                  </a:lnTo>
                  <a:lnTo>
                    <a:pt x="133864" y="3465584"/>
                  </a:lnTo>
                  <a:lnTo>
                    <a:pt x="180260" y="3473097"/>
                  </a:lnTo>
                  <a:lnTo>
                    <a:pt x="228756" y="3479669"/>
                  </a:lnTo>
                  <a:lnTo>
                    <a:pt x="279355" y="3485222"/>
                  </a:lnTo>
                  <a:lnTo>
                    <a:pt x="332057" y="3489677"/>
                  </a:lnTo>
                  <a:lnTo>
                    <a:pt x="386864" y="3492957"/>
                  </a:lnTo>
                  <a:lnTo>
                    <a:pt x="443775" y="3494982"/>
                  </a:lnTo>
                  <a:lnTo>
                    <a:pt x="502792" y="3495675"/>
                  </a:lnTo>
                  <a:lnTo>
                    <a:pt x="555710" y="3494819"/>
                  </a:lnTo>
                  <a:lnTo>
                    <a:pt x="607857" y="3492400"/>
                  </a:lnTo>
                  <a:lnTo>
                    <a:pt x="659343" y="3488642"/>
                  </a:lnTo>
                  <a:lnTo>
                    <a:pt x="710279" y="3483768"/>
                  </a:lnTo>
                  <a:lnTo>
                    <a:pt x="760774" y="3478001"/>
                  </a:lnTo>
                  <a:lnTo>
                    <a:pt x="910716" y="3457575"/>
                  </a:lnTo>
                  <a:lnTo>
                    <a:pt x="983024" y="3442531"/>
                  </a:lnTo>
                  <a:lnTo>
                    <a:pt x="1053508" y="3424827"/>
                  </a:lnTo>
                  <a:lnTo>
                    <a:pt x="1122020" y="3404784"/>
                  </a:lnTo>
                  <a:lnTo>
                    <a:pt x="1188414" y="3382724"/>
                  </a:lnTo>
                  <a:lnTo>
                    <a:pt x="1252541" y="3358966"/>
                  </a:lnTo>
                  <a:lnTo>
                    <a:pt x="1314254" y="3333833"/>
                  </a:lnTo>
                  <a:lnTo>
                    <a:pt x="1373406" y="3307644"/>
                  </a:lnTo>
                  <a:lnTo>
                    <a:pt x="1429848" y="3280721"/>
                  </a:lnTo>
                  <a:lnTo>
                    <a:pt x="1483433" y="3253384"/>
                  </a:lnTo>
                  <a:lnTo>
                    <a:pt x="1534013" y="3225955"/>
                  </a:lnTo>
                  <a:lnTo>
                    <a:pt x="1581442" y="3198754"/>
                  </a:lnTo>
                  <a:lnTo>
                    <a:pt x="1625570" y="3172102"/>
                  </a:lnTo>
                  <a:lnTo>
                    <a:pt x="1666251" y="3146321"/>
                  </a:lnTo>
                  <a:lnTo>
                    <a:pt x="1703338" y="3121730"/>
                  </a:lnTo>
                  <a:lnTo>
                    <a:pt x="1736681" y="3098651"/>
                  </a:lnTo>
                  <a:lnTo>
                    <a:pt x="1791550" y="3058313"/>
                  </a:lnTo>
                  <a:lnTo>
                    <a:pt x="1829677" y="3027874"/>
                  </a:lnTo>
                  <a:lnTo>
                    <a:pt x="1879022" y="2967471"/>
                  </a:lnTo>
                  <a:lnTo>
                    <a:pt x="1907247" y="2924764"/>
                  </a:lnTo>
                  <a:lnTo>
                    <a:pt x="1934555" y="2881776"/>
                  </a:lnTo>
                  <a:lnTo>
                    <a:pt x="1960941" y="2838502"/>
                  </a:lnTo>
                  <a:lnTo>
                    <a:pt x="1986402" y="2794939"/>
                  </a:lnTo>
                  <a:lnTo>
                    <a:pt x="2010935" y="2751084"/>
                  </a:lnTo>
                  <a:lnTo>
                    <a:pt x="2034535" y="2706933"/>
                  </a:lnTo>
                  <a:lnTo>
                    <a:pt x="2057198" y="2662481"/>
                  </a:lnTo>
                  <a:lnTo>
                    <a:pt x="2078923" y="2617726"/>
                  </a:lnTo>
                  <a:lnTo>
                    <a:pt x="2099704" y="2572664"/>
                  </a:lnTo>
                  <a:lnTo>
                    <a:pt x="2119538" y="2527291"/>
                  </a:lnTo>
                  <a:lnTo>
                    <a:pt x="2138422" y="2481603"/>
                  </a:lnTo>
                  <a:lnTo>
                    <a:pt x="2156351" y="2435597"/>
                  </a:lnTo>
                  <a:lnTo>
                    <a:pt x="2173323" y="2389269"/>
                  </a:lnTo>
                  <a:lnTo>
                    <a:pt x="2189334" y="2342616"/>
                  </a:lnTo>
                  <a:lnTo>
                    <a:pt x="2204380" y="2295634"/>
                  </a:lnTo>
                  <a:lnTo>
                    <a:pt x="2218458" y="2248318"/>
                  </a:lnTo>
                  <a:lnTo>
                    <a:pt x="2231563" y="2200666"/>
                  </a:lnTo>
                  <a:lnTo>
                    <a:pt x="2243693" y="2152674"/>
                  </a:lnTo>
                  <a:lnTo>
                    <a:pt x="2254843" y="2104339"/>
                  </a:lnTo>
                  <a:lnTo>
                    <a:pt x="2265010" y="2055655"/>
                  </a:lnTo>
                  <a:lnTo>
                    <a:pt x="2274191" y="2006621"/>
                  </a:lnTo>
                  <a:lnTo>
                    <a:pt x="2282382" y="1957232"/>
                  </a:lnTo>
                  <a:lnTo>
                    <a:pt x="2289579" y="1907484"/>
                  </a:lnTo>
                  <a:lnTo>
                    <a:pt x="2295779" y="1857375"/>
                  </a:lnTo>
                  <a:lnTo>
                    <a:pt x="2301477" y="1805485"/>
                  </a:lnTo>
                  <a:lnTo>
                    <a:pt x="2305662" y="1753752"/>
                  </a:lnTo>
                  <a:lnTo>
                    <a:pt x="2308351" y="1702211"/>
                  </a:lnTo>
                  <a:lnTo>
                    <a:pt x="2309559" y="1650902"/>
                  </a:lnTo>
                  <a:lnTo>
                    <a:pt x="2309303" y="1599860"/>
                  </a:lnTo>
                  <a:lnTo>
                    <a:pt x="2307599" y="1549125"/>
                  </a:lnTo>
                  <a:lnTo>
                    <a:pt x="2304463" y="1498733"/>
                  </a:lnTo>
                  <a:lnTo>
                    <a:pt x="2299911" y="1448723"/>
                  </a:lnTo>
                  <a:lnTo>
                    <a:pt x="2293959" y="1399131"/>
                  </a:lnTo>
                  <a:lnTo>
                    <a:pt x="2286623" y="1349995"/>
                  </a:lnTo>
                  <a:lnTo>
                    <a:pt x="2277919" y="1301353"/>
                  </a:lnTo>
                  <a:lnTo>
                    <a:pt x="2267864" y="1253242"/>
                  </a:lnTo>
                  <a:lnTo>
                    <a:pt x="2256473" y="1205700"/>
                  </a:lnTo>
                  <a:lnTo>
                    <a:pt x="2243763" y="1158765"/>
                  </a:lnTo>
                  <a:lnTo>
                    <a:pt x="2229750" y="1112474"/>
                  </a:lnTo>
                  <a:lnTo>
                    <a:pt x="2214449" y="1066864"/>
                  </a:lnTo>
                  <a:lnTo>
                    <a:pt x="2197877" y="1021973"/>
                  </a:lnTo>
                  <a:lnTo>
                    <a:pt x="2180050" y="977840"/>
                  </a:lnTo>
                  <a:lnTo>
                    <a:pt x="2160985" y="934501"/>
                  </a:lnTo>
                  <a:lnTo>
                    <a:pt x="2140696" y="891993"/>
                  </a:lnTo>
                  <a:lnTo>
                    <a:pt x="2119201" y="850355"/>
                  </a:lnTo>
                  <a:lnTo>
                    <a:pt x="2096515" y="809625"/>
                  </a:lnTo>
                  <a:lnTo>
                    <a:pt x="2071177" y="767871"/>
                  </a:lnTo>
                  <a:lnTo>
                    <a:pt x="2044663" y="727099"/>
                  </a:lnTo>
                  <a:lnTo>
                    <a:pt x="2016985" y="687318"/>
                  </a:lnTo>
                  <a:lnTo>
                    <a:pt x="1988150" y="648538"/>
                  </a:lnTo>
                  <a:lnTo>
                    <a:pt x="1958170" y="610768"/>
                  </a:lnTo>
                  <a:lnTo>
                    <a:pt x="1927052" y="574016"/>
                  </a:lnTo>
                  <a:lnTo>
                    <a:pt x="1894808" y="538294"/>
                  </a:lnTo>
                  <a:lnTo>
                    <a:pt x="1861445" y="503610"/>
                  </a:lnTo>
                  <a:lnTo>
                    <a:pt x="1826974" y="469973"/>
                  </a:lnTo>
                  <a:lnTo>
                    <a:pt x="1791405" y="437392"/>
                  </a:lnTo>
                  <a:lnTo>
                    <a:pt x="1754745" y="405879"/>
                  </a:lnTo>
                  <a:lnTo>
                    <a:pt x="1717006" y="375440"/>
                  </a:lnTo>
                  <a:lnTo>
                    <a:pt x="1678196" y="346087"/>
                  </a:lnTo>
                  <a:lnTo>
                    <a:pt x="1638325" y="317829"/>
                  </a:lnTo>
                  <a:lnTo>
                    <a:pt x="1597403" y="290674"/>
                  </a:lnTo>
                  <a:lnTo>
                    <a:pt x="1555438" y="264632"/>
                  </a:lnTo>
                  <a:lnTo>
                    <a:pt x="1512440" y="239713"/>
                  </a:lnTo>
                  <a:lnTo>
                    <a:pt x="1468419" y="215926"/>
                  </a:lnTo>
                  <a:lnTo>
                    <a:pt x="1423384" y="193280"/>
                  </a:lnTo>
                  <a:lnTo>
                    <a:pt x="1377345" y="171785"/>
                  </a:lnTo>
                  <a:lnTo>
                    <a:pt x="1330311" y="151451"/>
                  </a:lnTo>
                  <a:lnTo>
                    <a:pt x="1282292" y="132286"/>
                  </a:lnTo>
                  <a:lnTo>
                    <a:pt x="1233297" y="114300"/>
                  </a:lnTo>
                  <a:lnTo>
                    <a:pt x="1185476" y="96043"/>
                  </a:lnTo>
                  <a:lnTo>
                    <a:pt x="1136929" y="79375"/>
                  </a:lnTo>
                  <a:lnTo>
                    <a:pt x="1087721" y="64293"/>
                  </a:lnTo>
                  <a:lnTo>
                    <a:pt x="1037919" y="50800"/>
                  </a:lnTo>
                  <a:lnTo>
                    <a:pt x="987589" y="38893"/>
                  </a:lnTo>
                  <a:lnTo>
                    <a:pt x="936799" y="28575"/>
                  </a:lnTo>
                  <a:lnTo>
                    <a:pt x="885615" y="19843"/>
                  </a:lnTo>
                  <a:lnTo>
                    <a:pt x="834103" y="12700"/>
                  </a:lnTo>
                  <a:lnTo>
                    <a:pt x="782329" y="7143"/>
                  </a:lnTo>
                  <a:lnTo>
                    <a:pt x="730362" y="3175"/>
                  </a:lnTo>
                  <a:lnTo>
                    <a:pt x="678266" y="793"/>
                  </a:lnTo>
                  <a:lnTo>
                    <a:pt x="626110" y="0"/>
                  </a:lnTo>
                  <a:close/>
                </a:path>
              </a:pathLst>
            </a:custGeom>
            <a:solidFill>
              <a:srgbClr val="BE9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302634" y="107314"/>
            <a:ext cx="5221605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 b="0">
                <a:solidFill>
                  <a:srgbClr val="000000"/>
                </a:solidFill>
                <a:latin typeface="Arial"/>
                <a:cs typeface="Arial"/>
              </a:rPr>
              <a:t>Outcome of</a:t>
            </a:r>
            <a:r>
              <a:rPr dirty="0" sz="3950" spc="70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3950" b="0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dirty="0" sz="3950" spc="85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3950" spc="-10" b="0">
                <a:solidFill>
                  <a:srgbClr val="000000"/>
                </a:solidFill>
                <a:latin typeface="Arial"/>
                <a:cs typeface="Arial"/>
              </a:rPr>
              <a:t>Project</a:t>
            </a:r>
            <a:endParaRPr sz="3950">
              <a:latin typeface="Arial"/>
              <a:cs typeface="Arial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0" y="1009650"/>
            <a:ext cx="12192000" cy="66675"/>
            <a:chOff x="0" y="1009650"/>
            <a:chExt cx="12192000" cy="66675"/>
          </a:xfrm>
        </p:grpSpPr>
        <p:sp>
          <p:nvSpPr>
            <p:cNvPr id="13" name="object 13" descr=""/>
            <p:cNvSpPr/>
            <p:nvPr/>
          </p:nvSpPr>
          <p:spPr>
            <a:xfrm>
              <a:off x="0" y="1009650"/>
              <a:ext cx="12192000" cy="66675"/>
            </a:xfrm>
            <a:custGeom>
              <a:avLst/>
              <a:gdLst/>
              <a:ahLst/>
              <a:cxnLst/>
              <a:rect l="l" t="t" r="r" b="b"/>
              <a:pathLst>
                <a:path w="12192000" h="66675">
                  <a:moveTo>
                    <a:pt x="0" y="66675"/>
                  </a:moveTo>
                  <a:lnTo>
                    <a:pt x="12192000" y="66675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1677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9877425" y="1009650"/>
              <a:ext cx="2314575" cy="66675"/>
            </a:xfrm>
            <a:custGeom>
              <a:avLst/>
              <a:gdLst/>
              <a:ahLst/>
              <a:cxnLst/>
              <a:rect l="l" t="t" r="r" b="b"/>
              <a:pathLst>
                <a:path w="2314575" h="66675">
                  <a:moveTo>
                    <a:pt x="2314575" y="0"/>
                  </a:moveTo>
                  <a:lnTo>
                    <a:pt x="0" y="0"/>
                  </a:lnTo>
                  <a:lnTo>
                    <a:pt x="114553" y="66675"/>
                  </a:lnTo>
                  <a:lnTo>
                    <a:pt x="2314575" y="66675"/>
                  </a:lnTo>
                  <a:lnTo>
                    <a:pt x="2314575" y="0"/>
                  </a:lnTo>
                  <a:close/>
                </a:path>
              </a:pathLst>
            </a:custGeom>
            <a:solidFill>
              <a:srgbClr val="1E92A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692400" y="2863214"/>
            <a:ext cx="1946275" cy="878840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382905" marR="5080" indent="-370840">
              <a:lnSpc>
                <a:spcPct val="102400"/>
              </a:lnSpc>
              <a:spcBef>
                <a:spcPts val="50"/>
              </a:spcBef>
            </a:pPr>
            <a:r>
              <a:rPr dirty="0" sz="2750" spc="-10">
                <a:latin typeface="Calibri"/>
                <a:cs typeface="Calibri"/>
              </a:rPr>
              <a:t>Sustainability Benefits</a:t>
            </a:r>
            <a:endParaRPr sz="2750">
              <a:latin typeface="Calibri"/>
              <a:cs typeface="Calibri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836612" y="1389125"/>
            <a:ext cx="10975975" cy="927100"/>
            <a:chOff x="836612" y="1389125"/>
            <a:chExt cx="10975975" cy="927100"/>
          </a:xfrm>
        </p:grpSpPr>
        <p:sp>
          <p:nvSpPr>
            <p:cNvPr id="3" name="object 3" descr=""/>
            <p:cNvSpPr/>
            <p:nvPr/>
          </p:nvSpPr>
          <p:spPr>
            <a:xfrm>
              <a:off x="842962" y="1728850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10963275" y="0"/>
                  </a:moveTo>
                  <a:lnTo>
                    <a:pt x="0" y="0"/>
                  </a:lnTo>
                  <a:lnTo>
                    <a:pt x="0" y="581025"/>
                  </a:lnTo>
                  <a:lnTo>
                    <a:pt x="10963275" y="581025"/>
                  </a:lnTo>
                  <a:lnTo>
                    <a:pt x="10963275" y="0"/>
                  </a:lnTo>
                  <a:close/>
                </a:path>
              </a:pathLst>
            </a:custGeom>
            <a:solidFill>
              <a:srgbClr val="D2DEEE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842962" y="1728850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0" y="581025"/>
                  </a:moveTo>
                  <a:lnTo>
                    <a:pt x="10963275" y="581025"/>
                  </a:lnTo>
                  <a:lnTo>
                    <a:pt x="10963275" y="0"/>
                  </a:lnTo>
                  <a:lnTo>
                    <a:pt x="0" y="0"/>
                  </a:lnTo>
                  <a:lnTo>
                    <a:pt x="0" y="581025"/>
                  </a:lnTo>
                  <a:close/>
                </a:path>
              </a:pathLst>
            </a:custGeom>
            <a:ln w="1270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395476" y="1395475"/>
              <a:ext cx="10296525" cy="676275"/>
            </a:xfrm>
            <a:custGeom>
              <a:avLst/>
              <a:gdLst/>
              <a:ahLst/>
              <a:cxnLst/>
              <a:rect l="l" t="t" r="r" b="b"/>
              <a:pathLst>
                <a:path w="10296525" h="676275">
                  <a:moveTo>
                    <a:pt x="10183749" y="0"/>
                  </a:moveTo>
                  <a:lnTo>
                    <a:pt x="112649" y="0"/>
                  </a:lnTo>
                  <a:lnTo>
                    <a:pt x="68794" y="8850"/>
                  </a:lnTo>
                  <a:lnTo>
                    <a:pt x="32988" y="32988"/>
                  </a:lnTo>
                  <a:lnTo>
                    <a:pt x="8850" y="68794"/>
                  </a:lnTo>
                  <a:lnTo>
                    <a:pt x="0" y="112649"/>
                  </a:lnTo>
                  <a:lnTo>
                    <a:pt x="0" y="563499"/>
                  </a:lnTo>
                  <a:lnTo>
                    <a:pt x="8850" y="607373"/>
                  </a:lnTo>
                  <a:lnTo>
                    <a:pt x="32988" y="643223"/>
                  </a:lnTo>
                  <a:lnTo>
                    <a:pt x="68794" y="667404"/>
                  </a:lnTo>
                  <a:lnTo>
                    <a:pt x="112649" y="676275"/>
                  </a:lnTo>
                  <a:lnTo>
                    <a:pt x="10183749" y="676275"/>
                  </a:lnTo>
                  <a:lnTo>
                    <a:pt x="10227623" y="667404"/>
                  </a:lnTo>
                  <a:lnTo>
                    <a:pt x="10263473" y="643223"/>
                  </a:lnTo>
                  <a:lnTo>
                    <a:pt x="10287654" y="607373"/>
                  </a:lnTo>
                  <a:lnTo>
                    <a:pt x="10296525" y="563499"/>
                  </a:lnTo>
                  <a:lnTo>
                    <a:pt x="10296525" y="112649"/>
                  </a:lnTo>
                  <a:lnTo>
                    <a:pt x="10287654" y="68794"/>
                  </a:lnTo>
                  <a:lnTo>
                    <a:pt x="10263473" y="32988"/>
                  </a:lnTo>
                  <a:lnTo>
                    <a:pt x="10227623" y="8850"/>
                  </a:lnTo>
                  <a:lnTo>
                    <a:pt x="101837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395476" y="1395475"/>
              <a:ext cx="10296525" cy="676275"/>
            </a:xfrm>
            <a:custGeom>
              <a:avLst/>
              <a:gdLst/>
              <a:ahLst/>
              <a:cxnLst/>
              <a:rect l="l" t="t" r="r" b="b"/>
              <a:pathLst>
                <a:path w="10296525" h="676275">
                  <a:moveTo>
                    <a:pt x="0" y="112649"/>
                  </a:moveTo>
                  <a:lnTo>
                    <a:pt x="8850" y="68794"/>
                  </a:lnTo>
                  <a:lnTo>
                    <a:pt x="32988" y="32988"/>
                  </a:lnTo>
                  <a:lnTo>
                    <a:pt x="68794" y="8850"/>
                  </a:lnTo>
                  <a:lnTo>
                    <a:pt x="112649" y="0"/>
                  </a:lnTo>
                  <a:lnTo>
                    <a:pt x="10183749" y="0"/>
                  </a:lnTo>
                  <a:lnTo>
                    <a:pt x="10227623" y="8850"/>
                  </a:lnTo>
                  <a:lnTo>
                    <a:pt x="10263473" y="32988"/>
                  </a:lnTo>
                  <a:lnTo>
                    <a:pt x="10287654" y="68794"/>
                  </a:lnTo>
                  <a:lnTo>
                    <a:pt x="10296525" y="112649"/>
                  </a:lnTo>
                  <a:lnTo>
                    <a:pt x="10296525" y="563499"/>
                  </a:lnTo>
                  <a:lnTo>
                    <a:pt x="10287654" y="607373"/>
                  </a:lnTo>
                  <a:lnTo>
                    <a:pt x="10263473" y="643223"/>
                  </a:lnTo>
                  <a:lnTo>
                    <a:pt x="10227623" y="667404"/>
                  </a:lnTo>
                  <a:lnTo>
                    <a:pt x="10183749" y="676275"/>
                  </a:lnTo>
                  <a:lnTo>
                    <a:pt x="112649" y="676275"/>
                  </a:lnTo>
                  <a:lnTo>
                    <a:pt x="68794" y="667404"/>
                  </a:lnTo>
                  <a:lnTo>
                    <a:pt x="32988" y="643223"/>
                  </a:lnTo>
                  <a:lnTo>
                    <a:pt x="8850" y="607373"/>
                  </a:lnTo>
                  <a:lnTo>
                    <a:pt x="0" y="563499"/>
                  </a:lnTo>
                  <a:lnTo>
                    <a:pt x="0" y="112649"/>
                  </a:lnTo>
                  <a:close/>
                </a:path>
              </a:pathLst>
            </a:custGeom>
            <a:ln w="12700">
              <a:solidFill>
                <a:srgbClr val="528BC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836612" y="2427351"/>
            <a:ext cx="10975975" cy="936625"/>
            <a:chOff x="836612" y="2427351"/>
            <a:chExt cx="10975975" cy="936625"/>
          </a:xfrm>
        </p:grpSpPr>
        <p:sp>
          <p:nvSpPr>
            <p:cNvPr id="8" name="object 8" descr=""/>
            <p:cNvSpPr/>
            <p:nvPr/>
          </p:nvSpPr>
          <p:spPr>
            <a:xfrm>
              <a:off x="842962" y="2776601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10963275" y="0"/>
                  </a:moveTo>
                  <a:lnTo>
                    <a:pt x="0" y="0"/>
                  </a:lnTo>
                  <a:lnTo>
                    <a:pt x="0" y="581025"/>
                  </a:lnTo>
                  <a:lnTo>
                    <a:pt x="10963275" y="581025"/>
                  </a:lnTo>
                  <a:lnTo>
                    <a:pt x="10963275" y="0"/>
                  </a:lnTo>
                  <a:close/>
                </a:path>
              </a:pathLst>
            </a:custGeom>
            <a:solidFill>
              <a:srgbClr val="D2DEEE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842962" y="2776601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0" y="581025"/>
                  </a:moveTo>
                  <a:lnTo>
                    <a:pt x="10963275" y="581025"/>
                  </a:lnTo>
                  <a:lnTo>
                    <a:pt x="10963275" y="0"/>
                  </a:lnTo>
                  <a:lnTo>
                    <a:pt x="0" y="0"/>
                  </a:lnTo>
                  <a:lnTo>
                    <a:pt x="0" y="581025"/>
                  </a:lnTo>
                  <a:close/>
                </a:path>
              </a:pathLst>
            </a:custGeom>
            <a:ln w="1270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395476" y="2433701"/>
              <a:ext cx="10296525" cy="676275"/>
            </a:xfrm>
            <a:custGeom>
              <a:avLst/>
              <a:gdLst/>
              <a:ahLst/>
              <a:cxnLst/>
              <a:rect l="l" t="t" r="r" b="b"/>
              <a:pathLst>
                <a:path w="10296525" h="676275">
                  <a:moveTo>
                    <a:pt x="10183749" y="0"/>
                  </a:moveTo>
                  <a:lnTo>
                    <a:pt x="112649" y="0"/>
                  </a:lnTo>
                  <a:lnTo>
                    <a:pt x="68794" y="8850"/>
                  </a:lnTo>
                  <a:lnTo>
                    <a:pt x="32988" y="32988"/>
                  </a:lnTo>
                  <a:lnTo>
                    <a:pt x="8850" y="68794"/>
                  </a:lnTo>
                  <a:lnTo>
                    <a:pt x="0" y="112649"/>
                  </a:lnTo>
                  <a:lnTo>
                    <a:pt x="0" y="563499"/>
                  </a:lnTo>
                  <a:lnTo>
                    <a:pt x="8850" y="607373"/>
                  </a:lnTo>
                  <a:lnTo>
                    <a:pt x="32988" y="643223"/>
                  </a:lnTo>
                  <a:lnTo>
                    <a:pt x="68794" y="667404"/>
                  </a:lnTo>
                  <a:lnTo>
                    <a:pt x="112649" y="676275"/>
                  </a:lnTo>
                  <a:lnTo>
                    <a:pt x="10183749" y="676275"/>
                  </a:lnTo>
                  <a:lnTo>
                    <a:pt x="10227623" y="667404"/>
                  </a:lnTo>
                  <a:lnTo>
                    <a:pt x="10263473" y="643223"/>
                  </a:lnTo>
                  <a:lnTo>
                    <a:pt x="10287654" y="607373"/>
                  </a:lnTo>
                  <a:lnTo>
                    <a:pt x="10296525" y="563499"/>
                  </a:lnTo>
                  <a:lnTo>
                    <a:pt x="10296525" y="112649"/>
                  </a:lnTo>
                  <a:lnTo>
                    <a:pt x="10287654" y="68794"/>
                  </a:lnTo>
                  <a:lnTo>
                    <a:pt x="10263473" y="32988"/>
                  </a:lnTo>
                  <a:lnTo>
                    <a:pt x="10227623" y="8850"/>
                  </a:lnTo>
                  <a:lnTo>
                    <a:pt x="101837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395476" y="2433701"/>
              <a:ext cx="10296525" cy="676275"/>
            </a:xfrm>
            <a:custGeom>
              <a:avLst/>
              <a:gdLst/>
              <a:ahLst/>
              <a:cxnLst/>
              <a:rect l="l" t="t" r="r" b="b"/>
              <a:pathLst>
                <a:path w="10296525" h="676275">
                  <a:moveTo>
                    <a:pt x="0" y="112649"/>
                  </a:moveTo>
                  <a:lnTo>
                    <a:pt x="8850" y="68794"/>
                  </a:lnTo>
                  <a:lnTo>
                    <a:pt x="32988" y="32988"/>
                  </a:lnTo>
                  <a:lnTo>
                    <a:pt x="68794" y="8850"/>
                  </a:lnTo>
                  <a:lnTo>
                    <a:pt x="112649" y="0"/>
                  </a:lnTo>
                  <a:lnTo>
                    <a:pt x="10183749" y="0"/>
                  </a:lnTo>
                  <a:lnTo>
                    <a:pt x="10227623" y="8850"/>
                  </a:lnTo>
                  <a:lnTo>
                    <a:pt x="10263473" y="32988"/>
                  </a:lnTo>
                  <a:lnTo>
                    <a:pt x="10287654" y="68794"/>
                  </a:lnTo>
                  <a:lnTo>
                    <a:pt x="10296525" y="112649"/>
                  </a:lnTo>
                  <a:lnTo>
                    <a:pt x="10296525" y="563499"/>
                  </a:lnTo>
                  <a:lnTo>
                    <a:pt x="10287654" y="607373"/>
                  </a:lnTo>
                  <a:lnTo>
                    <a:pt x="10263473" y="643223"/>
                  </a:lnTo>
                  <a:lnTo>
                    <a:pt x="10227623" y="667404"/>
                  </a:lnTo>
                  <a:lnTo>
                    <a:pt x="10183749" y="676275"/>
                  </a:lnTo>
                  <a:lnTo>
                    <a:pt x="112649" y="676275"/>
                  </a:lnTo>
                  <a:lnTo>
                    <a:pt x="68794" y="667404"/>
                  </a:lnTo>
                  <a:lnTo>
                    <a:pt x="32988" y="643223"/>
                  </a:lnTo>
                  <a:lnTo>
                    <a:pt x="8850" y="607373"/>
                  </a:lnTo>
                  <a:lnTo>
                    <a:pt x="0" y="563499"/>
                  </a:lnTo>
                  <a:lnTo>
                    <a:pt x="0" y="112649"/>
                  </a:lnTo>
                  <a:close/>
                </a:path>
              </a:pathLst>
            </a:custGeom>
            <a:ln w="12700">
              <a:solidFill>
                <a:srgbClr val="528BC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836612" y="3475101"/>
            <a:ext cx="10975975" cy="927100"/>
            <a:chOff x="836612" y="3475101"/>
            <a:chExt cx="10975975" cy="927100"/>
          </a:xfrm>
        </p:grpSpPr>
        <p:sp>
          <p:nvSpPr>
            <p:cNvPr id="13" name="object 13" descr=""/>
            <p:cNvSpPr/>
            <p:nvPr/>
          </p:nvSpPr>
          <p:spPr>
            <a:xfrm>
              <a:off x="842962" y="3814826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10963275" y="0"/>
                  </a:moveTo>
                  <a:lnTo>
                    <a:pt x="0" y="0"/>
                  </a:lnTo>
                  <a:lnTo>
                    <a:pt x="0" y="581025"/>
                  </a:lnTo>
                  <a:lnTo>
                    <a:pt x="10963275" y="581025"/>
                  </a:lnTo>
                  <a:lnTo>
                    <a:pt x="10963275" y="0"/>
                  </a:lnTo>
                  <a:close/>
                </a:path>
              </a:pathLst>
            </a:custGeom>
            <a:solidFill>
              <a:srgbClr val="D2DEEE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842962" y="3814826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0" y="581025"/>
                  </a:moveTo>
                  <a:lnTo>
                    <a:pt x="10963275" y="581025"/>
                  </a:lnTo>
                  <a:lnTo>
                    <a:pt x="10963275" y="0"/>
                  </a:lnTo>
                  <a:lnTo>
                    <a:pt x="0" y="0"/>
                  </a:lnTo>
                  <a:lnTo>
                    <a:pt x="0" y="581025"/>
                  </a:lnTo>
                  <a:close/>
                </a:path>
              </a:pathLst>
            </a:custGeom>
            <a:ln w="1270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395476" y="3481451"/>
              <a:ext cx="10296525" cy="676275"/>
            </a:xfrm>
            <a:custGeom>
              <a:avLst/>
              <a:gdLst/>
              <a:ahLst/>
              <a:cxnLst/>
              <a:rect l="l" t="t" r="r" b="b"/>
              <a:pathLst>
                <a:path w="10296525" h="676275">
                  <a:moveTo>
                    <a:pt x="10183749" y="0"/>
                  </a:moveTo>
                  <a:lnTo>
                    <a:pt x="112649" y="0"/>
                  </a:lnTo>
                  <a:lnTo>
                    <a:pt x="68794" y="8850"/>
                  </a:lnTo>
                  <a:lnTo>
                    <a:pt x="32988" y="32988"/>
                  </a:lnTo>
                  <a:lnTo>
                    <a:pt x="8850" y="68794"/>
                  </a:lnTo>
                  <a:lnTo>
                    <a:pt x="0" y="112649"/>
                  </a:lnTo>
                  <a:lnTo>
                    <a:pt x="0" y="563499"/>
                  </a:lnTo>
                  <a:lnTo>
                    <a:pt x="8850" y="607373"/>
                  </a:lnTo>
                  <a:lnTo>
                    <a:pt x="32988" y="643223"/>
                  </a:lnTo>
                  <a:lnTo>
                    <a:pt x="68794" y="667404"/>
                  </a:lnTo>
                  <a:lnTo>
                    <a:pt x="112649" y="676275"/>
                  </a:lnTo>
                  <a:lnTo>
                    <a:pt x="10183749" y="676275"/>
                  </a:lnTo>
                  <a:lnTo>
                    <a:pt x="10227623" y="667404"/>
                  </a:lnTo>
                  <a:lnTo>
                    <a:pt x="10263473" y="643223"/>
                  </a:lnTo>
                  <a:lnTo>
                    <a:pt x="10287654" y="607373"/>
                  </a:lnTo>
                  <a:lnTo>
                    <a:pt x="10296525" y="563499"/>
                  </a:lnTo>
                  <a:lnTo>
                    <a:pt x="10296525" y="112649"/>
                  </a:lnTo>
                  <a:lnTo>
                    <a:pt x="10287654" y="68794"/>
                  </a:lnTo>
                  <a:lnTo>
                    <a:pt x="10263473" y="32988"/>
                  </a:lnTo>
                  <a:lnTo>
                    <a:pt x="10227623" y="8850"/>
                  </a:lnTo>
                  <a:lnTo>
                    <a:pt x="101837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395476" y="3481451"/>
              <a:ext cx="10296525" cy="676275"/>
            </a:xfrm>
            <a:custGeom>
              <a:avLst/>
              <a:gdLst/>
              <a:ahLst/>
              <a:cxnLst/>
              <a:rect l="l" t="t" r="r" b="b"/>
              <a:pathLst>
                <a:path w="10296525" h="676275">
                  <a:moveTo>
                    <a:pt x="0" y="112649"/>
                  </a:moveTo>
                  <a:lnTo>
                    <a:pt x="8850" y="68794"/>
                  </a:lnTo>
                  <a:lnTo>
                    <a:pt x="32988" y="32988"/>
                  </a:lnTo>
                  <a:lnTo>
                    <a:pt x="68794" y="8850"/>
                  </a:lnTo>
                  <a:lnTo>
                    <a:pt x="112649" y="0"/>
                  </a:lnTo>
                  <a:lnTo>
                    <a:pt x="10183749" y="0"/>
                  </a:lnTo>
                  <a:lnTo>
                    <a:pt x="10227623" y="8850"/>
                  </a:lnTo>
                  <a:lnTo>
                    <a:pt x="10263473" y="32988"/>
                  </a:lnTo>
                  <a:lnTo>
                    <a:pt x="10287654" y="68794"/>
                  </a:lnTo>
                  <a:lnTo>
                    <a:pt x="10296525" y="112649"/>
                  </a:lnTo>
                  <a:lnTo>
                    <a:pt x="10296525" y="563499"/>
                  </a:lnTo>
                  <a:lnTo>
                    <a:pt x="10287654" y="607373"/>
                  </a:lnTo>
                  <a:lnTo>
                    <a:pt x="10263473" y="643223"/>
                  </a:lnTo>
                  <a:lnTo>
                    <a:pt x="10227623" y="667404"/>
                  </a:lnTo>
                  <a:lnTo>
                    <a:pt x="10183749" y="676275"/>
                  </a:lnTo>
                  <a:lnTo>
                    <a:pt x="112649" y="676275"/>
                  </a:lnTo>
                  <a:lnTo>
                    <a:pt x="68794" y="667404"/>
                  </a:lnTo>
                  <a:lnTo>
                    <a:pt x="32988" y="643223"/>
                  </a:lnTo>
                  <a:lnTo>
                    <a:pt x="8850" y="607373"/>
                  </a:lnTo>
                  <a:lnTo>
                    <a:pt x="0" y="563499"/>
                  </a:lnTo>
                  <a:lnTo>
                    <a:pt x="0" y="112649"/>
                  </a:lnTo>
                  <a:close/>
                </a:path>
              </a:pathLst>
            </a:custGeom>
            <a:ln w="12700">
              <a:solidFill>
                <a:srgbClr val="528BC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836612" y="4513326"/>
            <a:ext cx="10975975" cy="936625"/>
            <a:chOff x="836612" y="4513326"/>
            <a:chExt cx="10975975" cy="936625"/>
          </a:xfrm>
        </p:grpSpPr>
        <p:sp>
          <p:nvSpPr>
            <p:cNvPr id="18" name="object 18" descr=""/>
            <p:cNvSpPr/>
            <p:nvPr/>
          </p:nvSpPr>
          <p:spPr>
            <a:xfrm>
              <a:off x="842962" y="4862576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10963275" y="0"/>
                  </a:moveTo>
                  <a:lnTo>
                    <a:pt x="0" y="0"/>
                  </a:lnTo>
                  <a:lnTo>
                    <a:pt x="0" y="581025"/>
                  </a:lnTo>
                  <a:lnTo>
                    <a:pt x="10963275" y="581025"/>
                  </a:lnTo>
                  <a:lnTo>
                    <a:pt x="10963275" y="0"/>
                  </a:lnTo>
                  <a:close/>
                </a:path>
              </a:pathLst>
            </a:custGeom>
            <a:solidFill>
              <a:srgbClr val="D2DEEE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842962" y="4862576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0" y="581025"/>
                  </a:moveTo>
                  <a:lnTo>
                    <a:pt x="10963275" y="581025"/>
                  </a:lnTo>
                  <a:lnTo>
                    <a:pt x="10963275" y="0"/>
                  </a:lnTo>
                  <a:lnTo>
                    <a:pt x="0" y="0"/>
                  </a:lnTo>
                  <a:lnTo>
                    <a:pt x="0" y="581025"/>
                  </a:lnTo>
                  <a:close/>
                </a:path>
              </a:pathLst>
            </a:custGeom>
            <a:ln w="1270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395476" y="4519676"/>
              <a:ext cx="10296525" cy="676275"/>
            </a:xfrm>
            <a:custGeom>
              <a:avLst/>
              <a:gdLst/>
              <a:ahLst/>
              <a:cxnLst/>
              <a:rect l="l" t="t" r="r" b="b"/>
              <a:pathLst>
                <a:path w="10296525" h="676275">
                  <a:moveTo>
                    <a:pt x="10183749" y="0"/>
                  </a:moveTo>
                  <a:lnTo>
                    <a:pt x="112649" y="0"/>
                  </a:lnTo>
                  <a:lnTo>
                    <a:pt x="68794" y="8850"/>
                  </a:lnTo>
                  <a:lnTo>
                    <a:pt x="32988" y="32988"/>
                  </a:lnTo>
                  <a:lnTo>
                    <a:pt x="8850" y="68794"/>
                  </a:lnTo>
                  <a:lnTo>
                    <a:pt x="0" y="112649"/>
                  </a:lnTo>
                  <a:lnTo>
                    <a:pt x="0" y="563499"/>
                  </a:lnTo>
                  <a:lnTo>
                    <a:pt x="8850" y="607373"/>
                  </a:lnTo>
                  <a:lnTo>
                    <a:pt x="32988" y="643223"/>
                  </a:lnTo>
                  <a:lnTo>
                    <a:pt x="68794" y="667404"/>
                  </a:lnTo>
                  <a:lnTo>
                    <a:pt x="112649" y="676275"/>
                  </a:lnTo>
                  <a:lnTo>
                    <a:pt x="10183749" y="676275"/>
                  </a:lnTo>
                  <a:lnTo>
                    <a:pt x="10227623" y="667404"/>
                  </a:lnTo>
                  <a:lnTo>
                    <a:pt x="10263473" y="643223"/>
                  </a:lnTo>
                  <a:lnTo>
                    <a:pt x="10287654" y="607373"/>
                  </a:lnTo>
                  <a:lnTo>
                    <a:pt x="10296525" y="563499"/>
                  </a:lnTo>
                  <a:lnTo>
                    <a:pt x="10296525" y="112649"/>
                  </a:lnTo>
                  <a:lnTo>
                    <a:pt x="10287654" y="68794"/>
                  </a:lnTo>
                  <a:lnTo>
                    <a:pt x="10263473" y="32988"/>
                  </a:lnTo>
                  <a:lnTo>
                    <a:pt x="10227623" y="8850"/>
                  </a:lnTo>
                  <a:lnTo>
                    <a:pt x="101837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395476" y="4519676"/>
              <a:ext cx="10296525" cy="676275"/>
            </a:xfrm>
            <a:custGeom>
              <a:avLst/>
              <a:gdLst/>
              <a:ahLst/>
              <a:cxnLst/>
              <a:rect l="l" t="t" r="r" b="b"/>
              <a:pathLst>
                <a:path w="10296525" h="676275">
                  <a:moveTo>
                    <a:pt x="0" y="112649"/>
                  </a:moveTo>
                  <a:lnTo>
                    <a:pt x="8850" y="68794"/>
                  </a:lnTo>
                  <a:lnTo>
                    <a:pt x="32988" y="32988"/>
                  </a:lnTo>
                  <a:lnTo>
                    <a:pt x="68794" y="8850"/>
                  </a:lnTo>
                  <a:lnTo>
                    <a:pt x="112649" y="0"/>
                  </a:lnTo>
                  <a:lnTo>
                    <a:pt x="10183749" y="0"/>
                  </a:lnTo>
                  <a:lnTo>
                    <a:pt x="10227623" y="8850"/>
                  </a:lnTo>
                  <a:lnTo>
                    <a:pt x="10263473" y="32988"/>
                  </a:lnTo>
                  <a:lnTo>
                    <a:pt x="10287654" y="68794"/>
                  </a:lnTo>
                  <a:lnTo>
                    <a:pt x="10296525" y="112649"/>
                  </a:lnTo>
                  <a:lnTo>
                    <a:pt x="10296525" y="563499"/>
                  </a:lnTo>
                  <a:lnTo>
                    <a:pt x="10287654" y="607373"/>
                  </a:lnTo>
                  <a:lnTo>
                    <a:pt x="10263473" y="643223"/>
                  </a:lnTo>
                  <a:lnTo>
                    <a:pt x="10227623" y="667404"/>
                  </a:lnTo>
                  <a:lnTo>
                    <a:pt x="10183749" y="676275"/>
                  </a:lnTo>
                  <a:lnTo>
                    <a:pt x="112649" y="676275"/>
                  </a:lnTo>
                  <a:lnTo>
                    <a:pt x="68794" y="667404"/>
                  </a:lnTo>
                  <a:lnTo>
                    <a:pt x="32988" y="643223"/>
                  </a:lnTo>
                  <a:lnTo>
                    <a:pt x="8850" y="607373"/>
                  </a:lnTo>
                  <a:lnTo>
                    <a:pt x="0" y="563499"/>
                  </a:lnTo>
                  <a:lnTo>
                    <a:pt x="0" y="112649"/>
                  </a:lnTo>
                  <a:close/>
                </a:path>
              </a:pathLst>
            </a:custGeom>
            <a:ln w="12700">
              <a:solidFill>
                <a:srgbClr val="528BC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836612" y="5561076"/>
            <a:ext cx="10975975" cy="1069975"/>
            <a:chOff x="836612" y="5561076"/>
            <a:chExt cx="10975975" cy="1069975"/>
          </a:xfrm>
        </p:grpSpPr>
        <p:sp>
          <p:nvSpPr>
            <p:cNvPr id="23" name="object 23" descr=""/>
            <p:cNvSpPr/>
            <p:nvPr/>
          </p:nvSpPr>
          <p:spPr>
            <a:xfrm>
              <a:off x="842962" y="6043612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10963275" y="0"/>
                  </a:moveTo>
                  <a:lnTo>
                    <a:pt x="0" y="0"/>
                  </a:lnTo>
                  <a:lnTo>
                    <a:pt x="0" y="581025"/>
                  </a:lnTo>
                  <a:lnTo>
                    <a:pt x="10963275" y="581025"/>
                  </a:lnTo>
                  <a:lnTo>
                    <a:pt x="10963275" y="0"/>
                  </a:lnTo>
                  <a:close/>
                </a:path>
              </a:pathLst>
            </a:custGeom>
            <a:solidFill>
              <a:srgbClr val="D2DEEE">
                <a:alpha val="9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842962" y="6043612"/>
              <a:ext cx="10963275" cy="581025"/>
            </a:xfrm>
            <a:custGeom>
              <a:avLst/>
              <a:gdLst/>
              <a:ahLst/>
              <a:cxnLst/>
              <a:rect l="l" t="t" r="r" b="b"/>
              <a:pathLst>
                <a:path w="10963275" h="581025">
                  <a:moveTo>
                    <a:pt x="0" y="581025"/>
                  </a:moveTo>
                  <a:lnTo>
                    <a:pt x="10963275" y="581025"/>
                  </a:lnTo>
                  <a:lnTo>
                    <a:pt x="10963275" y="0"/>
                  </a:lnTo>
                  <a:lnTo>
                    <a:pt x="0" y="0"/>
                  </a:lnTo>
                  <a:lnTo>
                    <a:pt x="0" y="581025"/>
                  </a:lnTo>
                  <a:close/>
                </a:path>
              </a:pathLst>
            </a:custGeom>
            <a:ln w="1270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395476" y="5567426"/>
              <a:ext cx="10296525" cy="819150"/>
            </a:xfrm>
            <a:custGeom>
              <a:avLst/>
              <a:gdLst/>
              <a:ahLst/>
              <a:cxnLst/>
              <a:rect l="l" t="t" r="r" b="b"/>
              <a:pathLst>
                <a:path w="10296525" h="819150">
                  <a:moveTo>
                    <a:pt x="10160000" y="0"/>
                  </a:moveTo>
                  <a:lnTo>
                    <a:pt x="136398" y="0"/>
                  </a:lnTo>
                  <a:lnTo>
                    <a:pt x="93293" y="6953"/>
                  </a:lnTo>
                  <a:lnTo>
                    <a:pt x="55851" y="26319"/>
                  </a:lnTo>
                  <a:lnTo>
                    <a:pt x="26322" y="55854"/>
                  </a:lnTo>
                  <a:lnTo>
                    <a:pt x="6955" y="93315"/>
                  </a:lnTo>
                  <a:lnTo>
                    <a:pt x="0" y="136461"/>
                  </a:lnTo>
                  <a:lnTo>
                    <a:pt x="0" y="682561"/>
                  </a:lnTo>
                  <a:lnTo>
                    <a:pt x="6955" y="725713"/>
                  </a:lnTo>
                  <a:lnTo>
                    <a:pt x="26322" y="763191"/>
                  </a:lnTo>
                  <a:lnTo>
                    <a:pt x="55851" y="792744"/>
                  </a:lnTo>
                  <a:lnTo>
                    <a:pt x="93293" y="812126"/>
                  </a:lnTo>
                  <a:lnTo>
                    <a:pt x="136398" y="819086"/>
                  </a:lnTo>
                  <a:lnTo>
                    <a:pt x="10160000" y="819086"/>
                  </a:lnTo>
                  <a:lnTo>
                    <a:pt x="10203118" y="812126"/>
                  </a:lnTo>
                  <a:lnTo>
                    <a:pt x="10240591" y="792744"/>
                  </a:lnTo>
                  <a:lnTo>
                    <a:pt x="10270157" y="763191"/>
                  </a:lnTo>
                  <a:lnTo>
                    <a:pt x="10289556" y="725713"/>
                  </a:lnTo>
                  <a:lnTo>
                    <a:pt x="10296525" y="682561"/>
                  </a:lnTo>
                  <a:lnTo>
                    <a:pt x="10296525" y="136461"/>
                  </a:lnTo>
                  <a:lnTo>
                    <a:pt x="10289556" y="93315"/>
                  </a:lnTo>
                  <a:lnTo>
                    <a:pt x="10270157" y="55854"/>
                  </a:lnTo>
                  <a:lnTo>
                    <a:pt x="10240591" y="26319"/>
                  </a:lnTo>
                  <a:lnTo>
                    <a:pt x="10203118" y="6953"/>
                  </a:lnTo>
                  <a:lnTo>
                    <a:pt x="10160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395476" y="5567426"/>
              <a:ext cx="10296525" cy="819150"/>
            </a:xfrm>
            <a:custGeom>
              <a:avLst/>
              <a:gdLst/>
              <a:ahLst/>
              <a:cxnLst/>
              <a:rect l="l" t="t" r="r" b="b"/>
              <a:pathLst>
                <a:path w="10296525" h="819150">
                  <a:moveTo>
                    <a:pt x="0" y="136461"/>
                  </a:moveTo>
                  <a:lnTo>
                    <a:pt x="6955" y="93315"/>
                  </a:lnTo>
                  <a:lnTo>
                    <a:pt x="26322" y="55854"/>
                  </a:lnTo>
                  <a:lnTo>
                    <a:pt x="55851" y="26319"/>
                  </a:lnTo>
                  <a:lnTo>
                    <a:pt x="93293" y="6953"/>
                  </a:lnTo>
                  <a:lnTo>
                    <a:pt x="136398" y="0"/>
                  </a:lnTo>
                  <a:lnTo>
                    <a:pt x="10160000" y="0"/>
                  </a:lnTo>
                  <a:lnTo>
                    <a:pt x="10203118" y="6953"/>
                  </a:lnTo>
                  <a:lnTo>
                    <a:pt x="10240591" y="26319"/>
                  </a:lnTo>
                  <a:lnTo>
                    <a:pt x="10270157" y="55854"/>
                  </a:lnTo>
                  <a:lnTo>
                    <a:pt x="10289556" y="93315"/>
                  </a:lnTo>
                  <a:lnTo>
                    <a:pt x="10296525" y="136461"/>
                  </a:lnTo>
                  <a:lnTo>
                    <a:pt x="10296525" y="682561"/>
                  </a:lnTo>
                  <a:lnTo>
                    <a:pt x="10289556" y="725713"/>
                  </a:lnTo>
                  <a:lnTo>
                    <a:pt x="10270157" y="763191"/>
                  </a:lnTo>
                  <a:lnTo>
                    <a:pt x="10240591" y="792744"/>
                  </a:lnTo>
                  <a:lnTo>
                    <a:pt x="10203118" y="812126"/>
                  </a:lnTo>
                  <a:lnTo>
                    <a:pt x="10160000" y="819086"/>
                  </a:lnTo>
                  <a:lnTo>
                    <a:pt x="136398" y="819086"/>
                  </a:lnTo>
                  <a:lnTo>
                    <a:pt x="93293" y="812126"/>
                  </a:lnTo>
                  <a:lnTo>
                    <a:pt x="55851" y="792744"/>
                  </a:lnTo>
                  <a:lnTo>
                    <a:pt x="26322" y="763191"/>
                  </a:lnTo>
                  <a:lnTo>
                    <a:pt x="6955" y="725713"/>
                  </a:lnTo>
                  <a:lnTo>
                    <a:pt x="0" y="682561"/>
                  </a:lnTo>
                  <a:lnTo>
                    <a:pt x="0" y="136461"/>
                  </a:lnTo>
                  <a:close/>
                </a:path>
              </a:pathLst>
            </a:custGeom>
            <a:ln w="12699">
              <a:solidFill>
                <a:srgbClr val="528BC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43180" rIns="0" bIns="0" rtlCol="0" vert="horz">
            <a:spAutoFit/>
          </a:bodyPr>
          <a:lstStyle/>
          <a:p>
            <a:pPr marL="902969" marR="43180">
              <a:lnSpc>
                <a:spcPts val="1950"/>
              </a:lnSpc>
              <a:spcBef>
                <a:spcPts val="340"/>
              </a:spcBef>
            </a:pPr>
            <a:r>
              <a:rPr dirty="0"/>
              <a:t>How</a:t>
            </a:r>
            <a:r>
              <a:rPr dirty="0" spc="-90"/>
              <a:t> </a:t>
            </a:r>
            <a:r>
              <a:rPr dirty="0"/>
              <a:t>can</a:t>
            </a:r>
            <a:r>
              <a:rPr dirty="0" spc="-40"/>
              <a:t> </a:t>
            </a:r>
            <a:r>
              <a:rPr dirty="0"/>
              <a:t>public</a:t>
            </a:r>
            <a:r>
              <a:rPr dirty="0" spc="-5"/>
              <a:t> </a:t>
            </a:r>
            <a:r>
              <a:rPr dirty="0" spc="-10"/>
              <a:t>procurement</a:t>
            </a:r>
            <a:r>
              <a:rPr dirty="0" spc="5"/>
              <a:t> </a:t>
            </a:r>
            <a:r>
              <a:rPr dirty="0"/>
              <a:t>policies</a:t>
            </a:r>
            <a:r>
              <a:rPr dirty="0" spc="-20"/>
              <a:t> </a:t>
            </a:r>
            <a:r>
              <a:rPr dirty="0"/>
              <a:t>be</a:t>
            </a:r>
            <a:r>
              <a:rPr dirty="0" spc="15"/>
              <a:t> </a:t>
            </a:r>
            <a:r>
              <a:rPr dirty="0" spc="-10"/>
              <a:t>adapted</a:t>
            </a:r>
            <a:r>
              <a:rPr dirty="0" spc="-35"/>
              <a:t> </a:t>
            </a:r>
            <a:r>
              <a:rPr dirty="0"/>
              <a:t>to</a:t>
            </a:r>
            <a:r>
              <a:rPr dirty="0" spc="-45"/>
              <a:t> </a:t>
            </a:r>
            <a:r>
              <a:rPr dirty="0"/>
              <a:t>prioritize</a:t>
            </a:r>
            <a:r>
              <a:rPr dirty="0" spc="-60"/>
              <a:t> </a:t>
            </a:r>
            <a:r>
              <a:rPr dirty="0"/>
              <a:t>and</a:t>
            </a:r>
            <a:r>
              <a:rPr dirty="0" spc="-35"/>
              <a:t> </a:t>
            </a:r>
            <a:r>
              <a:rPr dirty="0"/>
              <a:t>incentivize</a:t>
            </a:r>
            <a:r>
              <a:rPr dirty="0" spc="-60"/>
              <a:t> </a:t>
            </a:r>
            <a:r>
              <a:rPr dirty="0"/>
              <a:t>local</a:t>
            </a:r>
            <a:r>
              <a:rPr dirty="0" spc="-30"/>
              <a:t> </a:t>
            </a:r>
            <a:r>
              <a:rPr dirty="0"/>
              <a:t>suppliers,</a:t>
            </a:r>
            <a:r>
              <a:rPr dirty="0" spc="10"/>
              <a:t> </a:t>
            </a:r>
            <a:r>
              <a:rPr dirty="0" spc="-10"/>
              <a:t>particularly </a:t>
            </a:r>
            <a:r>
              <a:rPr dirty="0"/>
              <a:t>SMEs</a:t>
            </a:r>
            <a:r>
              <a:rPr dirty="0" spc="-20"/>
              <a:t> </a:t>
            </a:r>
            <a:r>
              <a:rPr dirty="0"/>
              <a:t>and</a:t>
            </a:r>
            <a:r>
              <a:rPr dirty="0" spc="-25"/>
              <a:t> </a:t>
            </a:r>
            <a:r>
              <a:rPr dirty="0"/>
              <a:t>women-owned</a:t>
            </a:r>
            <a:r>
              <a:rPr dirty="0" spc="-20"/>
              <a:t> </a:t>
            </a:r>
            <a:r>
              <a:rPr dirty="0"/>
              <a:t>businesses,</a:t>
            </a:r>
            <a:r>
              <a:rPr dirty="0" spc="-50"/>
              <a:t> </a:t>
            </a:r>
            <a:r>
              <a:rPr dirty="0"/>
              <a:t>without</a:t>
            </a:r>
            <a:r>
              <a:rPr dirty="0" spc="-55"/>
              <a:t> </a:t>
            </a:r>
            <a:r>
              <a:rPr dirty="0"/>
              <a:t>compromising</a:t>
            </a:r>
            <a:r>
              <a:rPr dirty="0" spc="-7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quality</a:t>
            </a:r>
            <a:r>
              <a:rPr dirty="0" spc="-45"/>
              <a:t> </a:t>
            </a:r>
            <a:r>
              <a:rPr dirty="0"/>
              <a:t>and</a:t>
            </a:r>
            <a:r>
              <a:rPr dirty="0" spc="-25"/>
              <a:t> </a:t>
            </a:r>
            <a:r>
              <a:rPr dirty="0" spc="-10"/>
              <a:t>competitiveness?</a:t>
            </a:r>
          </a:p>
          <a:p>
            <a:pPr marL="890269">
              <a:lnSpc>
                <a:spcPct val="100000"/>
              </a:lnSpc>
            </a:pPr>
          </a:p>
          <a:p>
            <a:pPr marL="890269">
              <a:lnSpc>
                <a:spcPct val="100000"/>
              </a:lnSpc>
              <a:spcBef>
                <a:spcPts val="55"/>
              </a:spcBef>
            </a:pPr>
            <a:endParaRPr sz="1700"/>
          </a:p>
          <a:p>
            <a:pPr marL="902969" marR="341630">
              <a:lnSpc>
                <a:spcPts val="1950"/>
              </a:lnSpc>
            </a:pPr>
            <a:r>
              <a:rPr dirty="0"/>
              <a:t>How</a:t>
            </a:r>
            <a:r>
              <a:rPr dirty="0" spc="-70"/>
              <a:t> </a:t>
            </a:r>
            <a:r>
              <a:rPr dirty="0"/>
              <a:t>can</a:t>
            </a:r>
            <a:r>
              <a:rPr dirty="0" spc="-35"/>
              <a:t> </a:t>
            </a:r>
            <a:r>
              <a:rPr dirty="0" spc="-25"/>
              <a:t>APAN</a:t>
            </a:r>
            <a:r>
              <a:rPr dirty="0" spc="-20"/>
              <a:t> </a:t>
            </a:r>
            <a:r>
              <a:rPr dirty="0" spc="-10"/>
              <a:t>facilitate</a:t>
            </a:r>
            <a:r>
              <a:rPr dirty="0" spc="-55"/>
              <a:t> </a:t>
            </a:r>
            <a:r>
              <a:rPr dirty="0"/>
              <a:t>members</a:t>
            </a:r>
            <a:r>
              <a:rPr dirty="0" spc="-10"/>
              <a:t> </a:t>
            </a:r>
            <a:r>
              <a:rPr dirty="0"/>
              <a:t>to</a:t>
            </a:r>
            <a:r>
              <a:rPr dirty="0" spc="35"/>
              <a:t> </a:t>
            </a:r>
            <a:r>
              <a:rPr dirty="0" spc="-10"/>
              <a:t>share</a:t>
            </a:r>
            <a:r>
              <a:rPr dirty="0" spc="-50"/>
              <a:t> </a:t>
            </a:r>
            <a:r>
              <a:rPr dirty="0"/>
              <a:t>insights</a:t>
            </a:r>
            <a:r>
              <a:rPr dirty="0" spc="-20"/>
              <a:t> </a:t>
            </a:r>
            <a:r>
              <a:rPr dirty="0"/>
              <a:t>and</a:t>
            </a:r>
            <a:r>
              <a:rPr dirty="0" spc="-30"/>
              <a:t> </a:t>
            </a:r>
            <a:r>
              <a:rPr dirty="0"/>
              <a:t>best</a:t>
            </a:r>
            <a:r>
              <a:rPr dirty="0" spc="-60"/>
              <a:t> </a:t>
            </a:r>
            <a:r>
              <a:rPr dirty="0"/>
              <a:t>practices,</a:t>
            </a:r>
            <a:r>
              <a:rPr dirty="0" spc="20"/>
              <a:t> </a:t>
            </a:r>
            <a:r>
              <a:rPr dirty="0" spc="-10"/>
              <a:t>developing</a:t>
            </a:r>
            <a:r>
              <a:rPr dirty="0" spc="-75"/>
              <a:t> </a:t>
            </a:r>
            <a:r>
              <a:rPr dirty="0"/>
              <a:t>regional</a:t>
            </a:r>
            <a:r>
              <a:rPr dirty="0" spc="-20"/>
              <a:t> </a:t>
            </a:r>
            <a:r>
              <a:rPr dirty="0" spc="-10"/>
              <a:t>strategies </a:t>
            </a:r>
            <a:r>
              <a:rPr dirty="0"/>
              <a:t>that</a:t>
            </a:r>
            <a:r>
              <a:rPr dirty="0" spc="-90"/>
              <a:t> </a:t>
            </a:r>
            <a:r>
              <a:rPr dirty="0"/>
              <a:t>address</a:t>
            </a:r>
            <a:r>
              <a:rPr dirty="0" spc="-30"/>
              <a:t> </a:t>
            </a:r>
            <a:r>
              <a:rPr dirty="0"/>
              <a:t>common</a:t>
            </a:r>
            <a:r>
              <a:rPr dirty="0" spc="-50"/>
              <a:t> </a:t>
            </a:r>
            <a:r>
              <a:rPr dirty="0"/>
              <a:t>challenges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50"/>
              <a:t> </a:t>
            </a:r>
            <a:r>
              <a:rPr dirty="0" spc="-10"/>
              <a:t>capitalize</a:t>
            </a:r>
            <a:r>
              <a:rPr dirty="0" spc="5"/>
              <a:t> </a:t>
            </a:r>
            <a:r>
              <a:rPr dirty="0"/>
              <a:t>on</a:t>
            </a:r>
            <a:r>
              <a:rPr dirty="0" spc="15"/>
              <a:t> </a:t>
            </a:r>
            <a:r>
              <a:rPr dirty="0"/>
              <a:t>shared</a:t>
            </a:r>
            <a:r>
              <a:rPr dirty="0" spc="-40"/>
              <a:t> </a:t>
            </a:r>
            <a:r>
              <a:rPr dirty="0" spc="-10"/>
              <a:t>opportunities?</a:t>
            </a:r>
          </a:p>
          <a:p>
            <a:pPr marL="890269">
              <a:lnSpc>
                <a:spcPct val="100000"/>
              </a:lnSpc>
            </a:pPr>
          </a:p>
          <a:p>
            <a:pPr marL="890269">
              <a:lnSpc>
                <a:spcPct val="100000"/>
              </a:lnSpc>
              <a:spcBef>
                <a:spcPts val="55"/>
              </a:spcBef>
            </a:pPr>
            <a:endParaRPr sz="1700"/>
          </a:p>
          <a:p>
            <a:pPr marL="902969" marR="184150">
              <a:lnSpc>
                <a:spcPts val="1950"/>
              </a:lnSpc>
            </a:pPr>
            <a:r>
              <a:rPr dirty="0"/>
              <a:t>How</a:t>
            </a:r>
            <a:r>
              <a:rPr dirty="0" spc="-100"/>
              <a:t> </a:t>
            </a:r>
            <a:r>
              <a:rPr dirty="0"/>
              <a:t>can</a:t>
            </a:r>
            <a:r>
              <a:rPr dirty="0" spc="-55"/>
              <a:t> </a:t>
            </a:r>
            <a:r>
              <a:rPr dirty="0"/>
              <a:t>African</a:t>
            </a:r>
            <a:r>
              <a:rPr dirty="0" spc="-60"/>
              <a:t> </a:t>
            </a:r>
            <a:r>
              <a:rPr dirty="0"/>
              <a:t>countries</a:t>
            </a:r>
            <a:r>
              <a:rPr dirty="0" spc="-105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African</a:t>
            </a:r>
            <a:r>
              <a:rPr dirty="0" spc="-60"/>
              <a:t> </a:t>
            </a:r>
            <a:r>
              <a:rPr dirty="0"/>
              <a:t>Continental</a:t>
            </a:r>
            <a:r>
              <a:rPr dirty="0" spc="-50"/>
              <a:t> </a:t>
            </a:r>
            <a:r>
              <a:rPr dirty="0"/>
              <a:t>Free</a:t>
            </a:r>
            <a:r>
              <a:rPr dirty="0" spc="-70"/>
              <a:t> </a:t>
            </a:r>
            <a:r>
              <a:rPr dirty="0" spc="-10"/>
              <a:t>Trade</a:t>
            </a:r>
            <a:r>
              <a:rPr dirty="0" spc="-15"/>
              <a:t> </a:t>
            </a:r>
            <a:r>
              <a:rPr dirty="0"/>
              <a:t>Area</a:t>
            </a:r>
            <a:r>
              <a:rPr dirty="0" spc="-45"/>
              <a:t> </a:t>
            </a:r>
            <a:r>
              <a:rPr dirty="0" spc="-10"/>
              <a:t>(AfCFTA)</a:t>
            </a:r>
            <a:r>
              <a:rPr dirty="0" spc="-30"/>
              <a:t> </a:t>
            </a:r>
            <a:r>
              <a:rPr dirty="0"/>
              <a:t>framework</a:t>
            </a:r>
            <a:r>
              <a:rPr dirty="0" spc="-10"/>
              <a:t> </a:t>
            </a:r>
            <a:r>
              <a:rPr dirty="0"/>
              <a:t>to</a:t>
            </a:r>
            <a:r>
              <a:rPr dirty="0" spc="10"/>
              <a:t> </a:t>
            </a:r>
            <a:r>
              <a:rPr dirty="0" spc="-10"/>
              <a:t>develop </a:t>
            </a:r>
            <a:r>
              <a:rPr dirty="0"/>
              <a:t>regional</a:t>
            </a:r>
            <a:r>
              <a:rPr dirty="0" spc="-105"/>
              <a:t> </a:t>
            </a:r>
            <a:r>
              <a:rPr dirty="0"/>
              <a:t>supply</a:t>
            </a:r>
            <a:r>
              <a:rPr dirty="0" spc="-45"/>
              <a:t> </a:t>
            </a:r>
            <a:r>
              <a:rPr dirty="0"/>
              <a:t>chains</a:t>
            </a:r>
            <a:r>
              <a:rPr dirty="0" spc="-10"/>
              <a:t> </a:t>
            </a:r>
            <a:r>
              <a:rPr dirty="0"/>
              <a:t>that</a:t>
            </a:r>
            <a:r>
              <a:rPr dirty="0" spc="-60"/>
              <a:t> </a:t>
            </a:r>
            <a:r>
              <a:rPr dirty="0"/>
              <a:t>reduce</a:t>
            </a:r>
            <a:r>
              <a:rPr dirty="0" spc="20"/>
              <a:t> </a:t>
            </a:r>
            <a:r>
              <a:rPr dirty="0"/>
              <a:t>dependency</a:t>
            </a:r>
            <a:r>
              <a:rPr dirty="0" spc="-40"/>
              <a:t> </a:t>
            </a:r>
            <a:r>
              <a:rPr dirty="0"/>
              <a:t>on</a:t>
            </a:r>
            <a:r>
              <a:rPr dirty="0" spc="-35"/>
              <a:t> </a:t>
            </a:r>
            <a:r>
              <a:rPr dirty="0"/>
              <a:t>imports</a:t>
            </a:r>
            <a:r>
              <a:rPr dirty="0" spc="-15"/>
              <a:t> </a:t>
            </a:r>
            <a:r>
              <a:rPr dirty="0"/>
              <a:t>and</a:t>
            </a:r>
            <a:r>
              <a:rPr dirty="0" spc="-30"/>
              <a:t> </a:t>
            </a:r>
            <a:r>
              <a:rPr dirty="0"/>
              <a:t>enhance</a:t>
            </a:r>
            <a:r>
              <a:rPr dirty="0" spc="20"/>
              <a:t> </a:t>
            </a:r>
            <a:r>
              <a:rPr dirty="0" spc="-10"/>
              <a:t>continental</a:t>
            </a:r>
            <a:r>
              <a:rPr dirty="0" spc="-90"/>
              <a:t> </a:t>
            </a:r>
            <a:r>
              <a:rPr dirty="0"/>
              <a:t>trade</a:t>
            </a:r>
            <a:r>
              <a:rPr dirty="0" spc="25"/>
              <a:t> </a:t>
            </a:r>
            <a:r>
              <a:rPr dirty="0" spc="-10"/>
              <a:t>resilience?</a:t>
            </a:r>
          </a:p>
          <a:p>
            <a:pPr marL="890269">
              <a:lnSpc>
                <a:spcPct val="100000"/>
              </a:lnSpc>
            </a:pPr>
          </a:p>
          <a:p>
            <a:pPr marL="890269">
              <a:lnSpc>
                <a:spcPct val="100000"/>
              </a:lnSpc>
              <a:spcBef>
                <a:spcPts val="55"/>
              </a:spcBef>
            </a:pPr>
            <a:endParaRPr sz="1700"/>
          </a:p>
          <a:p>
            <a:pPr marL="902969" marR="386715">
              <a:lnSpc>
                <a:spcPts val="1950"/>
              </a:lnSpc>
            </a:pPr>
            <a:r>
              <a:rPr dirty="0"/>
              <a:t>How</a:t>
            </a:r>
            <a:r>
              <a:rPr dirty="0" spc="-85"/>
              <a:t> </a:t>
            </a:r>
            <a:r>
              <a:rPr dirty="0"/>
              <a:t>can</a:t>
            </a:r>
            <a:r>
              <a:rPr dirty="0" spc="-50"/>
              <a:t> </a:t>
            </a:r>
            <a:r>
              <a:rPr dirty="0"/>
              <a:t>we</a:t>
            </a:r>
            <a:r>
              <a:rPr dirty="0" spc="-65"/>
              <a:t> </a:t>
            </a:r>
            <a:r>
              <a:rPr dirty="0"/>
              <a:t>prioritise</a:t>
            </a:r>
            <a:r>
              <a:rPr dirty="0" spc="-65"/>
              <a:t> </a:t>
            </a:r>
            <a:r>
              <a:rPr dirty="0"/>
              <a:t>sustainability</a:t>
            </a:r>
            <a:r>
              <a:rPr dirty="0" spc="5"/>
              <a:t> </a:t>
            </a:r>
            <a:r>
              <a:rPr dirty="0"/>
              <a:t>and</a:t>
            </a:r>
            <a:r>
              <a:rPr dirty="0" spc="-50"/>
              <a:t> </a:t>
            </a:r>
            <a:r>
              <a:rPr dirty="0"/>
              <a:t>circular</a:t>
            </a:r>
            <a:r>
              <a:rPr dirty="0" spc="-30"/>
              <a:t> </a:t>
            </a:r>
            <a:r>
              <a:rPr dirty="0"/>
              <a:t>economy</a:t>
            </a:r>
            <a:r>
              <a:rPr dirty="0" spc="5"/>
              <a:t> </a:t>
            </a:r>
            <a:r>
              <a:rPr dirty="0"/>
              <a:t>principles</a:t>
            </a:r>
            <a:r>
              <a:rPr dirty="0" spc="10"/>
              <a:t> </a:t>
            </a:r>
            <a:r>
              <a:rPr dirty="0"/>
              <a:t>intopublic</a:t>
            </a:r>
            <a:r>
              <a:rPr dirty="0" spc="-20"/>
              <a:t> </a:t>
            </a:r>
            <a:r>
              <a:rPr dirty="0" spc="-10"/>
              <a:t>procurement</a:t>
            </a:r>
            <a:r>
              <a:rPr dirty="0" spc="-5"/>
              <a:t> </a:t>
            </a:r>
            <a:r>
              <a:rPr dirty="0" spc="-10"/>
              <a:t>policies </a:t>
            </a:r>
            <a:r>
              <a:rPr dirty="0"/>
              <a:t>and</a:t>
            </a:r>
            <a:r>
              <a:rPr dirty="0" spc="-35"/>
              <a:t> </a:t>
            </a:r>
            <a:r>
              <a:rPr dirty="0"/>
              <a:t>practices to</a:t>
            </a:r>
            <a:r>
              <a:rPr dirty="0" spc="-30"/>
              <a:t> </a:t>
            </a:r>
            <a:r>
              <a:rPr dirty="0" spc="-10"/>
              <a:t>strengthen</a:t>
            </a:r>
            <a:r>
              <a:rPr dirty="0" spc="-20"/>
              <a:t> </a:t>
            </a:r>
            <a:r>
              <a:rPr dirty="0"/>
              <a:t>local</a:t>
            </a:r>
            <a:r>
              <a:rPr dirty="0" spc="-90"/>
              <a:t> </a:t>
            </a:r>
            <a:r>
              <a:rPr dirty="0"/>
              <a:t>supply</a:t>
            </a:r>
            <a:r>
              <a:rPr dirty="0" spc="-35"/>
              <a:t> </a:t>
            </a:r>
            <a:r>
              <a:rPr dirty="0" spc="-10"/>
              <a:t>chains?</a:t>
            </a:r>
          </a:p>
          <a:p>
            <a:pPr marL="890269">
              <a:lnSpc>
                <a:spcPct val="100000"/>
              </a:lnSpc>
            </a:pPr>
          </a:p>
          <a:p>
            <a:pPr marL="890269">
              <a:lnSpc>
                <a:spcPct val="100000"/>
              </a:lnSpc>
              <a:spcBef>
                <a:spcPts val="5"/>
              </a:spcBef>
            </a:pPr>
            <a:endParaRPr sz="2200"/>
          </a:p>
          <a:p>
            <a:pPr marL="909319" marR="5080">
              <a:lnSpc>
                <a:spcPts val="1950"/>
              </a:lnSpc>
            </a:pPr>
            <a:r>
              <a:rPr dirty="0"/>
              <a:t>What</a:t>
            </a:r>
            <a:r>
              <a:rPr dirty="0" spc="10"/>
              <a:t> </a:t>
            </a:r>
            <a:r>
              <a:rPr dirty="0"/>
              <a:t>are</a:t>
            </a:r>
            <a:r>
              <a:rPr dirty="0" spc="25"/>
              <a:t> </a:t>
            </a:r>
            <a:r>
              <a:rPr dirty="0"/>
              <a:t>the</a:t>
            </a:r>
            <a:r>
              <a:rPr dirty="0" spc="25"/>
              <a:t> </a:t>
            </a:r>
            <a:r>
              <a:rPr dirty="0"/>
              <a:t>key</a:t>
            </a:r>
            <a:r>
              <a:rPr dirty="0" spc="-40"/>
              <a:t> </a:t>
            </a:r>
            <a:r>
              <a:rPr dirty="0"/>
              <a:t>skills</a:t>
            </a:r>
            <a:r>
              <a:rPr dirty="0" spc="-80"/>
              <a:t> </a:t>
            </a:r>
            <a:r>
              <a:rPr dirty="0"/>
              <a:t>and</a:t>
            </a:r>
            <a:r>
              <a:rPr dirty="0" spc="-25"/>
              <a:t> </a:t>
            </a:r>
            <a:r>
              <a:rPr dirty="0"/>
              <a:t>capacities</a:t>
            </a:r>
            <a:r>
              <a:rPr dirty="0" spc="-5"/>
              <a:t> </a:t>
            </a:r>
            <a:r>
              <a:rPr dirty="0"/>
              <a:t>local</a:t>
            </a:r>
            <a:r>
              <a:rPr dirty="0" spc="-20"/>
              <a:t> </a:t>
            </a:r>
            <a:r>
              <a:rPr dirty="0"/>
              <a:t>suppliers</a:t>
            </a:r>
            <a:r>
              <a:rPr dirty="0" spc="-10"/>
              <a:t> </a:t>
            </a:r>
            <a:r>
              <a:rPr dirty="0"/>
              <a:t>need</a:t>
            </a:r>
            <a:r>
              <a:rPr dirty="0" spc="-25"/>
              <a:t> </a:t>
            </a:r>
            <a:r>
              <a:rPr dirty="0"/>
              <a:t>to</a:t>
            </a:r>
            <a:r>
              <a:rPr dirty="0" spc="-30"/>
              <a:t> </a:t>
            </a:r>
            <a:r>
              <a:rPr dirty="0" spc="-10"/>
              <a:t>effectively</a:t>
            </a:r>
            <a:r>
              <a:rPr dirty="0" spc="-50"/>
              <a:t> </a:t>
            </a:r>
            <a:r>
              <a:rPr dirty="0"/>
              <a:t>participate</a:t>
            </a:r>
            <a:r>
              <a:rPr dirty="0" spc="-50"/>
              <a:t> </a:t>
            </a:r>
            <a:r>
              <a:rPr dirty="0"/>
              <a:t>in</a:t>
            </a:r>
            <a:r>
              <a:rPr dirty="0" spc="-25"/>
              <a:t> </a:t>
            </a:r>
            <a:r>
              <a:rPr dirty="0" spc="-10"/>
              <a:t>public </a:t>
            </a:r>
            <a:r>
              <a:rPr dirty="0"/>
              <a:t>procurement,</a:t>
            </a:r>
            <a:r>
              <a:rPr dirty="0" spc="-80"/>
              <a:t> </a:t>
            </a:r>
            <a:r>
              <a:rPr dirty="0"/>
              <a:t>and</a:t>
            </a:r>
            <a:r>
              <a:rPr dirty="0" spc="-40"/>
              <a:t> </a:t>
            </a:r>
            <a:r>
              <a:rPr dirty="0"/>
              <a:t>how</a:t>
            </a:r>
            <a:r>
              <a:rPr dirty="0" spc="-15"/>
              <a:t> </a:t>
            </a:r>
            <a:r>
              <a:rPr dirty="0"/>
              <a:t>can</a:t>
            </a:r>
            <a:r>
              <a:rPr dirty="0" spc="-45"/>
              <a:t> </a:t>
            </a:r>
            <a:r>
              <a:rPr dirty="0"/>
              <a:t>governments</a:t>
            </a:r>
            <a:r>
              <a:rPr dirty="0" spc="-30"/>
              <a:t> </a:t>
            </a:r>
            <a:r>
              <a:rPr dirty="0"/>
              <a:t>and</a:t>
            </a:r>
            <a:r>
              <a:rPr dirty="0" spc="-40"/>
              <a:t> </a:t>
            </a:r>
            <a:r>
              <a:rPr dirty="0"/>
              <a:t>international</a:t>
            </a:r>
            <a:r>
              <a:rPr dirty="0" spc="-35"/>
              <a:t> </a:t>
            </a:r>
            <a:r>
              <a:rPr dirty="0"/>
              <a:t>partners</a:t>
            </a:r>
            <a:r>
              <a:rPr dirty="0" spc="-25"/>
              <a:t> </a:t>
            </a:r>
            <a:r>
              <a:rPr dirty="0"/>
              <a:t>support</a:t>
            </a:r>
            <a:r>
              <a:rPr dirty="0" spc="-5"/>
              <a:t> </a:t>
            </a:r>
            <a:r>
              <a:rPr dirty="0"/>
              <a:t>this</a:t>
            </a:r>
            <a:r>
              <a:rPr dirty="0" spc="-25"/>
              <a:t> </a:t>
            </a:r>
            <a:r>
              <a:rPr dirty="0"/>
              <a:t>capacity</a:t>
            </a:r>
            <a:r>
              <a:rPr dirty="0" spc="-60"/>
              <a:t> </a:t>
            </a:r>
            <a:r>
              <a:rPr dirty="0" spc="-10"/>
              <a:t>development?</a:t>
            </a: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957897" y="153669"/>
            <a:ext cx="10125710" cy="54102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350" b="0">
                <a:solidFill>
                  <a:srgbClr val="000000"/>
                </a:solidFill>
                <a:latin typeface="Arial"/>
                <a:cs typeface="Arial"/>
              </a:rPr>
              <a:t>Some</a:t>
            </a:r>
            <a:r>
              <a:rPr dirty="0" sz="3350" spc="-5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3350" b="0">
                <a:solidFill>
                  <a:srgbClr val="000000"/>
                </a:solidFill>
                <a:latin typeface="Arial"/>
                <a:cs typeface="Arial"/>
              </a:rPr>
              <a:t>Thoughts</a:t>
            </a:r>
            <a:r>
              <a:rPr dirty="0" sz="3350" spc="110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3350" b="0">
                <a:solidFill>
                  <a:srgbClr val="000000"/>
                </a:solidFill>
                <a:latin typeface="Arial"/>
                <a:cs typeface="Arial"/>
              </a:rPr>
              <a:t>for</a:t>
            </a:r>
            <a:r>
              <a:rPr dirty="0" sz="3350" spc="5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3350" b="0">
                <a:solidFill>
                  <a:srgbClr val="000000"/>
                </a:solidFill>
                <a:latin typeface="Arial"/>
                <a:cs typeface="Arial"/>
              </a:rPr>
              <a:t>Deliberation</a:t>
            </a:r>
            <a:r>
              <a:rPr dirty="0" sz="3350" spc="70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3350" b="0">
                <a:solidFill>
                  <a:srgbClr val="000000"/>
                </a:solidFill>
                <a:latin typeface="Arial"/>
                <a:cs typeface="Arial"/>
              </a:rPr>
              <a:t>during</a:t>
            </a:r>
            <a:r>
              <a:rPr dirty="0" sz="3350" spc="70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3350" b="0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dirty="0" sz="3350" spc="-160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3350" spc="-10" b="0">
                <a:solidFill>
                  <a:srgbClr val="000000"/>
                </a:solidFill>
                <a:latin typeface="Arial"/>
                <a:cs typeface="Arial"/>
              </a:rPr>
              <a:t>Assembly</a:t>
            </a:r>
            <a:endParaRPr sz="3350">
              <a:latin typeface="Arial"/>
              <a:cs typeface="Arial"/>
            </a:endParaRPr>
          </a:p>
        </p:txBody>
      </p:sp>
      <p:sp>
        <p:nvSpPr>
          <p:cNvPr id="29" name="object 29" descr=""/>
          <p:cNvSpPr/>
          <p:nvPr/>
        </p:nvSpPr>
        <p:spPr>
          <a:xfrm>
            <a:off x="0" y="866775"/>
            <a:ext cx="12192000" cy="114300"/>
          </a:xfrm>
          <a:custGeom>
            <a:avLst/>
            <a:gdLst/>
            <a:ahLst/>
            <a:cxnLst/>
            <a:rect l="l" t="t" r="r" b="b"/>
            <a:pathLst>
              <a:path w="12192000" h="114300">
                <a:moveTo>
                  <a:pt x="12192000" y="0"/>
                </a:moveTo>
                <a:lnTo>
                  <a:pt x="0" y="0"/>
                </a:lnTo>
                <a:lnTo>
                  <a:pt x="0" y="114300"/>
                </a:lnTo>
                <a:lnTo>
                  <a:pt x="12192000" y="1143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1677B9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0" name="object 30" descr=""/>
          <p:cNvGrpSpPr/>
          <p:nvPr/>
        </p:nvGrpSpPr>
        <p:grpSpPr>
          <a:xfrm>
            <a:off x="247650" y="6391273"/>
            <a:ext cx="11668125" cy="390525"/>
            <a:chOff x="247650" y="6391273"/>
            <a:chExt cx="11668125" cy="390525"/>
          </a:xfrm>
        </p:grpSpPr>
        <p:pic>
          <p:nvPicPr>
            <p:cNvPr id="31" name="object 3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7650" y="6391273"/>
              <a:ext cx="1019175" cy="390525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82325" y="6486523"/>
              <a:ext cx="933450" cy="295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20289" y="3127311"/>
            <a:ext cx="7898130" cy="7010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spc="-20">
                <a:solidFill>
                  <a:srgbClr val="000000"/>
                </a:solidFill>
              </a:rPr>
              <a:t>Thank</a:t>
            </a:r>
            <a:r>
              <a:rPr dirty="0" sz="4400" spc="-240">
                <a:solidFill>
                  <a:srgbClr val="000000"/>
                </a:solidFill>
              </a:rPr>
              <a:t> </a:t>
            </a:r>
            <a:r>
              <a:rPr dirty="0" sz="4400" spc="-30">
                <a:solidFill>
                  <a:srgbClr val="000000"/>
                </a:solidFill>
              </a:rPr>
              <a:t>you</a:t>
            </a:r>
            <a:r>
              <a:rPr dirty="0" sz="4400" spc="-220">
                <a:solidFill>
                  <a:srgbClr val="000000"/>
                </a:solidFill>
              </a:rPr>
              <a:t> </a:t>
            </a:r>
            <a:r>
              <a:rPr dirty="0" sz="4400">
                <a:solidFill>
                  <a:srgbClr val="000000"/>
                </a:solidFill>
              </a:rPr>
              <a:t>for</a:t>
            </a:r>
            <a:r>
              <a:rPr dirty="0" sz="4400" spc="-245">
                <a:solidFill>
                  <a:srgbClr val="000000"/>
                </a:solidFill>
              </a:rPr>
              <a:t> </a:t>
            </a:r>
            <a:r>
              <a:rPr dirty="0" sz="4400" spc="-25">
                <a:solidFill>
                  <a:srgbClr val="000000"/>
                </a:solidFill>
              </a:rPr>
              <a:t>your</a:t>
            </a:r>
            <a:r>
              <a:rPr dirty="0" sz="4400" spc="-190">
                <a:solidFill>
                  <a:srgbClr val="000000"/>
                </a:solidFill>
              </a:rPr>
              <a:t> </a:t>
            </a:r>
            <a:r>
              <a:rPr dirty="0" sz="4400">
                <a:solidFill>
                  <a:srgbClr val="000000"/>
                </a:solidFill>
              </a:rPr>
              <a:t>kind</a:t>
            </a:r>
            <a:r>
              <a:rPr dirty="0" sz="4400" spc="-204">
                <a:solidFill>
                  <a:srgbClr val="000000"/>
                </a:solidFill>
              </a:rPr>
              <a:t> </a:t>
            </a:r>
            <a:r>
              <a:rPr dirty="0" sz="4400" spc="-20">
                <a:solidFill>
                  <a:srgbClr val="000000"/>
                </a:solidFill>
              </a:rPr>
              <a:t>attention!!!</a:t>
            </a:r>
            <a:endParaRPr sz="44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9642" y="255905"/>
            <a:ext cx="10355580" cy="518159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200" spc="-25">
                <a:solidFill>
                  <a:srgbClr val="000000"/>
                </a:solidFill>
              </a:rPr>
              <a:t>African</a:t>
            </a:r>
            <a:r>
              <a:rPr dirty="0" sz="3200" spc="-125">
                <a:solidFill>
                  <a:srgbClr val="000000"/>
                </a:solidFill>
              </a:rPr>
              <a:t> </a:t>
            </a:r>
            <a:r>
              <a:rPr dirty="0" sz="3200" spc="-10">
                <a:solidFill>
                  <a:srgbClr val="000000"/>
                </a:solidFill>
              </a:rPr>
              <a:t>Public</a:t>
            </a:r>
            <a:r>
              <a:rPr dirty="0" sz="3200" spc="-114">
                <a:solidFill>
                  <a:srgbClr val="000000"/>
                </a:solidFill>
              </a:rPr>
              <a:t> </a:t>
            </a:r>
            <a:r>
              <a:rPr dirty="0" sz="3200" spc="-50">
                <a:solidFill>
                  <a:srgbClr val="000000"/>
                </a:solidFill>
              </a:rPr>
              <a:t>Procurement</a:t>
            </a:r>
            <a:r>
              <a:rPr dirty="0" sz="3200" spc="-105">
                <a:solidFill>
                  <a:srgbClr val="000000"/>
                </a:solidFill>
              </a:rPr>
              <a:t> </a:t>
            </a:r>
            <a:r>
              <a:rPr dirty="0" sz="3200" spc="-35">
                <a:solidFill>
                  <a:srgbClr val="000000"/>
                </a:solidFill>
              </a:rPr>
              <a:t>Context:</a:t>
            </a:r>
            <a:r>
              <a:rPr dirty="0" sz="3200" spc="-114">
                <a:solidFill>
                  <a:srgbClr val="000000"/>
                </a:solidFill>
              </a:rPr>
              <a:t> </a:t>
            </a:r>
            <a:r>
              <a:rPr dirty="0" sz="3200" spc="-25">
                <a:solidFill>
                  <a:srgbClr val="000000"/>
                </a:solidFill>
              </a:rPr>
              <a:t>Opportunities</a:t>
            </a:r>
            <a:r>
              <a:rPr dirty="0" sz="3200" spc="-70">
                <a:solidFill>
                  <a:srgbClr val="000000"/>
                </a:solidFill>
              </a:rPr>
              <a:t> </a:t>
            </a:r>
            <a:r>
              <a:rPr dirty="0" sz="3200">
                <a:solidFill>
                  <a:srgbClr val="000000"/>
                </a:solidFill>
              </a:rPr>
              <a:t>&amp;</a:t>
            </a:r>
            <a:r>
              <a:rPr dirty="0" sz="3200" spc="-85">
                <a:solidFill>
                  <a:srgbClr val="000000"/>
                </a:solidFill>
              </a:rPr>
              <a:t> </a:t>
            </a:r>
            <a:r>
              <a:rPr dirty="0" sz="3200" spc="-10">
                <a:solidFill>
                  <a:srgbClr val="000000"/>
                </a:solidFill>
              </a:rPr>
              <a:t>Challenges</a:t>
            </a:r>
            <a:endParaRPr sz="3200"/>
          </a:p>
        </p:txBody>
      </p:sp>
      <p:sp>
        <p:nvSpPr>
          <p:cNvPr id="3" name="object 3" descr=""/>
          <p:cNvSpPr/>
          <p:nvPr/>
        </p:nvSpPr>
        <p:spPr>
          <a:xfrm>
            <a:off x="280987" y="1423987"/>
            <a:ext cx="6448425" cy="5172075"/>
          </a:xfrm>
          <a:custGeom>
            <a:avLst/>
            <a:gdLst/>
            <a:ahLst/>
            <a:cxnLst/>
            <a:rect l="l" t="t" r="r" b="b"/>
            <a:pathLst>
              <a:path w="6448425" h="5172075">
                <a:moveTo>
                  <a:pt x="0" y="5172075"/>
                </a:moveTo>
                <a:lnTo>
                  <a:pt x="6448425" y="5172075"/>
                </a:lnTo>
                <a:lnTo>
                  <a:pt x="6448425" y="0"/>
                </a:lnTo>
                <a:lnTo>
                  <a:pt x="0" y="0"/>
                </a:lnTo>
                <a:lnTo>
                  <a:pt x="0" y="5172075"/>
                </a:lnTo>
                <a:close/>
              </a:path>
            </a:pathLst>
          </a:custGeom>
          <a:ln w="9525">
            <a:solidFill>
              <a:srgbClr val="528BC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9727" y="1380807"/>
            <a:ext cx="6290945" cy="5031105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algn="just" marL="241300" marR="8890" indent="-228600">
              <a:lnSpc>
                <a:spcPts val="2180"/>
              </a:lnSpc>
              <a:spcBef>
                <a:spcPts val="530"/>
              </a:spcBef>
              <a:buChar char="•"/>
              <a:tabLst>
                <a:tab pos="241300" algn="l"/>
              </a:tabLst>
            </a:pPr>
            <a:r>
              <a:rPr dirty="0" sz="2150">
                <a:solidFill>
                  <a:srgbClr val="333333"/>
                </a:solidFill>
                <a:latin typeface="Arial"/>
                <a:cs typeface="Arial"/>
              </a:rPr>
              <a:t>Home</a:t>
            </a:r>
            <a:r>
              <a:rPr dirty="0" sz="2150" spc="275">
                <a:solidFill>
                  <a:srgbClr val="333333"/>
                </a:solidFill>
                <a:latin typeface="Arial"/>
                <a:cs typeface="Arial"/>
              </a:rPr>
              <a:t>  </a:t>
            </a:r>
            <a:r>
              <a:rPr dirty="0" sz="2150">
                <a:solidFill>
                  <a:srgbClr val="333333"/>
                </a:solidFill>
                <a:latin typeface="Arial"/>
                <a:cs typeface="Arial"/>
              </a:rPr>
              <a:t>to</a:t>
            </a:r>
            <a:r>
              <a:rPr dirty="0" sz="2150" spc="290">
                <a:solidFill>
                  <a:srgbClr val="333333"/>
                </a:solidFill>
                <a:latin typeface="Arial"/>
                <a:cs typeface="Arial"/>
              </a:rPr>
              <a:t>  </a:t>
            </a:r>
            <a:r>
              <a:rPr dirty="0" sz="2150">
                <a:solidFill>
                  <a:srgbClr val="333333"/>
                </a:solidFill>
                <a:latin typeface="Arial"/>
                <a:cs typeface="Arial"/>
              </a:rPr>
              <a:t>the</a:t>
            </a:r>
            <a:r>
              <a:rPr dirty="0" sz="2150" spc="270">
                <a:solidFill>
                  <a:srgbClr val="333333"/>
                </a:solidFill>
                <a:latin typeface="Arial"/>
                <a:cs typeface="Arial"/>
              </a:rPr>
              <a:t>  </a:t>
            </a:r>
            <a:r>
              <a:rPr dirty="0" sz="2150">
                <a:solidFill>
                  <a:srgbClr val="333333"/>
                </a:solidFill>
                <a:latin typeface="Arial"/>
                <a:cs typeface="Arial"/>
              </a:rPr>
              <a:t>world’s</a:t>
            </a:r>
            <a:r>
              <a:rPr dirty="0" sz="2150" spc="295">
                <a:solidFill>
                  <a:srgbClr val="333333"/>
                </a:solidFill>
                <a:latin typeface="Arial"/>
                <a:cs typeface="Arial"/>
              </a:rPr>
              <a:t>  </a:t>
            </a:r>
            <a:r>
              <a:rPr dirty="0" sz="2150">
                <a:solidFill>
                  <a:srgbClr val="333333"/>
                </a:solidFill>
                <a:latin typeface="Arial"/>
                <a:cs typeface="Arial"/>
              </a:rPr>
              <a:t>youngest</a:t>
            </a:r>
            <a:r>
              <a:rPr dirty="0" sz="2150" spc="290">
                <a:solidFill>
                  <a:srgbClr val="333333"/>
                </a:solidFill>
                <a:latin typeface="Arial"/>
                <a:cs typeface="Arial"/>
              </a:rPr>
              <a:t>  </a:t>
            </a:r>
            <a:r>
              <a:rPr dirty="0" sz="2150">
                <a:solidFill>
                  <a:srgbClr val="333333"/>
                </a:solidFill>
                <a:latin typeface="Arial"/>
                <a:cs typeface="Arial"/>
              </a:rPr>
              <a:t>and</a:t>
            </a:r>
            <a:r>
              <a:rPr dirty="0" sz="2150" spc="275">
                <a:solidFill>
                  <a:srgbClr val="333333"/>
                </a:solidFill>
                <a:latin typeface="Arial"/>
                <a:cs typeface="Arial"/>
              </a:rPr>
              <a:t>  </a:t>
            </a:r>
            <a:r>
              <a:rPr dirty="0" sz="2150" spc="-10">
                <a:solidFill>
                  <a:srgbClr val="333333"/>
                </a:solidFill>
                <a:latin typeface="Arial"/>
                <a:cs typeface="Arial"/>
              </a:rPr>
              <a:t>fastest- </a:t>
            </a:r>
            <a:r>
              <a:rPr dirty="0" sz="2150">
                <a:solidFill>
                  <a:srgbClr val="333333"/>
                </a:solidFill>
                <a:latin typeface="Arial"/>
                <a:cs typeface="Arial"/>
              </a:rPr>
              <a:t>growing</a:t>
            </a:r>
            <a:r>
              <a:rPr dirty="0" sz="2150" spc="13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150">
                <a:solidFill>
                  <a:srgbClr val="333333"/>
                </a:solidFill>
                <a:latin typeface="Arial"/>
                <a:cs typeface="Arial"/>
              </a:rPr>
              <a:t>young</a:t>
            </a:r>
            <a:r>
              <a:rPr dirty="0" sz="2150" spc="1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150" spc="-10">
                <a:solidFill>
                  <a:srgbClr val="333333"/>
                </a:solidFill>
                <a:latin typeface="Arial"/>
                <a:cs typeface="Arial"/>
              </a:rPr>
              <a:t>population</a:t>
            </a:r>
            <a:endParaRPr sz="2150">
              <a:latin typeface="Arial"/>
              <a:cs typeface="Arial"/>
            </a:endParaRPr>
          </a:p>
          <a:p>
            <a:pPr algn="just" marL="241300" marR="5080" indent="-228600">
              <a:lnSpc>
                <a:spcPts val="2100"/>
              </a:lnSpc>
              <a:spcBef>
                <a:spcPts val="965"/>
              </a:spcBef>
              <a:buChar char="•"/>
              <a:tabLst>
                <a:tab pos="241300" algn="l"/>
              </a:tabLst>
            </a:pPr>
            <a:r>
              <a:rPr dirty="0" sz="2150">
                <a:latin typeface="Arial"/>
                <a:cs typeface="Arial"/>
              </a:rPr>
              <a:t>Africa</a:t>
            </a:r>
            <a:r>
              <a:rPr dirty="0" sz="2150" spc="30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is</a:t>
            </a:r>
            <a:r>
              <a:rPr dirty="0" sz="2150" spc="15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the</a:t>
            </a:r>
            <a:r>
              <a:rPr dirty="0" sz="2150" spc="25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world’s</a:t>
            </a:r>
            <a:r>
              <a:rPr dirty="0" sz="2150" spc="50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fastest</a:t>
            </a:r>
            <a:r>
              <a:rPr dirty="0" sz="2150" spc="50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urbanizing</a:t>
            </a:r>
            <a:r>
              <a:rPr dirty="0" sz="2150" spc="50">
                <a:latin typeface="Arial"/>
                <a:cs typeface="Arial"/>
              </a:rPr>
              <a:t>  </a:t>
            </a:r>
            <a:r>
              <a:rPr dirty="0" sz="2150" spc="-10">
                <a:latin typeface="Arial"/>
                <a:cs typeface="Arial"/>
              </a:rPr>
              <a:t>region: </a:t>
            </a:r>
            <a:r>
              <a:rPr dirty="0" sz="2150">
                <a:latin typeface="Arial"/>
                <a:cs typeface="Arial"/>
              </a:rPr>
              <a:t>more</a:t>
            </a:r>
            <a:r>
              <a:rPr dirty="0" sz="2150" spc="170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than</a:t>
            </a:r>
            <a:r>
              <a:rPr dirty="0" sz="2150" spc="185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500</a:t>
            </a:r>
            <a:r>
              <a:rPr dirty="0" sz="2150" spc="175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million</a:t>
            </a:r>
            <a:r>
              <a:rPr dirty="0" sz="2150" spc="190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people</a:t>
            </a:r>
            <a:r>
              <a:rPr dirty="0" sz="2150" spc="185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migrate</a:t>
            </a:r>
            <a:r>
              <a:rPr dirty="0" sz="2150" spc="175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to</a:t>
            </a:r>
            <a:r>
              <a:rPr dirty="0" sz="2150" spc="200">
                <a:latin typeface="Arial"/>
                <a:cs typeface="Arial"/>
              </a:rPr>
              <a:t>  </a:t>
            </a:r>
            <a:r>
              <a:rPr dirty="0" sz="2150" spc="-25">
                <a:latin typeface="Arial"/>
                <a:cs typeface="Arial"/>
              </a:rPr>
              <a:t>its </a:t>
            </a:r>
            <a:r>
              <a:rPr dirty="0" sz="2150" spc="-10">
                <a:latin typeface="Arial"/>
                <a:cs typeface="Arial"/>
              </a:rPr>
              <a:t>cities;</a:t>
            </a:r>
            <a:endParaRPr sz="2150">
              <a:latin typeface="Arial"/>
              <a:cs typeface="Arial"/>
            </a:endParaRPr>
          </a:p>
          <a:p>
            <a:pPr marL="241300" marR="8890" indent="-228600">
              <a:lnSpc>
                <a:spcPts val="2100"/>
              </a:lnSpc>
              <a:spcBef>
                <a:spcPts val="1060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2150">
                <a:latin typeface="Arial"/>
                <a:cs typeface="Arial"/>
              </a:rPr>
              <a:t>Only</a:t>
            </a:r>
            <a:r>
              <a:rPr dirty="0" sz="2150" spc="204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10</a:t>
            </a:r>
            <a:r>
              <a:rPr dirty="0" sz="2150" spc="25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percent</a:t>
            </a:r>
            <a:r>
              <a:rPr dirty="0" sz="2150" spc="22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of</a:t>
            </a:r>
            <a:r>
              <a:rPr dirty="0" sz="2150" spc="25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its</a:t>
            </a:r>
            <a:r>
              <a:rPr dirty="0" sz="2150" spc="19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imports</a:t>
            </a:r>
            <a:r>
              <a:rPr dirty="0" sz="2150" spc="19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and</a:t>
            </a:r>
            <a:r>
              <a:rPr dirty="0" sz="2150" spc="20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17</a:t>
            </a:r>
            <a:r>
              <a:rPr dirty="0" sz="2150" spc="25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percent</a:t>
            </a:r>
            <a:r>
              <a:rPr dirty="0" sz="2150" spc="210">
                <a:latin typeface="Arial"/>
                <a:cs typeface="Arial"/>
              </a:rPr>
              <a:t> </a:t>
            </a:r>
            <a:r>
              <a:rPr dirty="0" sz="2150" spc="-25">
                <a:latin typeface="Arial"/>
                <a:cs typeface="Arial"/>
              </a:rPr>
              <a:t>of </a:t>
            </a:r>
            <a:r>
              <a:rPr dirty="0" sz="2150">
                <a:latin typeface="Arial"/>
                <a:cs typeface="Arial"/>
              </a:rPr>
              <a:t>its</a:t>
            </a:r>
            <a:r>
              <a:rPr dirty="0" sz="2150" spc="20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exports</a:t>
            </a:r>
            <a:r>
              <a:rPr dirty="0" sz="2150" spc="21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are</a:t>
            </a:r>
            <a:r>
              <a:rPr dirty="0" sz="2150" spc="254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intraregional;</a:t>
            </a:r>
            <a:r>
              <a:rPr dirty="0" sz="2150" spc="235">
                <a:latin typeface="Arial"/>
                <a:cs typeface="Arial"/>
              </a:rPr>
              <a:t> </a:t>
            </a: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Export</a:t>
            </a:r>
            <a:r>
              <a:rPr dirty="0" sz="2150" spc="215">
                <a:solidFill>
                  <a:srgbClr val="1F1F1F"/>
                </a:solidFill>
                <a:latin typeface="Arial"/>
                <a:cs typeface="Arial"/>
              </a:rPr>
              <a:t> </a:t>
            </a: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from</a:t>
            </a:r>
            <a:r>
              <a:rPr dirty="0" sz="2150" spc="285">
                <a:solidFill>
                  <a:srgbClr val="1F1F1F"/>
                </a:solidFill>
                <a:latin typeface="Arial"/>
                <a:cs typeface="Arial"/>
              </a:rPr>
              <a:t> </a:t>
            </a: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Africa</a:t>
            </a:r>
            <a:r>
              <a:rPr dirty="0" sz="2150" spc="210">
                <a:solidFill>
                  <a:srgbClr val="1F1F1F"/>
                </a:solidFill>
                <a:latin typeface="Arial"/>
                <a:cs typeface="Arial"/>
              </a:rPr>
              <a:t> </a:t>
            </a:r>
            <a:r>
              <a:rPr dirty="0" sz="2150" spc="-50">
                <a:solidFill>
                  <a:srgbClr val="1F1F1F"/>
                </a:solidFill>
                <a:latin typeface="Arial"/>
                <a:cs typeface="Arial"/>
              </a:rPr>
              <a:t>-</a:t>
            </a:r>
            <a:endParaRPr sz="2150">
              <a:latin typeface="Arial"/>
              <a:cs typeface="Arial"/>
            </a:endParaRPr>
          </a:p>
          <a:p>
            <a:pPr marL="241300">
              <a:lnSpc>
                <a:spcPts val="1875"/>
              </a:lnSpc>
              <a:tabLst>
                <a:tab pos="1443355" algn="l"/>
                <a:tab pos="2349500" algn="l"/>
                <a:tab pos="2757170" algn="l"/>
                <a:tab pos="3648710" algn="l"/>
                <a:tab pos="4633595" algn="l"/>
                <a:tab pos="5275580" algn="l"/>
                <a:tab pos="6181090" algn="l"/>
              </a:tabLst>
            </a:pPr>
            <a:r>
              <a:rPr dirty="0" sz="2150" spc="-10">
                <a:solidFill>
                  <a:srgbClr val="040C28"/>
                </a:solidFill>
                <a:latin typeface="Arial"/>
                <a:cs typeface="Arial"/>
              </a:rPr>
              <a:t>$614.58</a:t>
            </a:r>
            <a:r>
              <a:rPr dirty="0" sz="2150">
                <a:solidFill>
                  <a:srgbClr val="040C28"/>
                </a:solidFill>
                <a:latin typeface="Arial"/>
                <a:cs typeface="Arial"/>
              </a:rPr>
              <a:t>	</a:t>
            </a:r>
            <a:r>
              <a:rPr dirty="0" sz="2150" spc="-10">
                <a:solidFill>
                  <a:srgbClr val="040C28"/>
                </a:solidFill>
                <a:latin typeface="Arial"/>
                <a:cs typeface="Arial"/>
              </a:rPr>
              <a:t>billion</a:t>
            </a:r>
            <a:r>
              <a:rPr dirty="0" sz="2150">
                <a:solidFill>
                  <a:srgbClr val="040C28"/>
                </a:solidFill>
                <a:latin typeface="Arial"/>
                <a:cs typeface="Arial"/>
              </a:rPr>
              <a:t>	</a:t>
            </a:r>
            <a:r>
              <a:rPr dirty="0" sz="2150" spc="-25">
                <a:solidFill>
                  <a:srgbClr val="040C28"/>
                </a:solidFill>
                <a:latin typeface="Arial"/>
                <a:cs typeface="Arial"/>
              </a:rPr>
              <a:t>in</a:t>
            </a:r>
            <a:r>
              <a:rPr dirty="0" sz="2150">
                <a:solidFill>
                  <a:srgbClr val="040C28"/>
                </a:solidFill>
                <a:latin typeface="Arial"/>
                <a:cs typeface="Arial"/>
              </a:rPr>
              <a:t>	</a:t>
            </a:r>
            <a:r>
              <a:rPr dirty="0" sz="2150" spc="-20">
                <a:solidFill>
                  <a:srgbClr val="040C28"/>
                </a:solidFill>
                <a:latin typeface="Arial"/>
                <a:cs typeface="Arial"/>
              </a:rPr>
              <a:t>2023</a:t>
            </a:r>
            <a:r>
              <a:rPr dirty="0" sz="2150" spc="-20">
                <a:solidFill>
                  <a:srgbClr val="1F1F1F"/>
                </a:solidFill>
                <a:latin typeface="Arial"/>
                <a:cs typeface="Arial"/>
              </a:rPr>
              <a:t>.</a:t>
            </a: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	</a:t>
            </a:r>
            <a:r>
              <a:rPr dirty="0" sz="2150" spc="-10">
                <a:solidFill>
                  <a:srgbClr val="1F1F1F"/>
                </a:solidFill>
                <a:latin typeface="Arial"/>
                <a:cs typeface="Arial"/>
              </a:rPr>
              <a:t>Import</a:t>
            </a: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	</a:t>
            </a:r>
            <a:r>
              <a:rPr dirty="0" sz="2150" spc="-20">
                <a:solidFill>
                  <a:srgbClr val="1F1F1F"/>
                </a:solidFill>
                <a:latin typeface="Arial"/>
                <a:cs typeface="Arial"/>
              </a:rPr>
              <a:t>into</a:t>
            </a: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	</a:t>
            </a:r>
            <a:r>
              <a:rPr dirty="0" sz="2150" spc="-10">
                <a:solidFill>
                  <a:srgbClr val="1F1F1F"/>
                </a:solidFill>
                <a:latin typeface="Arial"/>
                <a:cs typeface="Arial"/>
              </a:rPr>
              <a:t>Africa</a:t>
            </a: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	</a:t>
            </a:r>
            <a:r>
              <a:rPr dirty="0" sz="2150" spc="-50">
                <a:solidFill>
                  <a:srgbClr val="1F1F1F"/>
                </a:solidFill>
                <a:latin typeface="Arial"/>
                <a:cs typeface="Arial"/>
              </a:rPr>
              <a:t>-</a:t>
            </a:r>
            <a:endParaRPr sz="2150">
              <a:latin typeface="Arial"/>
              <a:cs typeface="Arial"/>
            </a:endParaRPr>
          </a:p>
          <a:p>
            <a:pPr marL="241300">
              <a:lnSpc>
                <a:spcPts val="2340"/>
              </a:lnSpc>
            </a:pP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$699.36</a:t>
            </a:r>
            <a:r>
              <a:rPr dirty="0" sz="2150" spc="135">
                <a:solidFill>
                  <a:srgbClr val="1F1F1F"/>
                </a:solidFill>
                <a:latin typeface="Arial"/>
                <a:cs typeface="Arial"/>
              </a:rPr>
              <a:t> </a:t>
            </a: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billion</a:t>
            </a:r>
            <a:r>
              <a:rPr dirty="0" sz="2150" spc="100">
                <a:solidFill>
                  <a:srgbClr val="1F1F1F"/>
                </a:solidFill>
                <a:latin typeface="Arial"/>
                <a:cs typeface="Arial"/>
              </a:rPr>
              <a:t> </a:t>
            </a:r>
            <a:r>
              <a:rPr dirty="0" sz="2150">
                <a:solidFill>
                  <a:srgbClr val="1F1F1F"/>
                </a:solidFill>
                <a:latin typeface="Arial"/>
                <a:cs typeface="Arial"/>
              </a:rPr>
              <a:t>in</a:t>
            </a:r>
            <a:r>
              <a:rPr dirty="0" sz="2150" spc="75">
                <a:solidFill>
                  <a:srgbClr val="1F1F1F"/>
                </a:solidFill>
                <a:latin typeface="Arial"/>
                <a:cs typeface="Arial"/>
              </a:rPr>
              <a:t> </a:t>
            </a:r>
            <a:r>
              <a:rPr dirty="0" sz="2150" spc="-20">
                <a:solidFill>
                  <a:srgbClr val="1F1F1F"/>
                </a:solidFill>
                <a:latin typeface="Arial"/>
                <a:cs typeface="Arial"/>
              </a:rPr>
              <a:t>2023.</a:t>
            </a:r>
            <a:endParaRPr sz="2150">
              <a:latin typeface="Arial"/>
              <a:cs typeface="Arial"/>
            </a:endParaRPr>
          </a:p>
          <a:p>
            <a:pPr marL="241300" marR="8890" indent="-228600">
              <a:lnSpc>
                <a:spcPts val="2100"/>
              </a:lnSpc>
              <a:spcBef>
                <a:spcPts val="1045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2150">
                <a:latin typeface="Arial"/>
                <a:cs typeface="Arial"/>
              </a:rPr>
              <a:t>Investment</a:t>
            </a:r>
            <a:r>
              <a:rPr dirty="0" sz="2150" spc="26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needed</a:t>
            </a:r>
            <a:r>
              <a:rPr dirty="0" sz="2150" spc="27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to</a:t>
            </a:r>
            <a:r>
              <a:rPr dirty="0" sz="2150" spc="32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bridge</a:t>
            </a:r>
            <a:r>
              <a:rPr dirty="0" sz="2150" spc="34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infrastructure</a:t>
            </a:r>
            <a:r>
              <a:rPr dirty="0" sz="2150" spc="335">
                <a:latin typeface="Arial"/>
                <a:cs typeface="Arial"/>
              </a:rPr>
              <a:t> </a:t>
            </a:r>
            <a:r>
              <a:rPr dirty="0" sz="2150" spc="-20">
                <a:latin typeface="Arial"/>
                <a:cs typeface="Arial"/>
              </a:rPr>
              <a:t>gaps </a:t>
            </a:r>
            <a:r>
              <a:rPr dirty="0" sz="2150">
                <a:latin typeface="Arial"/>
                <a:cs typeface="Arial"/>
              </a:rPr>
              <a:t>in</a:t>
            </a:r>
            <a:r>
              <a:rPr dirty="0" sz="2150" spc="-8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Africa</a:t>
            </a:r>
            <a:r>
              <a:rPr dirty="0" sz="2150" spc="8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-</a:t>
            </a:r>
            <a:r>
              <a:rPr dirty="0" sz="2150" spc="11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$130</a:t>
            </a:r>
            <a:r>
              <a:rPr dirty="0" sz="2150" spc="8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billion</a:t>
            </a:r>
            <a:r>
              <a:rPr dirty="0" sz="2150" spc="9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to</a:t>
            </a:r>
            <a:r>
              <a:rPr dirty="0" sz="2150" spc="12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$170</a:t>
            </a:r>
            <a:r>
              <a:rPr dirty="0" sz="2150" spc="8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billion</a:t>
            </a:r>
            <a:r>
              <a:rPr dirty="0" sz="2150" spc="9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per</a:t>
            </a:r>
            <a:r>
              <a:rPr dirty="0" sz="2150" spc="80">
                <a:latin typeface="Arial"/>
                <a:cs typeface="Arial"/>
              </a:rPr>
              <a:t> </a:t>
            </a:r>
            <a:r>
              <a:rPr dirty="0" sz="2150" spc="-10">
                <a:latin typeface="Arial"/>
                <a:cs typeface="Arial"/>
              </a:rPr>
              <a:t>annum</a:t>
            </a:r>
            <a:r>
              <a:rPr dirty="0" sz="2150" spc="-10">
                <a:solidFill>
                  <a:srgbClr val="1F1F1F"/>
                </a:solidFill>
                <a:latin typeface="Arial"/>
                <a:cs typeface="Arial"/>
              </a:rPr>
              <a:t>.</a:t>
            </a:r>
            <a:endParaRPr sz="2150">
              <a:latin typeface="Arial"/>
              <a:cs typeface="Arial"/>
            </a:endParaRPr>
          </a:p>
          <a:p>
            <a:pPr algn="just" marL="241300" marR="8890" indent="-228600">
              <a:lnSpc>
                <a:spcPts val="2100"/>
              </a:lnSpc>
              <a:spcBef>
                <a:spcPts val="1055"/>
              </a:spcBef>
              <a:buChar char="•"/>
              <a:tabLst>
                <a:tab pos="241300" algn="l"/>
              </a:tabLst>
            </a:pPr>
            <a:r>
              <a:rPr dirty="0" sz="2150">
                <a:latin typeface="Arial"/>
                <a:cs typeface="Arial"/>
              </a:rPr>
              <a:t>Approx.</a:t>
            </a:r>
            <a:r>
              <a:rPr dirty="0" sz="2150" spc="16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17</a:t>
            </a:r>
            <a:r>
              <a:rPr dirty="0" sz="2150" spc="21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%</a:t>
            </a:r>
            <a:r>
              <a:rPr dirty="0" sz="2150" spc="18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of</a:t>
            </a:r>
            <a:r>
              <a:rPr dirty="0" sz="2150" spc="204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GDP</a:t>
            </a:r>
            <a:r>
              <a:rPr dirty="0" sz="2150" spc="14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on</a:t>
            </a:r>
            <a:r>
              <a:rPr dirty="0" sz="2150" spc="21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procurement</a:t>
            </a:r>
            <a:r>
              <a:rPr dirty="0" sz="2150" spc="18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of</a:t>
            </a:r>
            <a:r>
              <a:rPr dirty="0" sz="2150" spc="204">
                <a:latin typeface="Arial"/>
                <a:cs typeface="Arial"/>
              </a:rPr>
              <a:t> </a:t>
            </a:r>
            <a:r>
              <a:rPr dirty="0" sz="2150" spc="-10">
                <a:latin typeface="Arial"/>
                <a:cs typeface="Arial"/>
              </a:rPr>
              <a:t>goods, </a:t>
            </a:r>
            <a:r>
              <a:rPr dirty="0" sz="2150">
                <a:latin typeface="Arial"/>
                <a:cs typeface="Arial"/>
              </a:rPr>
              <a:t>works</a:t>
            </a:r>
            <a:r>
              <a:rPr dirty="0" sz="2150" spc="12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and</a:t>
            </a:r>
            <a:r>
              <a:rPr dirty="0" sz="2150" spc="85">
                <a:latin typeface="Arial"/>
                <a:cs typeface="Arial"/>
              </a:rPr>
              <a:t> </a:t>
            </a:r>
            <a:r>
              <a:rPr dirty="0" sz="2150" spc="-10">
                <a:latin typeface="Arial"/>
                <a:cs typeface="Arial"/>
              </a:rPr>
              <a:t>services;</a:t>
            </a:r>
            <a:endParaRPr sz="2150">
              <a:latin typeface="Arial"/>
              <a:cs typeface="Arial"/>
            </a:endParaRPr>
          </a:p>
          <a:p>
            <a:pPr algn="just" marL="241300" marR="5080" indent="-228600">
              <a:lnSpc>
                <a:spcPct val="82900"/>
              </a:lnSpc>
              <a:spcBef>
                <a:spcPts val="955"/>
              </a:spcBef>
              <a:buChar char="•"/>
              <a:tabLst>
                <a:tab pos="241300" algn="l"/>
              </a:tabLst>
            </a:pPr>
            <a:r>
              <a:rPr dirty="0" sz="2150">
                <a:latin typeface="Arial"/>
                <a:cs typeface="Arial"/>
              </a:rPr>
              <a:t>SMEs</a:t>
            </a:r>
            <a:r>
              <a:rPr dirty="0" sz="2150" spc="35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constitute</a:t>
            </a:r>
            <a:r>
              <a:rPr dirty="0" sz="2150" spc="42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approx.</a:t>
            </a:r>
            <a:r>
              <a:rPr dirty="0" sz="2150" spc="39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90%</a:t>
            </a:r>
            <a:r>
              <a:rPr dirty="0" sz="2150" spc="400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of</a:t>
            </a:r>
            <a:r>
              <a:rPr dirty="0" sz="2150" spc="425">
                <a:latin typeface="Arial"/>
                <a:cs typeface="Arial"/>
              </a:rPr>
              <a:t> </a:t>
            </a:r>
            <a:r>
              <a:rPr dirty="0" sz="2150">
                <a:latin typeface="Arial"/>
                <a:cs typeface="Arial"/>
              </a:rPr>
              <a:t>all</a:t>
            </a:r>
            <a:r>
              <a:rPr dirty="0" sz="2150" spc="380">
                <a:latin typeface="Arial"/>
                <a:cs typeface="Arial"/>
              </a:rPr>
              <a:t> </a:t>
            </a:r>
            <a:r>
              <a:rPr dirty="0" sz="2150" spc="-10">
                <a:latin typeface="Arial"/>
                <a:cs typeface="Arial"/>
              </a:rPr>
              <a:t>businesses </a:t>
            </a:r>
            <a:r>
              <a:rPr dirty="0" sz="2150">
                <a:latin typeface="Arial"/>
                <a:cs typeface="Arial"/>
              </a:rPr>
              <a:t>and</a:t>
            </a:r>
            <a:r>
              <a:rPr dirty="0" sz="2150" spc="405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contribute</a:t>
            </a:r>
            <a:r>
              <a:rPr dirty="0" sz="2150" spc="405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to</a:t>
            </a:r>
            <a:r>
              <a:rPr dirty="0" sz="2150" spc="420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80%</a:t>
            </a:r>
            <a:r>
              <a:rPr dirty="0" sz="2150" spc="409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of</a:t>
            </a:r>
            <a:r>
              <a:rPr dirty="0" sz="2150" spc="425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job</a:t>
            </a:r>
            <a:r>
              <a:rPr dirty="0" sz="2150" spc="409">
                <a:latin typeface="Arial"/>
                <a:cs typeface="Arial"/>
              </a:rPr>
              <a:t>  </a:t>
            </a:r>
            <a:r>
              <a:rPr dirty="0" sz="2150">
                <a:latin typeface="Arial"/>
                <a:cs typeface="Arial"/>
              </a:rPr>
              <a:t>across</a:t>
            </a:r>
            <a:r>
              <a:rPr dirty="0" sz="2150" spc="405">
                <a:latin typeface="Arial"/>
                <a:cs typeface="Arial"/>
              </a:rPr>
              <a:t>  </a:t>
            </a:r>
            <a:r>
              <a:rPr dirty="0" sz="2150" spc="-25">
                <a:latin typeface="Arial"/>
                <a:cs typeface="Arial"/>
              </a:rPr>
              <a:t>the </a:t>
            </a:r>
            <a:r>
              <a:rPr dirty="0" sz="2150" spc="-10">
                <a:latin typeface="Arial"/>
                <a:cs typeface="Arial"/>
              </a:rPr>
              <a:t>continent;</a:t>
            </a:r>
            <a:endParaRPr sz="215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38100" y="1057275"/>
            <a:ext cx="12153900" cy="95250"/>
            <a:chOff x="38100" y="1057275"/>
            <a:chExt cx="12153900" cy="95250"/>
          </a:xfrm>
        </p:grpSpPr>
        <p:sp>
          <p:nvSpPr>
            <p:cNvPr id="6" name="object 6" descr=""/>
            <p:cNvSpPr/>
            <p:nvPr/>
          </p:nvSpPr>
          <p:spPr>
            <a:xfrm>
              <a:off x="38100" y="1057275"/>
              <a:ext cx="12153900" cy="95250"/>
            </a:xfrm>
            <a:custGeom>
              <a:avLst/>
              <a:gdLst/>
              <a:ahLst/>
              <a:cxnLst/>
              <a:rect l="l" t="t" r="r" b="b"/>
              <a:pathLst>
                <a:path w="12153900" h="95250">
                  <a:moveTo>
                    <a:pt x="0" y="95250"/>
                  </a:moveTo>
                  <a:lnTo>
                    <a:pt x="12153900" y="95250"/>
                  </a:lnTo>
                  <a:lnTo>
                    <a:pt x="12153900" y="0"/>
                  </a:lnTo>
                  <a:lnTo>
                    <a:pt x="0" y="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1677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896475" y="1057275"/>
              <a:ext cx="2295525" cy="95250"/>
            </a:xfrm>
            <a:custGeom>
              <a:avLst/>
              <a:gdLst/>
              <a:ahLst/>
              <a:cxnLst/>
              <a:rect l="l" t="t" r="r" b="b"/>
              <a:pathLst>
                <a:path w="2295525" h="95250">
                  <a:moveTo>
                    <a:pt x="2295525" y="0"/>
                  </a:moveTo>
                  <a:lnTo>
                    <a:pt x="0" y="0"/>
                  </a:lnTo>
                  <a:lnTo>
                    <a:pt x="114553" y="95250"/>
                  </a:lnTo>
                  <a:lnTo>
                    <a:pt x="2295525" y="95250"/>
                  </a:lnTo>
                  <a:lnTo>
                    <a:pt x="2295525" y="0"/>
                  </a:lnTo>
                  <a:close/>
                </a:path>
              </a:pathLst>
            </a:custGeom>
            <a:solidFill>
              <a:srgbClr val="1E92A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6953250" y="1352550"/>
            <a:ext cx="4962525" cy="5429250"/>
            <a:chOff x="6953250" y="1352550"/>
            <a:chExt cx="4962525" cy="5429250"/>
          </a:xfrm>
        </p:grpSpPr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53250" y="1352550"/>
              <a:ext cx="4848225" cy="523875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82325" y="6486523"/>
              <a:ext cx="933450" cy="295275"/>
            </a:xfrm>
            <a:prstGeom prst="rect">
              <a:avLst/>
            </a:prstGeom>
          </p:spPr>
        </p:pic>
      </p:grpSp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14107" y="42544"/>
            <a:ext cx="9681845" cy="5753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25">
                <a:solidFill>
                  <a:srgbClr val="000000"/>
                </a:solidFill>
              </a:rPr>
              <a:t>Compelling</a:t>
            </a:r>
            <a:r>
              <a:rPr dirty="0" spc="-19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Case</a:t>
            </a:r>
            <a:r>
              <a:rPr dirty="0" spc="-17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for</a:t>
            </a:r>
            <a:r>
              <a:rPr dirty="0" spc="-150">
                <a:solidFill>
                  <a:srgbClr val="000000"/>
                </a:solidFill>
              </a:rPr>
              <a:t> </a:t>
            </a:r>
            <a:r>
              <a:rPr dirty="0" spc="-40">
                <a:solidFill>
                  <a:srgbClr val="000000"/>
                </a:solidFill>
              </a:rPr>
              <a:t>Strengthening</a:t>
            </a:r>
            <a:r>
              <a:rPr dirty="0" spc="-165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Local</a:t>
            </a:r>
            <a:r>
              <a:rPr dirty="0" spc="-15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Supply</a:t>
            </a:r>
            <a:r>
              <a:rPr dirty="0" spc="-125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Chain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14976" y="2514675"/>
            <a:ext cx="5962272" cy="2600173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805304" y="3941762"/>
            <a:ext cx="949325" cy="576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305">
              <a:lnSpc>
                <a:spcPct val="100000"/>
              </a:lnSpc>
              <a:spcBef>
                <a:spcPts val="100"/>
              </a:spcBef>
            </a:pPr>
            <a:r>
              <a:rPr dirty="0" sz="1800" spc="-20" b="1">
                <a:latin typeface="Calibri"/>
                <a:cs typeface="Calibri"/>
              </a:rPr>
              <a:t>COVID-</a:t>
            </a:r>
            <a:r>
              <a:rPr dirty="0" sz="1800" spc="-25" b="1">
                <a:latin typeface="Calibri"/>
                <a:cs typeface="Calibri"/>
              </a:rPr>
              <a:t>19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800" spc="-10" b="1">
                <a:latin typeface="Calibri"/>
                <a:cs typeface="Calibri"/>
              </a:rPr>
              <a:t>Pandemic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866259" y="5224208"/>
            <a:ext cx="2086610" cy="57721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 indent="116839">
              <a:lnSpc>
                <a:spcPct val="100899"/>
              </a:lnSpc>
              <a:spcBef>
                <a:spcPts val="80"/>
              </a:spcBef>
            </a:pPr>
            <a:r>
              <a:rPr dirty="0" sz="1800" spc="-20" b="1">
                <a:latin typeface="Calibri"/>
                <a:cs typeface="Calibri"/>
              </a:rPr>
              <a:t>Ukraine-</a:t>
            </a:r>
            <a:r>
              <a:rPr dirty="0" sz="1800" b="1">
                <a:latin typeface="Calibri"/>
                <a:cs typeface="Calibri"/>
              </a:rPr>
              <a:t>Russia</a:t>
            </a:r>
            <a:r>
              <a:rPr dirty="0" sz="1800" spc="80" b="1">
                <a:latin typeface="Calibri"/>
                <a:cs typeface="Calibri"/>
              </a:rPr>
              <a:t> </a:t>
            </a:r>
            <a:r>
              <a:rPr dirty="0" sz="1800" spc="-25" b="1">
                <a:latin typeface="Calibri"/>
                <a:cs typeface="Calibri"/>
              </a:rPr>
              <a:t>and </a:t>
            </a:r>
            <a:r>
              <a:rPr dirty="0" sz="1800" b="1">
                <a:latin typeface="Calibri"/>
                <a:cs typeface="Calibri"/>
              </a:rPr>
              <a:t>Israel</a:t>
            </a:r>
            <a:r>
              <a:rPr dirty="0" sz="1800" spc="-6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–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Gaza</a:t>
            </a:r>
            <a:r>
              <a:rPr dirty="0" sz="1800" spc="2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Conflicts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439275" y="3941762"/>
            <a:ext cx="1447800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85"/>
              </a:spcBef>
            </a:pPr>
            <a:r>
              <a:rPr dirty="0" sz="1800" spc="-10" b="1">
                <a:latin typeface="Calibri"/>
                <a:cs typeface="Calibri"/>
              </a:rPr>
              <a:t>Semiconductor Shortage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886200" y="1631632"/>
            <a:ext cx="1998980" cy="576580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309245" marR="5080" indent="-296545">
              <a:lnSpc>
                <a:spcPct val="100800"/>
              </a:lnSpc>
              <a:spcBef>
                <a:spcPts val="85"/>
              </a:spcBef>
            </a:pPr>
            <a:r>
              <a:rPr dirty="0" sz="1800" spc="-10" b="1">
                <a:latin typeface="Calibri"/>
                <a:cs typeface="Calibri"/>
              </a:rPr>
              <a:t>Geo-</a:t>
            </a:r>
            <a:r>
              <a:rPr dirty="0" sz="1800" b="1">
                <a:latin typeface="Calibri"/>
                <a:cs typeface="Calibri"/>
              </a:rPr>
              <a:t>Political</a:t>
            </a:r>
            <a:r>
              <a:rPr dirty="0" sz="1800" spc="-80" b="1">
                <a:latin typeface="Calibri"/>
                <a:cs typeface="Calibri"/>
              </a:rPr>
              <a:t> </a:t>
            </a:r>
            <a:r>
              <a:rPr dirty="0" sz="1800" spc="-35" b="1">
                <a:latin typeface="Calibri"/>
                <a:cs typeface="Calibri"/>
              </a:rPr>
              <a:t>Tension </a:t>
            </a:r>
            <a:r>
              <a:rPr dirty="0" sz="1800" b="1">
                <a:latin typeface="Calibri"/>
                <a:cs typeface="Calibri"/>
              </a:rPr>
              <a:t>and</a:t>
            </a:r>
            <a:r>
              <a:rPr dirty="0" sz="1800" spc="-65" b="1">
                <a:latin typeface="Calibri"/>
                <a:cs typeface="Calibri"/>
              </a:rPr>
              <a:t> </a:t>
            </a:r>
            <a:r>
              <a:rPr dirty="0" sz="1800" spc="-20" b="1">
                <a:latin typeface="Calibri"/>
                <a:cs typeface="Calibri"/>
              </a:rPr>
              <a:t>Trade</a:t>
            </a:r>
            <a:r>
              <a:rPr dirty="0" sz="1800" b="1">
                <a:latin typeface="Calibri"/>
                <a:cs typeface="Calibri"/>
              </a:rPr>
              <a:t> </a:t>
            </a:r>
            <a:r>
              <a:rPr dirty="0" sz="1800" spc="-25" b="1">
                <a:latin typeface="Calibri"/>
                <a:cs typeface="Calibri"/>
              </a:rPr>
              <a:t>War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321678" y="1631632"/>
            <a:ext cx="1749425" cy="85407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just" marL="12700" marR="5080" indent="46990">
              <a:lnSpc>
                <a:spcPct val="100899"/>
              </a:lnSpc>
              <a:spcBef>
                <a:spcPts val="80"/>
              </a:spcBef>
            </a:pPr>
            <a:r>
              <a:rPr dirty="0" sz="1800" b="1">
                <a:latin typeface="Calibri"/>
                <a:cs typeface="Calibri"/>
              </a:rPr>
              <a:t>Extreme</a:t>
            </a:r>
            <a:r>
              <a:rPr dirty="0" sz="1800" spc="-7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weather </a:t>
            </a:r>
            <a:r>
              <a:rPr dirty="0" sz="1800" b="1">
                <a:latin typeface="Calibri"/>
                <a:cs typeface="Calibri"/>
              </a:rPr>
              <a:t>condition</a:t>
            </a:r>
            <a:r>
              <a:rPr dirty="0" sz="1800" spc="-4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driven </a:t>
            </a:r>
            <a:r>
              <a:rPr dirty="0" sz="1800" b="1">
                <a:latin typeface="Calibri"/>
                <a:cs typeface="Calibri"/>
              </a:rPr>
              <a:t>by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Climate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25" b="1">
                <a:latin typeface="Calibri"/>
                <a:cs typeface="Calibri"/>
              </a:rPr>
              <a:t>change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0" y="819150"/>
            <a:ext cx="12192000" cy="85725"/>
            <a:chOff x="0" y="819150"/>
            <a:chExt cx="12192000" cy="85725"/>
          </a:xfrm>
        </p:grpSpPr>
        <p:sp>
          <p:nvSpPr>
            <p:cNvPr id="10" name="object 10" descr=""/>
            <p:cNvSpPr/>
            <p:nvPr/>
          </p:nvSpPr>
          <p:spPr>
            <a:xfrm>
              <a:off x="0" y="819150"/>
              <a:ext cx="12192000" cy="85725"/>
            </a:xfrm>
            <a:custGeom>
              <a:avLst/>
              <a:gdLst/>
              <a:ahLst/>
              <a:cxnLst/>
              <a:rect l="l" t="t" r="r" b="b"/>
              <a:pathLst>
                <a:path w="12192000" h="85725">
                  <a:moveTo>
                    <a:pt x="12192000" y="0"/>
                  </a:moveTo>
                  <a:lnTo>
                    <a:pt x="0" y="0"/>
                  </a:lnTo>
                  <a:lnTo>
                    <a:pt x="0" y="85725"/>
                  </a:lnTo>
                  <a:lnTo>
                    <a:pt x="12192000" y="8572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1677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9858375" y="819150"/>
              <a:ext cx="2333625" cy="85725"/>
            </a:xfrm>
            <a:custGeom>
              <a:avLst/>
              <a:gdLst/>
              <a:ahLst/>
              <a:cxnLst/>
              <a:rect l="l" t="t" r="r" b="b"/>
              <a:pathLst>
                <a:path w="2333625" h="85725">
                  <a:moveTo>
                    <a:pt x="2333625" y="0"/>
                  </a:moveTo>
                  <a:lnTo>
                    <a:pt x="0" y="0"/>
                  </a:lnTo>
                  <a:lnTo>
                    <a:pt x="114553" y="85725"/>
                  </a:lnTo>
                  <a:lnTo>
                    <a:pt x="2333625" y="85725"/>
                  </a:lnTo>
                  <a:lnTo>
                    <a:pt x="2333625" y="0"/>
                  </a:lnTo>
                  <a:close/>
                </a:path>
              </a:pathLst>
            </a:custGeom>
            <a:solidFill>
              <a:srgbClr val="1E92AE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2" name="object 1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804862" y="2214626"/>
            <a:ext cx="2067560" cy="4210050"/>
            <a:chOff x="804862" y="2214626"/>
            <a:chExt cx="2067560" cy="4210050"/>
          </a:xfrm>
        </p:grpSpPr>
        <p:sp>
          <p:nvSpPr>
            <p:cNvPr id="3" name="object 3" descr=""/>
            <p:cNvSpPr/>
            <p:nvPr/>
          </p:nvSpPr>
          <p:spPr>
            <a:xfrm>
              <a:off x="804862" y="2214626"/>
              <a:ext cx="2067560" cy="4210050"/>
            </a:xfrm>
            <a:custGeom>
              <a:avLst/>
              <a:gdLst/>
              <a:ahLst/>
              <a:cxnLst/>
              <a:rect l="l" t="t" r="r" b="b"/>
              <a:pathLst>
                <a:path w="2067560" h="4210050">
                  <a:moveTo>
                    <a:pt x="1860232" y="0"/>
                  </a:moveTo>
                  <a:lnTo>
                    <a:pt x="206692" y="0"/>
                  </a:lnTo>
                  <a:lnTo>
                    <a:pt x="159301" y="5454"/>
                  </a:lnTo>
                  <a:lnTo>
                    <a:pt x="115796" y="20992"/>
                  </a:lnTo>
                  <a:lnTo>
                    <a:pt x="77419" y="45376"/>
                  </a:lnTo>
                  <a:lnTo>
                    <a:pt x="45409" y="77370"/>
                  </a:lnTo>
                  <a:lnTo>
                    <a:pt x="21009" y="115734"/>
                  </a:lnTo>
                  <a:lnTo>
                    <a:pt x="5459" y="159233"/>
                  </a:lnTo>
                  <a:lnTo>
                    <a:pt x="0" y="206628"/>
                  </a:lnTo>
                  <a:lnTo>
                    <a:pt x="0" y="4003294"/>
                  </a:lnTo>
                  <a:lnTo>
                    <a:pt x="5459" y="4050688"/>
                  </a:lnTo>
                  <a:lnTo>
                    <a:pt x="21009" y="4094195"/>
                  </a:lnTo>
                  <a:lnTo>
                    <a:pt x="45409" y="4132572"/>
                  </a:lnTo>
                  <a:lnTo>
                    <a:pt x="77419" y="4164580"/>
                  </a:lnTo>
                  <a:lnTo>
                    <a:pt x="115796" y="4188979"/>
                  </a:lnTo>
                  <a:lnTo>
                    <a:pt x="159301" y="4204527"/>
                  </a:lnTo>
                  <a:lnTo>
                    <a:pt x="206692" y="4209986"/>
                  </a:lnTo>
                  <a:lnTo>
                    <a:pt x="1860232" y="4209986"/>
                  </a:lnTo>
                  <a:lnTo>
                    <a:pt x="1907634" y="4204527"/>
                  </a:lnTo>
                  <a:lnTo>
                    <a:pt x="1951151" y="4188979"/>
                  </a:lnTo>
                  <a:lnTo>
                    <a:pt x="1989541" y="4164580"/>
                  </a:lnTo>
                  <a:lnTo>
                    <a:pt x="2021561" y="4132572"/>
                  </a:lnTo>
                  <a:lnTo>
                    <a:pt x="2045970" y="4094195"/>
                  </a:lnTo>
                  <a:lnTo>
                    <a:pt x="2061527" y="4050688"/>
                  </a:lnTo>
                  <a:lnTo>
                    <a:pt x="2066988" y="4003294"/>
                  </a:lnTo>
                  <a:lnTo>
                    <a:pt x="2066988" y="206628"/>
                  </a:lnTo>
                  <a:lnTo>
                    <a:pt x="2061527" y="159233"/>
                  </a:lnTo>
                  <a:lnTo>
                    <a:pt x="2045970" y="115734"/>
                  </a:lnTo>
                  <a:lnTo>
                    <a:pt x="2021561" y="77370"/>
                  </a:lnTo>
                  <a:lnTo>
                    <a:pt x="1989541" y="45376"/>
                  </a:lnTo>
                  <a:lnTo>
                    <a:pt x="1951151" y="20992"/>
                  </a:lnTo>
                  <a:lnTo>
                    <a:pt x="1907634" y="5454"/>
                  </a:lnTo>
                  <a:lnTo>
                    <a:pt x="1860232" y="0"/>
                  </a:lnTo>
                  <a:close/>
                </a:path>
              </a:pathLst>
            </a:custGeom>
            <a:solidFill>
              <a:srgbClr val="94949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38237" y="2462149"/>
              <a:ext cx="1400111" cy="1409700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138237" y="2462149"/>
              <a:ext cx="1400810" cy="1409700"/>
            </a:xfrm>
            <a:custGeom>
              <a:avLst/>
              <a:gdLst/>
              <a:ahLst/>
              <a:cxnLst/>
              <a:rect l="l" t="t" r="r" b="b"/>
              <a:pathLst>
                <a:path w="1400810" h="1409700">
                  <a:moveTo>
                    <a:pt x="0" y="704850"/>
                  </a:moveTo>
                  <a:lnTo>
                    <a:pt x="1615" y="656594"/>
                  </a:lnTo>
                  <a:lnTo>
                    <a:pt x="6392" y="609210"/>
                  </a:lnTo>
                  <a:lnTo>
                    <a:pt x="14225" y="562804"/>
                  </a:lnTo>
                  <a:lnTo>
                    <a:pt x="25011" y="517480"/>
                  </a:lnTo>
                  <a:lnTo>
                    <a:pt x="38646" y="473344"/>
                  </a:lnTo>
                  <a:lnTo>
                    <a:pt x="55024" y="430500"/>
                  </a:lnTo>
                  <a:lnTo>
                    <a:pt x="74042" y="389053"/>
                  </a:lnTo>
                  <a:lnTo>
                    <a:pt x="95595" y="349108"/>
                  </a:lnTo>
                  <a:lnTo>
                    <a:pt x="119579" y="310771"/>
                  </a:lnTo>
                  <a:lnTo>
                    <a:pt x="145890" y="274146"/>
                  </a:lnTo>
                  <a:lnTo>
                    <a:pt x="174422" y="239339"/>
                  </a:lnTo>
                  <a:lnTo>
                    <a:pt x="205073" y="206454"/>
                  </a:lnTo>
                  <a:lnTo>
                    <a:pt x="237737" y="175596"/>
                  </a:lnTo>
                  <a:lnTo>
                    <a:pt x="272310" y="146871"/>
                  </a:lnTo>
                  <a:lnTo>
                    <a:pt x="308688" y="120383"/>
                  </a:lnTo>
                  <a:lnTo>
                    <a:pt x="346766" y="96237"/>
                  </a:lnTo>
                  <a:lnTo>
                    <a:pt x="386440" y="74539"/>
                  </a:lnTo>
                  <a:lnTo>
                    <a:pt x="427607" y="55393"/>
                  </a:lnTo>
                  <a:lnTo>
                    <a:pt x="470160" y="38905"/>
                  </a:lnTo>
                  <a:lnTo>
                    <a:pt x="513997" y="25179"/>
                  </a:lnTo>
                  <a:lnTo>
                    <a:pt x="559012" y="14320"/>
                  </a:lnTo>
                  <a:lnTo>
                    <a:pt x="605102" y="6434"/>
                  </a:lnTo>
                  <a:lnTo>
                    <a:pt x="652162" y="1626"/>
                  </a:lnTo>
                  <a:lnTo>
                    <a:pt x="700087" y="0"/>
                  </a:lnTo>
                  <a:lnTo>
                    <a:pt x="748013" y="1626"/>
                  </a:lnTo>
                  <a:lnTo>
                    <a:pt x="795073" y="6434"/>
                  </a:lnTo>
                  <a:lnTo>
                    <a:pt x="841165" y="14320"/>
                  </a:lnTo>
                  <a:lnTo>
                    <a:pt x="886182" y="25179"/>
                  </a:lnTo>
                  <a:lnTo>
                    <a:pt x="930021" y="38905"/>
                  </a:lnTo>
                  <a:lnTo>
                    <a:pt x="972577" y="55393"/>
                  </a:lnTo>
                  <a:lnTo>
                    <a:pt x="1013747" y="74539"/>
                  </a:lnTo>
                  <a:lnTo>
                    <a:pt x="1053425" y="96237"/>
                  </a:lnTo>
                  <a:lnTo>
                    <a:pt x="1091506" y="120383"/>
                  </a:lnTo>
                  <a:lnTo>
                    <a:pt x="1127888" y="146871"/>
                  </a:lnTo>
                  <a:lnTo>
                    <a:pt x="1162465" y="175596"/>
                  </a:lnTo>
                  <a:lnTo>
                    <a:pt x="1195133" y="206454"/>
                  </a:lnTo>
                  <a:lnTo>
                    <a:pt x="1225787" y="239339"/>
                  </a:lnTo>
                  <a:lnTo>
                    <a:pt x="1254324" y="274146"/>
                  </a:lnTo>
                  <a:lnTo>
                    <a:pt x="1280638" y="310771"/>
                  </a:lnTo>
                  <a:lnTo>
                    <a:pt x="1304626" y="349108"/>
                  </a:lnTo>
                  <a:lnTo>
                    <a:pt x="1326182" y="389053"/>
                  </a:lnTo>
                  <a:lnTo>
                    <a:pt x="1345203" y="430500"/>
                  </a:lnTo>
                  <a:lnTo>
                    <a:pt x="1361584" y="473344"/>
                  </a:lnTo>
                  <a:lnTo>
                    <a:pt x="1375221" y="517480"/>
                  </a:lnTo>
                  <a:lnTo>
                    <a:pt x="1386010" y="562804"/>
                  </a:lnTo>
                  <a:lnTo>
                    <a:pt x="1393845" y="609210"/>
                  </a:lnTo>
                  <a:lnTo>
                    <a:pt x="1398622" y="656594"/>
                  </a:lnTo>
                  <a:lnTo>
                    <a:pt x="1400238" y="704850"/>
                  </a:lnTo>
                  <a:lnTo>
                    <a:pt x="1398622" y="753120"/>
                  </a:lnTo>
                  <a:lnTo>
                    <a:pt x="1393845" y="800515"/>
                  </a:lnTo>
                  <a:lnTo>
                    <a:pt x="1386010" y="846931"/>
                  </a:lnTo>
                  <a:lnTo>
                    <a:pt x="1375221" y="892263"/>
                  </a:lnTo>
                  <a:lnTo>
                    <a:pt x="1361584" y="936405"/>
                  </a:lnTo>
                  <a:lnTo>
                    <a:pt x="1345203" y="979253"/>
                  </a:lnTo>
                  <a:lnTo>
                    <a:pt x="1326182" y="1020702"/>
                  </a:lnTo>
                  <a:lnTo>
                    <a:pt x="1304626" y="1060647"/>
                  </a:lnTo>
                  <a:lnTo>
                    <a:pt x="1280638" y="1098984"/>
                  </a:lnTo>
                  <a:lnTo>
                    <a:pt x="1254324" y="1135607"/>
                  </a:lnTo>
                  <a:lnTo>
                    <a:pt x="1225787" y="1170411"/>
                  </a:lnTo>
                  <a:lnTo>
                    <a:pt x="1195133" y="1203293"/>
                  </a:lnTo>
                  <a:lnTo>
                    <a:pt x="1162465" y="1234146"/>
                  </a:lnTo>
                  <a:lnTo>
                    <a:pt x="1127888" y="1262867"/>
                  </a:lnTo>
                  <a:lnTo>
                    <a:pt x="1091506" y="1289350"/>
                  </a:lnTo>
                  <a:lnTo>
                    <a:pt x="1053425" y="1313490"/>
                  </a:lnTo>
                  <a:lnTo>
                    <a:pt x="1013747" y="1335183"/>
                  </a:lnTo>
                  <a:lnTo>
                    <a:pt x="972577" y="1354324"/>
                  </a:lnTo>
                  <a:lnTo>
                    <a:pt x="930021" y="1370807"/>
                  </a:lnTo>
                  <a:lnTo>
                    <a:pt x="886182" y="1384529"/>
                  </a:lnTo>
                  <a:lnTo>
                    <a:pt x="841165" y="1395384"/>
                  </a:lnTo>
                  <a:lnTo>
                    <a:pt x="795073" y="1403267"/>
                  </a:lnTo>
                  <a:lnTo>
                    <a:pt x="748013" y="1408074"/>
                  </a:lnTo>
                  <a:lnTo>
                    <a:pt x="700087" y="1409700"/>
                  </a:lnTo>
                  <a:lnTo>
                    <a:pt x="652162" y="1408074"/>
                  </a:lnTo>
                  <a:lnTo>
                    <a:pt x="605102" y="1403267"/>
                  </a:lnTo>
                  <a:lnTo>
                    <a:pt x="559012" y="1395384"/>
                  </a:lnTo>
                  <a:lnTo>
                    <a:pt x="513997" y="1384529"/>
                  </a:lnTo>
                  <a:lnTo>
                    <a:pt x="470160" y="1370807"/>
                  </a:lnTo>
                  <a:lnTo>
                    <a:pt x="427607" y="1354324"/>
                  </a:lnTo>
                  <a:lnTo>
                    <a:pt x="386440" y="1335183"/>
                  </a:lnTo>
                  <a:lnTo>
                    <a:pt x="346766" y="1313490"/>
                  </a:lnTo>
                  <a:lnTo>
                    <a:pt x="308688" y="1289350"/>
                  </a:lnTo>
                  <a:lnTo>
                    <a:pt x="272310" y="1262867"/>
                  </a:lnTo>
                  <a:lnTo>
                    <a:pt x="237737" y="1234146"/>
                  </a:lnTo>
                  <a:lnTo>
                    <a:pt x="205073" y="1203293"/>
                  </a:lnTo>
                  <a:lnTo>
                    <a:pt x="174422" y="1170411"/>
                  </a:lnTo>
                  <a:lnTo>
                    <a:pt x="145890" y="1135607"/>
                  </a:lnTo>
                  <a:lnTo>
                    <a:pt x="119579" y="1098984"/>
                  </a:lnTo>
                  <a:lnTo>
                    <a:pt x="95595" y="1060647"/>
                  </a:lnTo>
                  <a:lnTo>
                    <a:pt x="74042" y="1020702"/>
                  </a:lnTo>
                  <a:lnTo>
                    <a:pt x="55024" y="979253"/>
                  </a:lnTo>
                  <a:lnTo>
                    <a:pt x="38646" y="936405"/>
                  </a:lnTo>
                  <a:lnTo>
                    <a:pt x="25011" y="892263"/>
                  </a:lnTo>
                  <a:lnTo>
                    <a:pt x="14225" y="846931"/>
                  </a:lnTo>
                  <a:lnTo>
                    <a:pt x="6392" y="800515"/>
                  </a:lnTo>
                  <a:lnTo>
                    <a:pt x="1615" y="753120"/>
                  </a:lnTo>
                  <a:lnTo>
                    <a:pt x="0" y="70485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 descr=""/>
          <p:cNvGrpSpPr/>
          <p:nvPr/>
        </p:nvGrpSpPr>
        <p:grpSpPr>
          <a:xfrm>
            <a:off x="2929001" y="2214626"/>
            <a:ext cx="2066925" cy="4210050"/>
            <a:chOff x="2929001" y="2214626"/>
            <a:chExt cx="2066925" cy="4210050"/>
          </a:xfrm>
        </p:grpSpPr>
        <p:sp>
          <p:nvSpPr>
            <p:cNvPr id="7" name="object 7" descr=""/>
            <p:cNvSpPr/>
            <p:nvPr/>
          </p:nvSpPr>
          <p:spPr>
            <a:xfrm>
              <a:off x="2929001" y="2214626"/>
              <a:ext cx="2066925" cy="4210050"/>
            </a:xfrm>
            <a:custGeom>
              <a:avLst/>
              <a:gdLst/>
              <a:ahLst/>
              <a:cxnLst/>
              <a:rect l="l" t="t" r="r" b="b"/>
              <a:pathLst>
                <a:path w="2066925" h="4210050">
                  <a:moveTo>
                    <a:pt x="1860169" y="0"/>
                  </a:moveTo>
                  <a:lnTo>
                    <a:pt x="206629" y="0"/>
                  </a:lnTo>
                  <a:lnTo>
                    <a:pt x="159233" y="5454"/>
                  </a:lnTo>
                  <a:lnTo>
                    <a:pt x="115734" y="20992"/>
                  </a:lnTo>
                  <a:lnTo>
                    <a:pt x="77370" y="45376"/>
                  </a:lnTo>
                  <a:lnTo>
                    <a:pt x="45376" y="77370"/>
                  </a:lnTo>
                  <a:lnTo>
                    <a:pt x="20992" y="115734"/>
                  </a:lnTo>
                  <a:lnTo>
                    <a:pt x="5454" y="159233"/>
                  </a:lnTo>
                  <a:lnTo>
                    <a:pt x="0" y="206628"/>
                  </a:lnTo>
                  <a:lnTo>
                    <a:pt x="0" y="4003294"/>
                  </a:lnTo>
                  <a:lnTo>
                    <a:pt x="5454" y="4050688"/>
                  </a:lnTo>
                  <a:lnTo>
                    <a:pt x="20992" y="4094195"/>
                  </a:lnTo>
                  <a:lnTo>
                    <a:pt x="45376" y="4132572"/>
                  </a:lnTo>
                  <a:lnTo>
                    <a:pt x="77370" y="4164580"/>
                  </a:lnTo>
                  <a:lnTo>
                    <a:pt x="115734" y="4188979"/>
                  </a:lnTo>
                  <a:lnTo>
                    <a:pt x="159233" y="4204527"/>
                  </a:lnTo>
                  <a:lnTo>
                    <a:pt x="206629" y="4209986"/>
                  </a:lnTo>
                  <a:lnTo>
                    <a:pt x="1860169" y="4209986"/>
                  </a:lnTo>
                  <a:lnTo>
                    <a:pt x="1907571" y="4204527"/>
                  </a:lnTo>
                  <a:lnTo>
                    <a:pt x="1951088" y="4188979"/>
                  </a:lnTo>
                  <a:lnTo>
                    <a:pt x="1989477" y="4164580"/>
                  </a:lnTo>
                  <a:lnTo>
                    <a:pt x="2021498" y="4132572"/>
                  </a:lnTo>
                  <a:lnTo>
                    <a:pt x="2045907" y="4094195"/>
                  </a:lnTo>
                  <a:lnTo>
                    <a:pt x="2061463" y="4050688"/>
                  </a:lnTo>
                  <a:lnTo>
                    <a:pt x="2066925" y="4003294"/>
                  </a:lnTo>
                  <a:lnTo>
                    <a:pt x="2066925" y="206628"/>
                  </a:lnTo>
                  <a:lnTo>
                    <a:pt x="2061463" y="159233"/>
                  </a:lnTo>
                  <a:lnTo>
                    <a:pt x="2045907" y="115734"/>
                  </a:lnTo>
                  <a:lnTo>
                    <a:pt x="2021498" y="77370"/>
                  </a:lnTo>
                  <a:lnTo>
                    <a:pt x="1989477" y="45376"/>
                  </a:lnTo>
                  <a:lnTo>
                    <a:pt x="1951088" y="20992"/>
                  </a:lnTo>
                  <a:lnTo>
                    <a:pt x="1907571" y="5454"/>
                  </a:lnTo>
                  <a:lnTo>
                    <a:pt x="1860169" y="0"/>
                  </a:lnTo>
                  <a:close/>
                </a:path>
              </a:pathLst>
            </a:custGeom>
            <a:solidFill>
              <a:srgbClr val="A0A0A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62376" y="2462149"/>
              <a:ext cx="1400175" cy="140970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3262376" y="2462149"/>
              <a:ext cx="1400175" cy="1409700"/>
            </a:xfrm>
            <a:custGeom>
              <a:avLst/>
              <a:gdLst/>
              <a:ahLst/>
              <a:cxnLst/>
              <a:rect l="l" t="t" r="r" b="b"/>
              <a:pathLst>
                <a:path w="1400175" h="1409700">
                  <a:moveTo>
                    <a:pt x="0" y="704850"/>
                  </a:moveTo>
                  <a:lnTo>
                    <a:pt x="1615" y="656594"/>
                  </a:lnTo>
                  <a:lnTo>
                    <a:pt x="6390" y="609210"/>
                  </a:lnTo>
                  <a:lnTo>
                    <a:pt x="14223" y="562804"/>
                  </a:lnTo>
                  <a:lnTo>
                    <a:pt x="25007" y="517480"/>
                  </a:lnTo>
                  <a:lnTo>
                    <a:pt x="38639" y="473344"/>
                  </a:lnTo>
                  <a:lnTo>
                    <a:pt x="55014" y="430500"/>
                  </a:lnTo>
                  <a:lnTo>
                    <a:pt x="74029" y="389053"/>
                  </a:lnTo>
                  <a:lnTo>
                    <a:pt x="95579" y="349108"/>
                  </a:lnTo>
                  <a:lnTo>
                    <a:pt x="119559" y="310771"/>
                  </a:lnTo>
                  <a:lnTo>
                    <a:pt x="145866" y="274146"/>
                  </a:lnTo>
                  <a:lnTo>
                    <a:pt x="174394" y="239339"/>
                  </a:lnTo>
                  <a:lnTo>
                    <a:pt x="205041" y="206454"/>
                  </a:lnTo>
                  <a:lnTo>
                    <a:pt x="237701" y="175596"/>
                  </a:lnTo>
                  <a:lnTo>
                    <a:pt x="272270" y="146871"/>
                  </a:lnTo>
                  <a:lnTo>
                    <a:pt x="308644" y="120383"/>
                  </a:lnTo>
                  <a:lnTo>
                    <a:pt x="346719" y="96237"/>
                  </a:lnTo>
                  <a:lnTo>
                    <a:pt x="386390" y="74539"/>
                  </a:lnTo>
                  <a:lnTo>
                    <a:pt x="427553" y="55393"/>
                  </a:lnTo>
                  <a:lnTo>
                    <a:pt x="470104" y="38905"/>
                  </a:lnTo>
                  <a:lnTo>
                    <a:pt x="513938" y="25179"/>
                  </a:lnTo>
                  <a:lnTo>
                    <a:pt x="558951" y="14320"/>
                  </a:lnTo>
                  <a:lnTo>
                    <a:pt x="605040" y="6434"/>
                  </a:lnTo>
                  <a:lnTo>
                    <a:pt x="652098" y="1626"/>
                  </a:lnTo>
                  <a:lnTo>
                    <a:pt x="700024" y="0"/>
                  </a:lnTo>
                  <a:lnTo>
                    <a:pt x="747949" y="1626"/>
                  </a:lnTo>
                  <a:lnTo>
                    <a:pt x="795010" y="6434"/>
                  </a:lnTo>
                  <a:lnTo>
                    <a:pt x="841101" y="14320"/>
                  </a:lnTo>
                  <a:lnTo>
                    <a:pt x="886118" y="25179"/>
                  </a:lnTo>
                  <a:lnTo>
                    <a:pt x="929958" y="38905"/>
                  </a:lnTo>
                  <a:lnTo>
                    <a:pt x="972514" y="55393"/>
                  </a:lnTo>
                  <a:lnTo>
                    <a:pt x="1013683" y="74539"/>
                  </a:lnTo>
                  <a:lnTo>
                    <a:pt x="1053361" y="96237"/>
                  </a:lnTo>
                  <a:lnTo>
                    <a:pt x="1091443" y="120383"/>
                  </a:lnTo>
                  <a:lnTo>
                    <a:pt x="1127825" y="146871"/>
                  </a:lnTo>
                  <a:lnTo>
                    <a:pt x="1162402" y="175596"/>
                  </a:lnTo>
                  <a:lnTo>
                    <a:pt x="1195069" y="206454"/>
                  </a:lnTo>
                  <a:lnTo>
                    <a:pt x="1225724" y="239339"/>
                  </a:lnTo>
                  <a:lnTo>
                    <a:pt x="1254260" y="274146"/>
                  </a:lnTo>
                  <a:lnTo>
                    <a:pt x="1280575" y="310771"/>
                  </a:lnTo>
                  <a:lnTo>
                    <a:pt x="1304562" y="349108"/>
                  </a:lnTo>
                  <a:lnTo>
                    <a:pt x="1326119" y="389053"/>
                  </a:lnTo>
                  <a:lnTo>
                    <a:pt x="1345140" y="430500"/>
                  </a:lnTo>
                  <a:lnTo>
                    <a:pt x="1361521" y="473344"/>
                  </a:lnTo>
                  <a:lnTo>
                    <a:pt x="1375158" y="517480"/>
                  </a:lnTo>
                  <a:lnTo>
                    <a:pt x="1385946" y="562804"/>
                  </a:lnTo>
                  <a:lnTo>
                    <a:pt x="1393781" y="609210"/>
                  </a:lnTo>
                  <a:lnTo>
                    <a:pt x="1398559" y="656594"/>
                  </a:lnTo>
                  <a:lnTo>
                    <a:pt x="1400175" y="704850"/>
                  </a:lnTo>
                  <a:lnTo>
                    <a:pt x="1398559" y="753120"/>
                  </a:lnTo>
                  <a:lnTo>
                    <a:pt x="1393781" y="800515"/>
                  </a:lnTo>
                  <a:lnTo>
                    <a:pt x="1385946" y="846931"/>
                  </a:lnTo>
                  <a:lnTo>
                    <a:pt x="1375158" y="892263"/>
                  </a:lnTo>
                  <a:lnTo>
                    <a:pt x="1361521" y="936405"/>
                  </a:lnTo>
                  <a:lnTo>
                    <a:pt x="1345140" y="979253"/>
                  </a:lnTo>
                  <a:lnTo>
                    <a:pt x="1326119" y="1020702"/>
                  </a:lnTo>
                  <a:lnTo>
                    <a:pt x="1304562" y="1060647"/>
                  </a:lnTo>
                  <a:lnTo>
                    <a:pt x="1280575" y="1098984"/>
                  </a:lnTo>
                  <a:lnTo>
                    <a:pt x="1254260" y="1135607"/>
                  </a:lnTo>
                  <a:lnTo>
                    <a:pt x="1225724" y="1170411"/>
                  </a:lnTo>
                  <a:lnTo>
                    <a:pt x="1195070" y="1203293"/>
                  </a:lnTo>
                  <a:lnTo>
                    <a:pt x="1162402" y="1234146"/>
                  </a:lnTo>
                  <a:lnTo>
                    <a:pt x="1127825" y="1262867"/>
                  </a:lnTo>
                  <a:lnTo>
                    <a:pt x="1091443" y="1289350"/>
                  </a:lnTo>
                  <a:lnTo>
                    <a:pt x="1053361" y="1313490"/>
                  </a:lnTo>
                  <a:lnTo>
                    <a:pt x="1013683" y="1335183"/>
                  </a:lnTo>
                  <a:lnTo>
                    <a:pt x="972514" y="1354324"/>
                  </a:lnTo>
                  <a:lnTo>
                    <a:pt x="929958" y="1370807"/>
                  </a:lnTo>
                  <a:lnTo>
                    <a:pt x="886118" y="1384529"/>
                  </a:lnTo>
                  <a:lnTo>
                    <a:pt x="841101" y="1395384"/>
                  </a:lnTo>
                  <a:lnTo>
                    <a:pt x="795010" y="1403267"/>
                  </a:lnTo>
                  <a:lnTo>
                    <a:pt x="747949" y="1408074"/>
                  </a:lnTo>
                  <a:lnTo>
                    <a:pt x="700024" y="1409700"/>
                  </a:lnTo>
                  <a:lnTo>
                    <a:pt x="652098" y="1408074"/>
                  </a:lnTo>
                  <a:lnTo>
                    <a:pt x="605040" y="1403267"/>
                  </a:lnTo>
                  <a:lnTo>
                    <a:pt x="558951" y="1395384"/>
                  </a:lnTo>
                  <a:lnTo>
                    <a:pt x="513938" y="1384529"/>
                  </a:lnTo>
                  <a:lnTo>
                    <a:pt x="470104" y="1370807"/>
                  </a:lnTo>
                  <a:lnTo>
                    <a:pt x="427553" y="1354324"/>
                  </a:lnTo>
                  <a:lnTo>
                    <a:pt x="386390" y="1335183"/>
                  </a:lnTo>
                  <a:lnTo>
                    <a:pt x="346719" y="1313490"/>
                  </a:lnTo>
                  <a:lnTo>
                    <a:pt x="308644" y="1289350"/>
                  </a:lnTo>
                  <a:lnTo>
                    <a:pt x="272270" y="1262867"/>
                  </a:lnTo>
                  <a:lnTo>
                    <a:pt x="237701" y="1234146"/>
                  </a:lnTo>
                  <a:lnTo>
                    <a:pt x="205041" y="1203293"/>
                  </a:lnTo>
                  <a:lnTo>
                    <a:pt x="174394" y="1170411"/>
                  </a:lnTo>
                  <a:lnTo>
                    <a:pt x="145866" y="1135607"/>
                  </a:lnTo>
                  <a:lnTo>
                    <a:pt x="119559" y="1098984"/>
                  </a:lnTo>
                  <a:lnTo>
                    <a:pt x="95579" y="1060647"/>
                  </a:lnTo>
                  <a:lnTo>
                    <a:pt x="74029" y="1020702"/>
                  </a:lnTo>
                  <a:lnTo>
                    <a:pt x="55014" y="979253"/>
                  </a:lnTo>
                  <a:lnTo>
                    <a:pt x="38639" y="936405"/>
                  </a:lnTo>
                  <a:lnTo>
                    <a:pt x="25007" y="892263"/>
                  </a:lnTo>
                  <a:lnTo>
                    <a:pt x="14223" y="846931"/>
                  </a:lnTo>
                  <a:lnTo>
                    <a:pt x="6390" y="800515"/>
                  </a:lnTo>
                  <a:lnTo>
                    <a:pt x="1615" y="753120"/>
                  </a:lnTo>
                  <a:lnTo>
                    <a:pt x="0" y="70485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5053076" y="2214626"/>
            <a:ext cx="2066925" cy="4210050"/>
            <a:chOff x="5053076" y="2214626"/>
            <a:chExt cx="2066925" cy="4210050"/>
          </a:xfrm>
        </p:grpSpPr>
        <p:sp>
          <p:nvSpPr>
            <p:cNvPr id="11" name="object 11" descr=""/>
            <p:cNvSpPr/>
            <p:nvPr/>
          </p:nvSpPr>
          <p:spPr>
            <a:xfrm>
              <a:off x="5053076" y="2214626"/>
              <a:ext cx="2066925" cy="4210050"/>
            </a:xfrm>
            <a:custGeom>
              <a:avLst/>
              <a:gdLst/>
              <a:ahLst/>
              <a:cxnLst/>
              <a:rect l="l" t="t" r="r" b="b"/>
              <a:pathLst>
                <a:path w="2066925" h="4210050">
                  <a:moveTo>
                    <a:pt x="1860169" y="0"/>
                  </a:moveTo>
                  <a:lnTo>
                    <a:pt x="206628" y="0"/>
                  </a:lnTo>
                  <a:lnTo>
                    <a:pt x="159233" y="5454"/>
                  </a:lnTo>
                  <a:lnTo>
                    <a:pt x="115734" y="20992"/>
                  </a:lnTo>
                  <a:lnTo>
                    <a:pt x="77370" y="45376"/>
                  </a:lnTo>
                  <a:lnTo>
                    <a:pt x="45376" y="77370"/>
                  </a:lnTo>
                  <a:lnTo>
                    <a:pt x="20992" y="115734"/>
                  </a:lnTo>
                  <a:lnTo>
                    <a:pt x="5454" y="159233"/>
                  </a:lnTo>
                  <a:lnTo>
                    <a:pt x="0" y="206628"/>
                  </a:lnTo>
                  <a:lnTo>
                    <a:pt x="0" y="4003294"/>
                  </a:lnTo>
                  <a:lnTo>
                    <a:pt x="5454" y="4050688"/>
                  </a:lnTo>
                  <a:lnTo>
                    <a:pt x="20992" y="4094195"/>
                  </a:lnTo>
                  <a:lnTo>
                    <a:pt x="45376" y="4132572"/>
                  </a:lnTo>
                  <a:lnTo>
                    <a:pt x="77370" y="4164580"/>
                  </a:lnTo>
                  <a:lnTo>
                    <a:pt x="115734" y="4188979"/>
                  </a:lnTo>
                  <a:lnTo>
                    <a:pt x="159233" y="4204527"/>
                  </a:lnTo>
                  <a:lnTo>
                    <a:pt x="206628" y="4209986"/>
                  </a:lnTo>
                  <a:lnTo>
                    <a:pt x="1860169" y="4209986"/>
                  </a:lnTo>
                  <a:lnTo>
                    <a:pt x="1907571" y="4204527"/>
                  </a:lnTo>
                  <a:lnTo>
                    <a:pt x="1951088" y="4188979"/>
                  </a:lnTo>
                  <a:lnTo>
                    <a:pt x="1989477" y="4164580"/>
                  </a:lnTo>
                  <a:lnTo>
                    <a:pt x="2021498" y="4132572"/>
                  </a:lnTo>
                  <a:lnTo>
                    <a:pt x="2045907" y="4094195"/>
                  </a:lnTo>
                  <a:lnTo>
                    <a:pt x="2061463" y="4050688"/>
                  </a:lnTo>
                  <a:lnTo>
                    <a:pt x="2066925" y="4003294"/>
                  </a:lnTo>
                  <a:lnTo>
                    <a:pt x="2066925" y="206628"/>
                  </a:lnTo>
                  <a:lnTo>
                    <a:pt x="2061463" y="159233"/>
                  </a:lnTo>
                  <a:lnTo>
                    <a:pt x="2045907" y="115734"/>
                  </a:lnTo>
                  <a:lnTo>
                    <a:pt x="2021498" y="77370"/>
                  </a:lnTo>
                  <a:lnTo>
                    <a:pt x="1989477" y="45376"/>
                  </a:lnTo>
                  <a:lnTo>
                    <a:pt x="1951088" y="20992"/>
                  </a:lnTo>
                  <a:lnTo>
                    <a:pt x="1907571" y="5454"/>
                  </a:lnTo>
                  <a:lnTo>
                    <a:pt x="1860169" y="0"/>
                  </a:lnTo>
                  <a:close/>
                </a:path>
              </a:pathLst>
            </a:custGeom>
            <a:solidFill>
              <a:srgbClr val="ACACA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6451" y="2462149"/>
              <a:ext cx="1400048" cy="1409700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5386451" y="2462149"/>
              <a:ext cx="1400175" cy="1409700"/>
            </a:xfrm>
            <a:custGeom>
              <a:avLst/>
              <a:gdLst/>
              <a:ahLst/>
              <a:cxnLst/>
              <a:rect l="l" t="t" r="r" b="b"/>
              <a:pathLst>
                <a:path w="1400175" h="1409700">
                  <a:moveTo>
                    <a:pt x="0" y="704850"/>
                  </a:moveTo>
                  <a:lnTo>
                    <a:pt x="1615" y="656594"/>
                  </a:lnTo>
                  <a:lnTo>
                    <a:pt x="6390" y="609210"/>
                  </a:lnTo>
                  <a:lnTo>
                    <a:pt x="14223" y="562804"/>
                  </a:lnTo>
                  <a:lnTo>
                    <a:pt x="25007" y="517480"/>
                  </a:lnTo>
                  <a:lnTo>
                    <a:pt x="38639" y="473344"/>
                  </a:lnTo>
                  <a:lnTo>
                    <a:pt x="55014" y="430500"/>
                  </a:lnTo>
                  <a:lnTo>
                    <a:pt x="74029" y="389053"/>
                  </a:lnTo>
                  <a:lnTo>
                    <a:pt x="95579" y="349108"/>
                  </a:lnTo>
                  <a:lnTo>
                    <a:pt x="119559" y="310771"/>
                  </a:lnTo>
                  <a:lnTo>
                    <a:pt x="145866" y="274146"/>
                  </a:lnTo>
                  <a:lnTo>
                    <a:pt x="174394" y="239339"/>
                  </a:lnTo>
                  <a:lnTo>
                    <a:pt x="205041" y="206454"/>
                  </a:lnTo>
                  <a:lnTo>
                    <a:pt x="237701" y="175596"/>
                  </a:lnTo>
                  <a:lnTo>
                    <a:pt x="272270" y="146871"/>
                  </a:lnTo>
                  <a:lnTo>
                    <a:pt x="308644" y="120383"/>
                  </a:lnTo>
                  <a:lnTo>
                    <a:pt x="346719" y="96237"/>
                  </a:lnTo>
                  <a:lnTo>
                    <a:pt x="386390" y="74539"/>
                  </a:lnTo>
                  <a:lnTo>
                    <a:pt x="427553" y="55393"/>
                  </a:lnTo>
                  <a:lnTo>
                    <a:pt x="470104" y="38905"/>
                  </a:lnTo>
                  <a:lnTo>
                    <a:pt x="513938" y="25179"/>
                  </a:lnTo>
                  <a:lnTo>
                    <a:pt x="558951" y="14320"/>
                  </a:lnTo>
                  <a:lnTo>
                    <a:pt x="605040" y="6434"/>
                  </a:lnTo>
                  <a:lnTo>
                    <a:pt x="652098" y="1626"/>
                  </a:lnTo>
                  <a:lnTo>
                    <a:pt x="700024" y="0"/>
                  </a:lnTo>
                  <a:lnTo>
                    <a:pt x="747949" y="1626"/>
                  </a:lnTo>
                  <a:lnTo>
                    <a:pt x="795010" y="6434"/>
                  </a:lnTo>
                  <a:lnTo>
                    <a:pt x="841101" y="14320"/>
                  </a:lnTo>
                  <a:lnTo>
                    <a:pt x="886118" y="25179"/>
                  </a:lnTo>
                  <a:lnTo>
                    <a:pt x="929958" y="38905"/>
                  </a:lnTo>
                  <a:lnTo>
                    <a:pt x="972514" y="55393"/>
                  </a:lnTo>
                  <a:lnTo>
                    <a:pt x="1013683" y="74539"/>
                  </a:lnTo>
                  <a:lnTo>
                    <a:pt x="1053361" y="96237"/>
                  </a:lnTo>
                  <a:lnTo>
                    <a:pt x="1091443" y="120383"/>
                  </a:lnTo>
                  <a:lnTo>
                    <a:pt x="1127825" y="146871"/>
                  </a:lnTo>
                  <a:lnTo>
                    <a:pt x="1162402" y="175596"/>
                  </a:lnTo>
                  <a:lnTo>
                    <a:pt x="1195070" y="206454"/>
                  </a:lnTo>
                  <a:lnTo>
                    <a:pt x="1225724" y="239339"/>
                  </a:lnTo>
                  <a:lnTo>
                    <a:pt x="1254260" y="274146"/>
                  </a:lnTo>
                  <a:lnTo>
                    <a:pt x="1280575" y="310771"/>
                  </a:lnTo>
                  <a:lnTo>
                    <a:pt x="1304562" y="349108"/>
                  </a:lnTo>
                  <a:lnTo>
                    <a:pt x="1326119" y="389053"/>
                  </a:lnTo>
                  <a:lnTo>
                    <a:pt x="1345140" y="430500"/>
                  </a:lnTo>
                  <a:lnTo>
                    <a:pt x="1361521" y="473344"/>
                  </a:lnTo>
                  <a:lnTo>
                    <a:pt x="1375158" y="517480"/>
                  </a:lnTo>
                  <a:lnTo>
                    <a:pt x="1385946" y="562804"/>
                  </a:lnTo>
                  <a:lnTo>
                    <a:pt x="1393781" y="609210"/>
                  </a:lnTo>
                  <a:lnTo>
                    <a:pt x="1398559" y="656594"/>
                  </a:lnTo>
                  <a:lnTo>
                    <a:pt x="1400175" y="704850"/>
                  </a:lnTo>
                  <a:lnTo>
                    <a:pt x="1398559" y="753120"/>
                  </a:lnTo>
                  <a:lnTo>
                    <a:pt x="1393781" y="800515"/>
                  </a:lnTo>
                  <a:lnTo>
                    <a:pt x="1385946" y="846931"/>
                  </a:lnTo>
                  <a:lnTo>
                    <a:pt x="1375158" y="892263"/>
                  </a:lnTo>
                  <a:lnTo>
                    <a:pt x="1361521" y="936405"/>
                  </a:lnTo>
                  <a:lnTo>
                    <a:pt x="1345140" y="979253"/>
                  </a:lnTo>
                  <a:lnTo>
                    <a:pt x="1326119" y="1020702"/>
                  </a:lnTo>
                  <a:lnTo>
                    <a:pt x="1304562" y="1060647"/>
                  </a:lnTo>
                  <a:lnTo>
                    <a:pt x="1280575" y="1098984"/>
                  </a:lnTo>
                  <a:lnTo>
                    <a:pt x="1254260" y="1135607"/>
                  </a:lnTo>
                  <a:lnTo>
                    <a:pt x="1225724" y="1170411"/>
                  </a:lnTo>
                  <a:lnTo>
                    <a:pt x="1195070" y="1203293"/>
                  </a:lnTo>
                  <a:lnTo>
                    <a:pt x="1162402" y="1234146"/>
                  </a:lnTo>
                  <a:lnTo>
                    <a:pt x="1127825" y="1262867"/>
                  </a:lnTo>
                  <a:lnTo>
                    <a:pt x="1091443" y="1289350"/>
                  </a:lnTo>
                  <a:lnTo>
                    <a:pt x="1053361" y="1313490"/>
                  </a:lnTo>
                  <a:lnTo>
                    <a:pt x="1013683" y="1335183"/>
                  </a:lnTo>
                  <a:lnTo>
                    <a:pt x="972514" y="1354324"/>
                  </a:lnTo>
                  <a:lnTo>
                    <a:pt x="929958" y="1370807"/>
                  </a:lnTo>
                  <a:lnTo>
                    <a:pt x="886118" y="1384529"/>
                  </a:lnTo>
                  <a:lnTo>
                    <a:pt x="841101" y="1395384"/>
                  </a:lnTo>
                  <a:lnTo>
                    <a:pt x="795010" y="1403267"/>
                  </a:lnTo>
                  <a:lnTo>
                    <a:pt x="747949" y="1408074"/>
                  </a:lnTo>
                  <a:lnTo>
                    <a:pt x="700024" y="1409700"/>
                  </a:lnTo>
                  <a:lnTo>
                    <a:pt x="652098" y="1408074"/>
                  </a:lnTo>
                  <a:lnTo>
                    <a:pt x="605040" y="1403267"/>
                  </a:lnTo>
                  <a:lnTo>
                    <a:pt x="558951" y="1395384"/>
                  </a:lnTo>
                  <a:lnTo>
                    <a:pt x="513938" y="1384529"/>
                  </a:lnTo>
                  <a:lnTo>
                    <a:pt x="470104" y="1370807"/>
                  </a:lnTo>
                  <a:lnTo>
                    <a:pt x="427553" y="1354324"/>
                  </a:lnTo>
                  <a:lnTo>
                    <a:pt x="386390" y="1335183"/>
                  </a:lnTo>
                  <a:lnTo>
                    <a:pt x="346719" y="1313490"/>
                  </a:lnTo>
                  <a:lnTo>
                    <a:pt x="308644" y="1289350"/>
                  </a:lnTo>
                  <a:lnTo>
                    <a:pt x="272270" y="1262867"/>
                  </a:lnTo>
                  <a:lnTo>
                    <a:pt x="237701" y="1234146"/>
                  </a:lnTo>
                  <a:lnTo>
                    <a:pt x="205041" y="1203293"/>
                  </a:lnTo>
                  <a:lnTo>
                    <a:pt x="174394" y="1170411"/>
                  </a:lnTo>
                  <a:lnTo>
                    <a:pt x="145866" y="1135607"/>
                  </a:lnTo>
                  <a:lnTo>
                    <a:pt x="119559" y="1098984"/>
                  </a:lnTo>
                  <a:lnTo>
                    <a:pt x="95579" y="1060647"/>
                  </a:lnTo>
                  <a:lnTo>
                    <a:pt x="74029" y="1020702"/>
                  </a:lnTo>
                  <a:lnTo>
                    <a:pt x="55014" y="979253"/>
                  </a:lnTo>
                  <a:lnTo>
                    <a:pt x="38639" y="936405"/>
                  </a:lnTo>
                  <a:lnTo>
                    <a:pt x="25007" y="892263"/>
                  </a:lnTo>
                  <a:lnTo>
                    <a:pt x="14223" y="846931"/>
                  </a:lnTo>
                  <a:lnTo>
                    <a:pt x="6390" y="800515"/>
                  </a:lnTo>
                  <a:lnTo>
                    <a:pt x="1615" y="753120"/>
                  </a:lnTo>
                  <a:lnTo>
                    <a:pt x="0" y="70485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 descr=""/>
          <p:cNvGrpSpPr/>
          <p:nvPr/>
        </p:nvGrpSpPr>
        <p:grpSpPr>
          <a:xfrm>
            <a:off x="7177151" y="2214626"/>
            <a:ext cx="2066925" cy="4210050"/>
            <a:chOff x="7177151" y="2214626"/>
            <a:chExt cx="2066925" cy="4210050"/>
          </a:xfrm>
        </p:grpSpPr>
        <p:sp>
          <p:nvSpPr>
            <p:cNvPr id="15" name="object 15" descr=""/>
            <p:cNvSpPr/>
            <p:nvPr/>
          </p:nvSpPr>
          <p:spPr>
            <a:xfrm>
              <a:off x="7177151" y="2214626"/>
              <a:ext cx="2066925" cy="4210050"/>
            </a:xfrm>
            <a:custGeom>
              <a:avLst/>
              <a:gdLst/>
              <a:ahLst/>
              <a:cxnLst/>
              <a:rect l="l" t="t" r="r" b="b"/>
              <a:pathLst>
                <a:path w="2066925" h="4210050">
                  <a:moveTo>
                    <a:pt x="1860169" y="0"/>
                  </a:moveTo>
                  <a:lnTo>
                    <a:pt x="206628" y="0"/>
                  </a:lnTo>
                  <a:lnTo>
                    <a:pt x="159233" y="5454"/>
                  </a:lnTo>
                  <a:lnTo>
                    <a:pt x="115734" y="20992"/>
                  </a:lnTo>
                  <a:lnTo>
                    <a:pt x="77370" y="45376"/>
                  </a:lnTo>
                  <a:lnTo>
                    <a:pt x="45376" y="77370"/>
                  </a:lnTo>
                  <a:lnTo>
                    <a:pt x="20992" y="115734"/>
                  </a:lnTo>
                  <a:lnTo>
                    <a:pt x="5454" y="159233"/>
                  </a:lnTo>
                  <a:lnTo>
                    <a:pt x="0" y="206628"/>
                  </a:lnTo>
                  <a:lnTo>
                    <a:pt x="0" y="4003294"/>
                  </a:lnTo>
                  <a:lnTo>
                    <a:pt x="5454" y="4050688"/>
                  </a:lnTo>
                  <a:lnTo>
                    <a:pt x="20992" y="4094195"/>
                  </a:lnTo>
                  <a:lnTo>
                    <a:pt x="45376" y="4132572"/>
                  </a:lnTo>
                  <a:lnTo>
                    <a:pt x="77370" y="4164580"/>
                  </a:lnTo>
                  <a:lnTo>
                    <a:pt x="115734" y="4188979"/>
                  </a:lnTo>
                  <a:lnTo>
                    <a:pt x="159233" y="4204527"/>
                  </a:lnTo>
                  <a:lnTo>
                    <a:pt x="206628" y="4209986"/>
                  </a:lnTo>
                  <a:lnTo>
                    <a:pt x="1860169" y="4209986"/>
                  </a:lnTo>
                  <a:lnTo>
                    <a:pt x="1907571" y="4204527"/>
                  </a:lnTo>
                  <a:lnTo>
                    <a:pt x="1951088" y="4188979"/>
                  </a:lnTo>
                  <a:lnTo>
                    <a:pt x="1989477" y="4164580"/>
                  </a:lnTo>
                  <a:lnTo>
                    <a:pt x="2021498" y="4132572"/>
                  </a:lnTo>
                  <a:lnTo>
                    <a:pt x="2045907" y="4094195"/>
                  </a:lnTo>
                  <a:lnTo>
                    <a:pt x="2061463" y="4050688"/>
                  </a:lnTo>
                  <a:lnTo>
                    <a:pt x="2066925" y="4003294"/>
                  </a:lnTo>
                  <a:lnTo>
                    <a:pt x="2066925" y="206628"/>
                  </a:lnTo>
                  <a:lnTo>
                    <a:pt x="2061463" y="159233"/>
                  </a:lnTo>
                  <a:lnTo>
                    <a:pt x="2045907" y="115734"/>
                  </a:lnTo>
                  <a:lnTo>
                    <a:pt x="2021498" y="77370"/>
                  </a:lnTo>
                  <a:lnTo>
                    <a:pt x="1989477" y="45376"/>
                  </a:lnTo>
                  <a:lnTo>
                    <a:pt x="1951088" y="20992"/>
                  </a:lnTo>
                  <a:lnTo>
                    <a:pt x="1907571" y="5454"/>
                  </a:lnTo>
                  <a:lnTo>
                    <a:pt x="1860169" y="0"/>
                  </a:lnTo>
                  <a:close/>
                </a:path>
              </a:pathLst>
            </a:custGeom>
            <a:solidFill>
              <a:srgbClr val="B9B9B9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10526" y="2462149"/>
              <a:ext cx="1400048" cy="1409700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7510526" y="2462149"/>
              <a:ext cx="1400175" cy="1409700"/>
            </a:xfrm>
            <a:custGeom>
              <a:avLst/>
              <a:gdLst/>
              <a:ahLst/>
              <a:cxnLst/>
              <a:rect l="l" t="t" r="r" b="b"/>
              <a:pathLst>
                <a:path w="1400175" h="1409700">
                  <a:moveTo>
                    <a:pt x="0" y="704850"/>
                  </a:moveTo>
                  <a:lnTo>
                    <a:pt x="1615" y="656594"/>
                  </a:lnTo>
                  <a:lnTo>
                    <a:pt x="6390" y="609210"/>
                  </a:lnTo>
                  <a:lnTo>
                    <a:pt x="14223" y="562804"/>
                  </a:lnTo>
                  <a:lnTo>
                    <a:pt x="25007" y="517480"/>
                  </a:lnTo>
                  <a:lnTo>
                    <a:pt x="38639" y="473344"/>
                  </a:lnTo>
                  <a:lnTo>
                    <a:pt x="55014" y="430500"/>
                  </a:lnTo>
                  <a:lnTo>
                    <a:pt x="74029" y="389053"/>
                  </a:lnTo>
                  <a:lnTo>
                    <a:pt x="95579" y="349108"/>
                  </a:lnTo>
                  <a:lnTo>
                    <a:pt x="119559" y="310771"/>
                  </a:lnTo>
                  <a:lnTo>
                    <a:pt x="145866" y="274146"/>
                  </a:lnTo>
                  <a:lnTo>
                    <a:pt x="174394" y="239339"/>
                  </a:lnTo>
                  <a:lnTo>
                    <a:pt x="205041" y="206454"/>
                  </a:lnTo>
                  <a:lnTo>
                    <a:pt x="237701" y="175596"/>
                  </a:lnTo>
                  <a:lnTo>
                    <a:pt x="272270" y="146871"/>
                  </a:lnTo>
                  <a:lnTo>
                    <a:pt x="308644" y="120383"/>
                  </a:lnTo>
                  <a:lnTo>
                    <a:pt x="346719" y="96237"/>
                  </a:lnTo>
                  <a:lnTo>
                    <a:pt x="386390" y="74539"/>
                  </a:lnTo>
                  <a:lnTo>
                    <a:pt x="427553" y="55393"/>
                  </a:lnTo>
                  <a:lnTo>
                    <a:pt x="470104" y="38905"/>
                  </a:lnTo>
                  <a:lnTo>
                    <a:pt x="513938" y="25179"/>
                  </a:lnTo>
                  <a:lnTo>
                    <a:pt x="558951" y="14320"/>
                  </a:lnTo>
                  <a:lnTo>
                    <a:pt x="605040" y="6434"/>
                  </a:lnTo>
                  <a:lnTo>
                    <a:pt x="652098" y="1626"/>
                  </a:lnTo>
                  <a:lnTo>
                    <a:pt x="700024" y="0"/>
                  </a:lnTo>
                  <a:lnTo>
                    <a:pt x="747949" y="1626"/>
                  </a:lnTo>
                  <a:lnTo>
                    <a:pt x="795010" y="6434"/>
                  </a:lnTo>
                  <a:lnTo>
                    <a:pt x="841101" y="14320"/>
                  </a:lnTo>
                  <a:lnTo>
                    <a:pt x="886118" y="25179"/>
                  </a:lnTo>
                  <a:lnTo>
                    <a:pt x="929958" y="38905"/>
                  </a:lnTo>
                  <a:lnTo>
                    <a:pt x="972514" y="55393"/>
                  </a:lnTo>
                  <a:lnTo>
                    <a:pt x="1013683" y="74539"/>
                  </a:lnTo>
                  <a:lnTo>
                    <a:pt x="1053361" y="96237"/>
                  </a:lnTo>
                  <a:lnTo>
                    <a:pt x="1091443" y="120383"/>
                  </a:lnTo>
                  <a:lnTo>
                    <a:pt x="1127825" y="146871"/>
                  </a:lnTo>
                  <a:lnTo>
                    <a:pt x="1162402" y="175596"/>
                  </a:lnTo>
                  <a:lnTo>
                    <a:pt x="1195070" y="206454"/>
                  </a:lnTo>
                  <a:lnTo>
                    <a:pt x="1225724" y="239339"/>
                  </a:lnTo>
                  <a:lnTo>
                    <a:pt x="1254260" y="274146"/>
                  </a:lnTo>
                  <a:lnTo>
                    <a:pt x="1280575" y="310771"/>
                  </a:lnTo>
                  <a:lnTo>
                    <a:pt x="1304562" y="349108"/>
                  </a:lnTo>
                  <a:lnTo>
                    <a:pt x="1326119" y="389053"/>
                  </a:lnTo>
                  <a:lnTo>
                    <a:pt x="1345140" y="430500"/>
                  </a:lnTo>
                  <a:lnTo>
                    <a:pt x="1361521" y="473344"/>
                  </a:lnTo>
                  <a:lnTo>
                    <a:pt x="1375158" y="517480"/>
                  </a:lnTo>
                  <a:lnTo>
                    <a:pt x="1385946" y="562804"/>
                  </a:lnTo>
                  <a:lnTo>
                    <a:pt x="1393781" y="609210"/>
                  </a:lnTo>
                  <a:lnTo>
                    <a:pt x="1398559" y="656594"/>
                  </a:lnTo>
                  <a:lnTo>
                    <a:pt x="1400175" y="704850"/>
                  </a:lnTo>
                  <a:lnTo>
                    <a:pt x="1398559" y="753120"/>
                  </a:lnTo>
                  <a:lnTo>
                    <a:pt x="1393781" y="800515"/>
                  </a:lnTo>
                  <a:lnTo>
                    <a:pt x="1385946" y="846931"/>
                  </a:lnTo>
                  <a:lnTo>
                    <a:pt x="1375158" y="892263"/>
                  </a:lnTo>
                  <a:lnTo>
                    <a:pt x="1361521" y="936405"/>
                  </a:lnTo>
                  <a:lnTo>
                    <a:pt x="1345140" y="979253"/>
                  </a:lnTo>
                  <a:lnTo>
                    <a:pt x="1326119" y="1020702"/>
                  </a:lnTo>
                  <a:lnTo>
                    <a:pt x="1304562" y="1060647"/>
                  </a:lnTo>
                  <a:lnTo>
                    <a:pt x="1280575" y="1098984"/>
                  </a:lnTo>
                  <a:lnTo>
                    <a:pt x="1254260" y="1135607"/>
                  </a:lnTo>
                  <a:lnTo>
                    <a:pt x="1225724" y="1170411"/>
                  </a:lnTo>
                  <a:lnTo>
                    <a:pt x="1195070" y="1203293"/>
                  </a:lnTo>
                  <a:lnTo>
                    <a:pt x="1162402" y="1234146"/>
                  </a:lnTo>
                  <a:lnTo>
                    <a:pt x="1127825" y="1262867"/>
                  </a:lnTo>
                  <a:lnTo>
                    <a:pt x="1091443" y="1289350"/>
                  </a:lnTo>
                  <a:lnTo>
                    <a:pt x="1053361" y="1313490"/>
                  </a:lnTo>
                  <a:lnTo>
                    <a:pt x="1013683" y="1335183"/>
                  </a:lnTo>
                  <a:lnTo>
                    <a:pt x="972514" y="1354324"/>
                  </a:lnTo>
                  <a:lnTo>
                    <a:pt x="929958" y="1370807"/>
                  </a:lnTo>
                  <a:lnTo>
                    <a:pt x="886118" y="1384529"/>
                  </a:lnTo>
                  <a:lnTo>
                    <a:pt x="841101" y="1395384"/>
                  </a:lnTo>
                  <a:lnTo>
                    <a:pt x="795010" y="1403267"/>
                  </a:lnTo>
                  <a:lnTo>
                    <a:pt x="747949" y="1408074"/>
                  </a:lnTo>
                  <a:lnTo>
                    <a:pt x="700024" y="1409700"/>
                  </a:lnTo>
                  <a:lnTo>
                    <a:pt x="652098" y="1408074"/>
                  </a:lnTo>
                  <a:lnTo>
                    <a:pt x="605040" y="1403267"/>
                  </a:lnTo>
                  <a:lnTo>
                    <a:pt x="558951" y="1395384"/>
                  </a:lnTo>
                  <a:lnTo>
                    <a:pt x="513938" y="1384529"/>
                  </a:lnTo>
                  <a:lnTo>
                    <a:pt x="470104" y="1370807"/>
                  </a:lnTo>
                  <a:lnTo>
                    <a:pt x="427553" y="1354324"/>
                  </a:lnTo>
                  <a:lnTo>
                    <a:pt x="386390" y="1335183"/>
                  </a:lnTo>
                  <a:lnTo>
                    <a:pt x="346719" y="1313490"/>
                  </a:lnTo>
                  <a:lnTo>
                    <a:pt x="308644" y="1289350"/>
                  </a:lnTo>
                  <a:lnTo>
                    <a:pt x="272270" y="1262867"/>
                  </a:lnTo>
                  <a:lnTo>
                    <a:pt x="237701" y="1234146"/>
                  </a:lnTo>
                  <a:lnTo>
                    <a:pt x="205041" y="1203293"/>
                  </a:lnTo>
                  <a:lnTo>
                    <a:pt x="174394" y="1170411"/>
                  </a:lnTo>
                  <a:lnTo>
                    <a:pt x="145866" y="1135607"/>
                  </a:lnTo>
                  <a:lnTo>
                    <a:pt x="119559" y="1098984"/>
                  </a:lnTo>
                  <a:lnTo>
                    <a:pt x="95579" y="1060647"/>
                  </a:lnTo>
                  <a:lnTo>
                    <a:pt x="74029" y="1020702"/>
                  </a:lnTo>
                  <a:lnTo>
                    <a:pt x="55014" y="979253"/>
                  </a:lnTo>
                  <a:lnTo>
                    <a:pt x="38639" y="936405"/>
                  </a:lnTo>
                  <a:lnTo>
                    <a:pt x="25007" y="892263"/>
                  </a:lnTo>
                  <a:lnTo>
                    <a:pt x="14223" y="846931"/>
                  </a:lnTo>
                  <a:lnTo>
                    <a:pt x="6390" y="800515"/>
                  </a:lnTo>
                  <a:lnTo>
                    <a:pt x="1615" y="753120"/>
                  </a:lnTo>
                  <a:lnTo>
                    <a:pt x="0" y="70485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 descr=""/>
          <p:cNvGrpSpPr/>
          <p:nvPr/>
        </p:nvGrpSpPr>
        <p:grpSpPr>
          <a:xfrm>
            <a:off x="1208087" y="2214626"/>
            <a:ext cx="10160635" cy="4210050"/>
            <a:chOff x="1208087" y="2214626"/>
            <a:chExt cx="10160635" cy="4210050"/>
          </a:xfrm>
        </p:grpSpPr>
        <p:sp>
          <p:nvSpPr>
            <p:cNvPr id="19" name="object 19" descr=""/>
            <p:cNvSpPr/>
            <p:nvPr/>
          </p:nvSpPr>
          <p:spPr>
            <a:xfrm>
              <a:off x="9310751" y="2214626"/>
              <a:ext cx="2057400" cy="4210050"/>
            </a:xfrm>
            <a:custGeom>
              <a:avLst/>
              <a:gdLst/>
              <a:ahLst/>
              <a:cxnLst/>
              <a:rect l="l" t="t" r="r" b="b"/>
              <a:pathLst>
                <a:path w="2057400" h="4210050">
                  <a:moveTo>
                    <a:pt x="1851532" y="0"/>
                  </a:moveTo>
                  <a:lnTo>
                    <a:pt x="205740" y="0"/>
                  </a:lnTo>
                  <a:lnTo>
                    <a:pt x="158553" y="5431"/>
                  </a:lnTo>
                  <a:lnTo>
                    <a:pt x="115244" y="20905"/>
                  </a:lnTo>
                  <a:lnTo>
                    <a:pt x="77044" y="45186"/>
                  </a:lnTo>
                  <a:lnTo>
                    <a:pt x="45186" y="77044"/>
                  </a:lnTo>
                  <a:lnTo>
                    <a:pt x="20905" y="115244"/>
                  </a:lnTo>
                  <a:lnTo>
                    <a:pt x="5431" y="158553"/>
                  </a:lnTo>
                  <a:lnTo>
                    <a:pt x="0" y="205739"/>
                  </a:lnTo>
                  <a:lnTo>
                    <a:pt x="0" y="4004246"/>
                  </a:lnTo>
                  <a:lnTo>
                    <a:pt x="5431" y="4051420"/>
                  </a:lnTo>
                  <a:lnTo>
                    <a:pt x="20905" y="4094725"/>
                  </a:lnTo>
                  <a:lnTo>
                    <a:pt x="45186" y="4132926"/>
                  </a:lnTo>
                  <a:lnTo>
                    <a:pt x="77044" y="4164787"/>
                  </a:lnTo>
                  <a:lnTo>
                    <a:pt x="115244" y="4189074"/>
                  </a:lnTo>
                  <a:lnTo>
                    <a:pt x="158553" y="4204552"/>
                  </a:lnTo>
                  <a:lnTo>
                    <a:pt x="205740" y="4209986"/>
                  </a:lnTo>
                  <a:lnTo>
                    <a:pt x="1851532" y="4209986"/>
                  </a:lnTo>
                  <a:lnTo>
                    <a:pt x="1898726" y="4204552"/>
                  </a:lnTo>
                  <a:lnTo>
                    <a:pt x="1942054" y="4189074"/>
                  </a:lnTo>
                  <a:lnTo>
                    <a:pt x="1980278" y="4164787"/>
                  </a:lnTo>
                  <a:lnTo>
                    <a:pt x="2012163" y="4132926"/>
                  </a:lnTo>
                  <a:lnTo>
                    <a:pt x="2036469" y="4094725"/>
                  </a:lnTo>
                  <a:lnTo>
                    <a:pt x="2051961" y="4051420"/>
                  </a:lnTo>
                  <a:lnTo>
                    <a:pt x="2057400" y="4004246"/>
                  </a:lnTo>
                  <a:lnTo>
                    <a:pt x="2057400" y="205739"/>
                  </a:lnTo>
                  <a:lnTo>
                    <a:pt x="2051961" y="158553"/>
                  </a:lnTo>
                  <a:lnTo>
                    <a:pt x="2036469" y="115244"/>
                  </a:lnTo>
                  <a:lnTo>
                    <a:pt x="2012163" y="77044"/>
                  </a:lnTo>
                  <a:lnTo>
                    <a:pt x="1980278" y="45186"/>
                  </a:lnTo>
                  <a:lnTo>
                    <a:pt x="1942054" y="20905"/>
                  </a:lnTo>
                  <a:lnTo>
                    <a:pt x="1898726" y="5431"/>
                  </a:lnTo>
                  <a:lnTo>
                    <a:pt x="1851532" y="0"/>
                  </a:lnTo>
                  <a:close/>
                </a:path>
              </a:pathLst>
            </a:custGeom>
            <a:solidFill>
              <a:srgbClr val="C5C5C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634473" y="2462276"/>
              <a:ext cx="1409700" cy="1409573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9634601" y="2462149"/>
              <a:ext cx="1409700" cy="1409700"/>
            </a:xfrm>
            <a:custGeom>
              <a:avLst/>
              <a:gdLst/>
              <a:ahLst/>
              <a:cxnLst/>
              <a:rect l="l" t="t" r="r" b="b"/>
              <a:pathLst>
                <a:path w="1409700" h="1409700">
                  <a:moveTo>
                    <a:pt x="0" y="704850"/>
                  </a:moveTo>
                  <a:lnTo>
                    <a:pt x="1625" y="656594"/>
                  </a:lnTo>
                  <a:lnTo>
                    <a:pt x="6432" y="609210"/>
                  </a:lnTo>
                  <a:lnTo>
                    <a:pt x="14315" y="562804"/>
                  </a:lnTo>
                  <a:lnTo>
                    <a:pt x="25170" y="517480"/>
                  </a:lnTo>
                  <a:lnTo>
                    <a:pt x="38892" y="473344"/>
                  </a:lnTo>
                  <a:lnTo>
                    <a:pt x="55375" y="430500"/>
                  </a:lnTo>
                  <a:lnTo>
                    <a:pt x="74516" y="389053"/>
                  </a:lnTo>
                  <a:lnTo>
                    <a:pt x="96209" y="349108"/>
                  </a:lnTo>
                  <a:lnTo>
                    <a:pt x="120349" y="310771"/>
                  </a:lnTo>
                  <a:lnTo>
                    <a:pt x="146832" y="274146"/>
                  </a:lnTo>
                  <a:lnTo>
                    <a:pt x="175553" y="239339"/>
                  </a:lnTo>
                  <a:lnTo>
                    <a:pt x="206406" y="206454"/>
                  </a:lnTo>
                  <a:lnTo>
                    <a:pt x="239288" y="175596"/>
                  </a:lnTo>
                  <a:lnTo>
                    <a:pt x="274092" y="146871"/>
                  </a:lnTo>
                  <a:lnTo>
                    <a:pt x="310715" y="120383"/>
                  </a:lnTo>
                  <a:lnTo>
                    <a:pt x="349052" y="96237"/>
                  </a:lnTo>
                  <a:lnTo>
                    <a:pt x="388997" y="74539"/>
                  </a:lnTo>
                  <a:lnTo>
                    <a:pt x="430446" y="55393"/>
                  </a:lnTo>
                  <a:lnTo>
                    <a:pt x="473294" y="38905"/>
                  </a:lnTo>
                  <a:lnTo>
                    <a:pt x="517436" y="25179"/>
                  </a:lnTo>
                  <a:lnTo>
                    <a:pt x="562768" y="14320"/>
                  </a:lnTo>
                  <a:lnTo>
                    <a:pt x="609184" y="6434"/>
                  </a:lnTo>
                  <a:lnTo>
                    <a:pt x="656579" y="1626"/>
                  </a:lnTo>
                  <a:lnTo>
                    <a:pt x="704850" y="0"/>
                  </a:lnTo>
                  <a:lnTo>
                    <a:pt x="753105" y="1626"/>
                  </a:lnTo>
                  <a:lnTo>
                    <a:pt x="800489" y="6434"/>
                  </a:lnTo>
                  <a:lnTo>
                    <a:pt x="846895" y="14320"/>
                  </a:lnTo>
                  <a:lnTo>
                    <a:pt x="892219" y="25179"/>
                  </a:lnTo>
                  <a:lnTo>
                    <a:pt x="936355" y="38905"/>
                  </a:lnTo>
                  <a:lnTo>
                    <a:pt x="979199" y="55393"/>
                  </a:lnTo>
                  <a:lnTo>
                    <a:pt x="1020646" y="74539"/>
                  </a:lnTo>
                  <a:lnTo>
                    <a:pt x="1060591" y="96237"/>
                  </a:lnTo>
                  <a:lnTo>
                    <a:pt x="1098928" y="120383"/>
                  </a:lnTo>
                  <a:lnTo>
                    <a:pt x="1135553" y="146871"/>
                  </a:lnTo>
                  <a:lnTo>
                    <a:pt x="1170360" y="175596"/>
                  </a:lnTo>
                  <a:lnTo>
                    <a:pt x="1203245" y="206454"/>
                  </a:lnTo>
                  <a:lnTo>
                    <a:pt x="1234103" y="239339"/>
                  </a:lnTo>
                  <a:lnTo>
                    <a:pt x="1262828" y="274146"/>
                  </a:lnTo>
                  <a:lnTo>
                    <a:pt x="1289316" y="310771"/>
                  </a:lnTo>
                  <a:lnTo>
                    <a:pt x="1313462" y="349108"/>
                  </a:lnTo>
                  <a:lnTo>
                    <a:pt x="1335160" y="389053"/>
                  </a:lnTo>
                  <a:lnTo>
                    <a:pt x="1354306" y="430500"/>
                  </a:lnTo>
                  <a:lnTo>
                    <a:pt x="1370794" y="473344"/>
                  </a:lnTo>
                  <a:lnTo>
                    <a:pt x="1384520" y="517480"/>
                  </a:lnTo>
                  <a:lnTo>
                    <a:pt x="1395379" y="562804"/>
                  </a:lnTo>
                  <a:lnTo>
                    <a:pt x="1403265" y="609210"/>
                  </a:lnTo>
                  <a:lnTo>
                    <a:pt x="1408073" y="656594"/>
                  </a:lnTo>
                  <a:lnTo>
                    <a:pt x="1409700" y="704850"/>
                  </a:lnTo>
                  <a:lnTo>
                    <a:pt x="1408073" y="753120"/>
                  </a:lnTo>
                  <a:lnTo>
                    <a:pt x="1403265" y="800515"/>
                  </a:lnTo>
                  <a:lnTo>
                    <a:pt x="1395379" y="846931"/>
                  </a:lnTo>
                  <a:lnTo>
                    <a:pt x="1384520" y="892263"/>
                  </a:lnTo>
                  <a:lnTo>
                    <a:pt x="1370794" y="936405"/>
                  </a:lnTo>
                  <a:lnTo>
                    <a:pt x="1354306" y="979253"/>
                  </a:lnTo>
                  <a:lnTo>
                    <a:pt x="1335160" y="1020702"/>
                  </a:lnTo>
                  <a:lnTo>
                    <a:pt x="1313462" y="1060647"/>
                  </a:lnTo>
                  <a:lnTo>
                    <a:pt x="1289316" y="1098984"/>
                  </a:lnTo>
                  <a:lnTo>
                    <a:pt x="1262828" y="1135607"/>
                  </a:lnTo>
                  <a:lnTo>
                    <a:pt x="1234103" y="1170411"/>
                  </a:lnTo>
                  <a:lnTo>
                    <a:pt x="1203245" y="1203293"/>
                  </a:lnTo>
                  <a:lnTo>
                    <a:pt x="1170360" y="1234146"/>
                  </a:lnTo>
                  <a:lnTo>
                    <a:pt x="1135553" y="1262867"/>
                  </a:lnTo>
                  <a:lnTo>
                    <a:pt x="1098928" y="1289350"/>
                  </a:lnTo>
                  <a:lnTo>
                    <a:pt x="1060591" y="1313490"/>
                  </a:lnTo>
                  <a:lnTo>
                    <a:pt x="1020646" y="1335183"/>
                  </a:lnTo>
                  <a:lnTo>
                    <a:pt x="979199" y="1354324"/>
                  </a:lnTo>
                  <a:lnTo>
                    <a:pt x="936355" y="1370807"/>
                  </a:lnTo>
                  <a:lnTo>
                    <a:pt x="892219" y="1384529"/>
                  </a:lnTo>
                  <a:lnTo>
                    <a:pt x="846895" y="1395384"/>
                  </a:lnTo>
                  <a:lnTo>
                    <a:pt x="800489" y="1403267"/>
                  </a:lnTo>
                  <a:lnTo>
                    <a:pt x="753105" y="1408074"/>
                  </a:lnTo>
                  <a:lnTo>
                    <a:pt x="704850" y="1409700"/>
                  </a:lnTo>
                  <a:lnTo>
                    <a:pt x="656579" y="1408074"/>
                  </a:lnTo>
                  <a:lnTo>
                    <a:pt x="609184" y="1403267"/>
                  </a:lnTo>
                  <a:lnTo>
                    <a:pt x="562768" y="1395384"/>
                  </a:lnTo>
                  <a:lnTo>
                    <a:pt x="517436" y="1384529"/>
                  </a:lnTo>
                  <a:lnTo>
                    <a:pt x="473294" y="1370807"/>
                  </a:lnTo>
                  <a:lnTo>
                    <a:pt x="430446" y="1354324"/>
                  </a:lnTo>
                  <a:lnTo>
                    <a:pt x="388997" y="1335183"/>
                  </a:lnTo>
                  <a:lnTo>
                    <a:pt x="349052" y="1313490"/>
                  </a:lnTo>
                  <a:lnTo>
                    <a:pt x="310715" y="1289350"/>
                  </a:lnTo>
                  <a:lnTo>
                    <a:pt x="274092" y="1262867"/>
                  </a:lnTo>
                  <a:lnTo>
                    <a:pt x="239288" y="1234146"/>
                  </a:lnTo>
                  <a:lnTo>
                    <a:pt x="206406" y="1203293"/>
                  </a:lnTo>
                  <a:lnTo>
                    <a:pt x="175553" y="1170411"/>
                  </a:lnTo>
                  <a:lnTo>
                    <a:pt x="146832" y="1135607"/>
                  </a:lnTo>
                  <a:lnTo>
                    <a:pt x="120349" y="1098984"/>
                  </a:lnTo>
                  <a:lnTo>
                    <a:pt x="96209" y="1060647"/>
                  </a:lnTo>
                  <a:lnTo>
                    <a:pt x="74516" y="1020702"/>
                  </a:lnTo>
                  <a:lnTo>
                    <a:pt x="55375" y="979253"/>
                  </a:lnTo>
                  <a:lnTo>
                    <a:pt x="38892" y="936405"/>
                  </a:lnTo>
                  <a:lnTo>
                    <a:pt x="25170" y="892263"/>
                  </a:lnTo>
                  <a:lnTo>
                    <a:pt x="14315" y="846931"/>
                  </a:lnTo>
                  <a:lnTo>
                    <a:pt x="6432" y="800515"/>
                  </a:lnTo>
                  <a:lnTo>
                    <a:pt x="1625" y="753120"/>
                  </a:lnTo>
                  <a:lnTo>
                    <a:pt x="0" y="70485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328801" y="5729287"/>
              <a:ext cx="9934575" cy="638175"/>
            </a:xfrm>
            <a:custGeom>
              <a:avLst/>
              <a:gdLst/>
              <a:ahLst/>
              <a:cxnLst/>
              <a:rect l="l" t="t" r="r" b="b"/>
              <a:pathLst>
                <a:path w="9934575" h="638175">
                  <a:moveTo>
                    <a:pt x="9615424" y="0"/>
                  </a:moveTo>
                  <a:lnTo>
                    <a:pt x="9615424" y="159550"/>
                  </a:lnTo>
                  <a:lnTo>
                    <a:pt x="319024" y="159550"/>
                  </a:lnTo>
                  <a:lnTo>
                    <a:pt x="319024" y="0"/>
                  </a:lnTo>
                  <a:lnTo>
                    <a:pt x="0" y="319087"/>
                  </a:lnTo>
                  <a:lnTo>
                    <a:pt x="319024" y="638175"/>
                  </a:lnTo>
                  <a:lnTo>
                    <a:pt x="319024" y="478624"/>
                  </a:lnTo>
                  <a:lnTo>
                    <a:pt x="9615424" y="478624"/>
                  </a:lnTo>
                  <a:lnTo>
                    <a:pt x="9615424" y="638175"/>
                  </a:lnTo>
                  <a:lnTo>
                    <a:pt x="9934575" y="319087"/>
                  </a:lnTo>
                  <a:lnTo>
                    <a:pt x="9615424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328801" y="5729287"/>
              <a:ext cx="9934575" cy="638175"/>
            </a:xfrm>
            <a:custGeom>
              <a:avLst/>
              <a:gdLst/>
              <a:ahLst/>
              <a:cxnLst/>
              <a:rect l="l" t="t" r="r" b="b"/>
              <a:pathLst>
                <a:path w="9934575" h="638175">
                  <a:moveTo>
                    <a:pt x="0" y="319087"/>
                  </a:moveTo>
                  <a:lnTo>
                    <a:pt x="319024" y="0"/>
                  </a:lnTo>
                  <a:lnTo>
                    <a:pt x="319024" y="159550"/>
                  </a:lnTo>
                  <a:lnTo>
                    <a:pt x="9615424" y="159550"/>
                  </a:lnTo>
                  <a:lnTo>
                    <a:pt x="9615424" y="0"/>
                  </a:lnTo>
                  <a:lnTo>
                    <a:pt x="9934575" y="319087"/>
                  </a:lnTo>
                  <a:lnTo>
                    <a:pt x="9615424" y="638175"/>
                  </a:lnTo>
                  <a:lnTo>
                    <a:pt x="9615424" y="478624"/>
                  </a:lnTo>
                  <a:lnTo>
                    <a:pt x="319024" y="478624"/>
                  </a:lnTo>
                  <a:lnTo>
                    <a:pt x="319024" y="638175"/>
                  </a:lnTo>
                  <a:lnTo>
                    <a:pt x="0" y="31908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214437" y="3891026"/>
              <a:ext cx="9678035" cy="657225"/>
            </a:xfrm>
            <a:custGeom>
              <a:avLst/>
              <a:gdLst/>
              <a:ahLst/>
              <a:cxnLst/>
              <a:rect l="l" t="t" r="r" b="b"/>
              <a:pathLst>
                <a:path w="9678035" h="657225">
                  <a:moveTo>
                    <a:pt x="9348787" y="0"/>
                  </a:moveTo>
                  <a:lnTo>
                    <a:pt x="9348787" y="164211"/>
                  </a:lnTo>
                  <a:lnTo>
                    <a:pt x="328612" y="164211"/>
                  </a:lnTo>
                  <a:lnTo>
                    <a:pt x="328612" y="0"/>
                  </a:lnTo>
                  <a:lnTo>
                    <a:pt x="0" y="328549"/>
                  </a:lnTo>
                  <a:lnTo>
                    <a:pt x="328612" y="657225"/>
                  </a:lnTo>
                  <a:lnTo>
                    <a:pt x="328612" y="492887"/>
                  </a:lnTo>
                  <a:lnTo>
                    <a:pt x="9348787" y="492887"/>
                  </a:lnTo>
                  <a:lnTo>
                    <a:pt x="9348787" y="657225"/>
                  </a:lnTo>
                  <a:lnTo>
                    <a:pt x="9677463" y="328549"/>
                  </a:lnTo>
                  <a:lnTo>
                    <a:pt x="9348787" y="0"/>
                  </a:lnTo>
                  <a:close/>
                </a:path>
              </a:pathLst>
            </a:custGeom>
            <a:solidFill>
              <a:srgbClr val="AFBBD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214437" y="3891026"/>
              <a:ext cx="9678035" cy="657225"/>
            </a:xfrm>
            <a:custGeom>
              <a:avLst/>
              <a:gdLst/>
              <a:ahLst/>
              <a:cxnLst/>
              <a:rect l="l" t="t" r="r" b="b"/>
              <a:pathLst>
                <a:path w="9678035" h="657225">
                  <a:moveTo>
                    <a:pt x="0" y="328549"/>
                  </a:moveTo>
                  <a:lnTo>
                    <a:pt x="328612" y="0"/>
                  </a:lnTo>
                  <a:lnTo>
                    <a:pt x="328612" y="164211"/>
                  </a:lnTo>
                  <a:lnTo>
                    <a:pt x="9348787" y="164211"/>
                  </a:lnTo>
                  <a:lnTo>
                    <a:pt x="9348787" y="0"/>
                  </a:lnTo>
                  <a:lnTo>
                    <a:pt x="9677463" y="328549"/>
                  </a:lnTo>
                  <a:lnTo>
                    <a:pt x="9348787" y="657225"/>
                  </a:lnTo>
                  <a:lnTo>
                    <a:pt x="9348787" y="492887"/>
                  </a:lnTo>
                  <a:lnTo>
                    <a:pt x="328612" y="492887"/>
                  </a:lnTo>
                  <a:lnTo>
                    <a:pt x="328612" y="657225"/>
                  </a:lnTo>
                  <a:lnTo>
                    <a:pt x="0" y="328549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243012" y="4510151"/>
              <a:ext cx="9678035" cy="647700"/>
            </a:xfrm>
            <a:custGeom>
              <a:avLst/>
              <a:gdLst/>
              <a:ahLst/>
              <a:cxnLst/>
              <a:rect l="l" t="t" r="r" b="b"/>
              <a:pathLst>
                <a:path w="9678035" h="647700">
                  <a:moveTo>
                    <a:pt x="9353613" y="0"/>
                  </a:moveTo>
                  <a:lnTo>
                    <a:pt x="9353613" y="161925"/>
                  </a:lnTo>
                  <a:lnTo>
                    <a:pt x="323913" y="161925"/>
                  </a:lnTo>
                  <a:lnTo>
                    <a:pt x="323913" y="0"/>
                  </a:lnTo>
                  <a:lnTo>
                    <a:pt x="0" y="323850"/>
                  </a:lnTo>
                  <a:lnTo>
                    <a:pt x="323913" y="647700"/>
                  </a:lnTo>
                  <a:lnTo>
                    <a:pt x="323913" y="485775"/>
                  </a:lnTo>
                  <a:lnTo>
                    <a:pt x="9353613" y="485775"/>
                  </a:lnTo>
                  <a:lnTo>
                    <a:pt x="9353613" y="647700"/>
                  </a:lnTo>
                  <a:lnTo>
                    <a:pt x="9677463" y="323850"/>
                  </a:lnTo>
                  <a:lnTo>
                    <a:pt x="9353613" y="0"/>
                  </a:lnTo>
                  <a:close/>
                </a:path>
              </a:pathLst>
            </a:custGeom>
            <a:solidFill>
              <a:srgbClr val="AFBBD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243012" y="4510151"/>
              <a:ext cx="9678035" cy="647700"/>
            </a:xfrm>
            <a:custGeom>
              <a:avLst/>
              <a:gdLst/>
              <a:ahLst/>
              <a:cxnLst/>
              <a:rect l="l" t="t" r="r" b="b"/>
              <a:pathLst>
                <a:path w="9678035" h="647700">
                  <a:moveTo>
                    <a:pt x="0" y="323850"/>
                  </a:moveTo>
                  <a:lnTo>
                    <a:pt x="323913" y="0"/>
                  </a:lnTo>
                  <a:lnTo>
                    <a:pt x="323913" y="161925"/>
                  </a:lnTo>
                  <a:lnTo>
                    <a:pt x="9353613" y="161925"/>
                  </a:lnTo>
                  <a:lnTo>
                    <a:pt x="9353613" y="0"/>
                  </a:lnTo>
                  <a:lnTo>
                    <a:pt x="9677463" y="323850"/>
                  </a:lnTo>
                  <a:lnTo>
                    <a:pt x="9353613" y="647700"/>
                  </a:lnTo>
                  <a:lnTo>
                    <a:pt x="9353613" y="485775"/>
                  </a:lnTo>
                  <a:lnTo>
                    <a:pt x="323913" y="485775"/>
                  </a:lnTo>
                  <a:lnTo>
                    <a:pt x="323913" y="647700"/>
                  </a:lnTo>
                  <a:lnTo>
                    <a:pt x="0" y="32385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252537" y="5157851"/>
              <a:ext cx="9678035" cy="657225"/>
            </a:xfrm>
            <a:custGeom>
              <a:avLst/>
              <a:gdLst/>
              <a:ahLst/>
              <a:cxnLst/>
              <a:rect l="l" t="t" r="r" b="b"/>
              <a:pathLst>
                <a:path w="9678035" h="657225">
                  <a:moveTo>
                    <a:pt x="9348787" y="0"/>
                  </a:moveTo>
                  <a:lnTo>
                    <a:pt x="9348787" y="164211"/>
                  </a:lnTo>
                  <a:lnTo>
                    <a:pt x="328612" y="164211"/>
                  </a:lnTo>
                  <a:lnTo>
                    <a:pt x="328612" y="0"/>
                  </a:lnTo>
                  <a:lnTo>
                    <a:pt x="0" y="328549"/>
                  </a:lnTo>
                  <a:lnTo>
                    <a:pt x="328612" y="657161"/>
                  </a:lnTo>
                  <a:lnTo>
                    <a:pt x="328612" y="492861"/>
                  </a:lnTo>
                  <a:lnTo>
                    <a:pt x="9348787" y="492861"/>
                  </a:lnTo>
                  <a:lnTo>
                    <a:pt x="9348787" y="657161"/>
                  </a:lnTo>
                  <a:lnTo>
                    <a:pt x="9677463" y="328549"/>
                  </a:lnTo>
                  <a:lnTo>
                    <a:pt x="9348787" y="0"/>
                  </a:lnTo>
                  <a:close/>
                </a:path>
              </a:pathLst>
            </a:custGeom>
            <a:solidFill>
              <a:srgbClr val="AFBBD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252537" y="5157851"/>
              <a:ext cx="9678035" cy="657225"/>
            </a:xfrm>
            <a:custGeom>
              <a:avLst/>
              <a:gdLst/>
              <a:ahLst/>
              <a:cxnLst/>
              <a:rect l="l" t="t" r="r" b="b"/>
              <a:pathLst>
                <a:path w="9678035" h="657225">
                  <a:moveTo>
                    <a:pt x="0" y="328549"/>
                  </a:moveTo>
                  <a:lnTo>
                    <a:pt x="328612" y="0"/>
                  </a:lnTo>
                  <a:lnTo>
                    <a:pt x="328612" y="164211"/>
                  </a:lnTo>
                  <a:lnTo>
                    <a:pt x="9348787" y="164211"/>
                  </a:lnTo>
                  <a:lnTo>
                    <a:pt x="9348787" y="0"/>
                  </a:lnTo>
                  <a:lnTo>
                    <a:pt x="9677463" y="328549"/>
                  </a:lnTo>
                  <a:lnTo>
                    <a:pt x="9348787" y="657161"/>
                  </a:lnTo>
                  <a:lnTo>
                    <a:pt x="9348787" y="492861"/>
                  </a:lnTo>
                  <a:lnTo>
                    <a:pt x="328612" y="492861"/>
                  </a:lnTo>
                  <a:lnTo>
                    <a:pt x="328612" y="657161"/>
                  </a:lnTo>
                  <a:lnTo>
                    <a:pt x="0" y="328549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2224785" y="4071937"/>
            <a:ext cx="7733665" cy="209042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803275">
              <a:lnSpc>
                <a:spcPct val="100000"/>
              </a:lnSpc>
              <a:spcBef>
                <a:spcPts val="125"/>
              </a:spcBef>
            </a:pPr>
            <a:r>
              <a:rPr dirty="0" sz="1850">
                <a:latin typeface="Calibri"/>
                <a:cs typeface="Calibri"/>
              </a:rPr>
              <a:t>Promotion</a:t>
            </a:r>
            <a:r>
              <a:rPr dirty="0" sz="1850" spc="-25">
                <a:latin typeface="Calibri"/>
                <a:cs typeface="Calibri"/>
              </a:rPr>
              <a:t> </a:t>
            </a:r>
            <a:r>
              <a:rPr dirty="0" sz="1850">
                <a:latin typeface="Calibri"/>
                <a:cs typeface="Calibri"/>
              </a:rPr>
              <a:t>of</a:t>
            </a:r>
            <a:r>
              <a:rPr dirty="0" sz="1850" spc="15">
                <a:latin typeface="Calibri"/>
                <a:cs typeface="Calibri"/>
              </a:rPr>
              <a:t> </a:t>
            </a:r>
            <a:r>
              <a:rPr dirty="0" sz="1850" spc="-55">
                <a:latin typeface="Calibri"/>
                <a:cs typeface="Calibri"/>
              </a:rPr>
              <a:t>SCP,</a:t>
            </a:r>
            <a:r>
              <a:rPr dirty="0" sz="1850" spc="-30">
                <a:latin typeface="Calibri"/>
                <a:cs typeface="Calibri"/>
              </a:rPr>
              <a:t> </a:t>
            </a:r>
            <a:r>
              <a:rPr dirty="0" sz="1850">
                <a:latin typeface="Calibri"/>
                <a:cs typeface="Calibri"/>
              </a:rPr>
              <a:t>Circular</a:t>
            </a:r>
            <a:r>
              <a:rPr dirty="0" sz="1850" spc="5">
                <a:latin typeface="Calibri"/>
                <a:cs typeface="Calibri"/>
              </a:rPr>
              <a:t> </a:t>
            </a:r>
            <a:r>
              <a:rPr dirty="0" sz="1850" spc="-20">
                <a:latin typeface="Calibri"/>
                <a:cs typeface="Calibri"/>
              </a:rPr>
              <a:t>Economy,</a:t>
            </a:r>
            <a:r>
              <a:rPr dirty="0" sz="1850" spc="-25">
                <a:latin typeface="Calibri"/>
                <a:cs typeface="Calibri"/>
              </a:rPr>
              <a:t> </a:t>
            </a:r>
            <a:r>
              <a:rPr dirty="0" sz="1850">
                <a:latin typeface="Calibri"/>
                <a:cs typeface="Calibri"/>
              </a:rPr>
              <a:t>Climate</a:t>
            </a:r>
            <a:r>
              <a:rPr dirty="0" sz="1850" spc="-40">
                <a:latin typeface="Calibri"/>
                <a:cs typeface="Calibri"/>
              </a:rPr>
              <a:t> </a:t>
            </a:r>
            <a:r>
              <a:rPr dirty="0" sz="1850">
                <a:latin typeface="Calibri"/>
                <a:cs typeface="Calibri"/>
              </a:rPr>
              <a:t>change</a:t>
            </a:r>
            <a:r>
              <a:rPr dirty="0" sz="1850" spc="-40">
                <a:latin typeface="Calibri"/>
                <a:cs typeface="Calibri"/>
              </a:rPr>
              <a:t> </a:t>
            </a:r>
            <a:r>
              <a:rPr dirty="0" sz="1850" spc="-10">
                <a:latin typeface="Calibri"/>
                <a:cs typeface="Calibri"/>
              </a:rPr>
              <a:t>mitigation</a:t>
            </a:r>
            <a:endParaRPr sz="1850">
              <a:latin typeface="Calibri"/>
              <a:cs typeface="Calibri"/>
            </a:endParaRPr>
          </a:p>
          <a:p>
            <a:pPr marL="12700" marR="5080" indent="1096010">
              <a:lnSpc>
                <a:spcPts val="5140"/>
              </a:lnSpc>
              <a:spcBef>
                <a:spcPts val="515"/>
              </a:spcBef>
            </a:pPr>
            <a:r>
              <a:rPr dirty="0" sz="2000">
                <a:latin typeface="Calibri"/>
                <a:cs typeface="Calibri"/>
              </a:rPr>
              <a:t>Preservation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of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Natural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Environment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and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Biodiversity</a:t>
            </a:r>
            <a:r>
              <a:rPr dirty="0" sz="2000" spc="50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Promotion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of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SMEs,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Local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Economy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development,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Employment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Generation</a:t>
            </a:r>
            <a:endParaRPr sz="2000">
              <a:latin typeface="Calibri"/>
              <a:cs typeface="Calibri"/>
            </a:endParaRPr>
          </a:p>
          <a:p>
            <a:pPr marL="1257935">
              <a:lnSpc>
                <a:spcPct val="100000"/>
              </a:lnSpc>
              <a:spcBef>
                <a:spcPts val="990"/>
              </a:spcBef>
            </a:pPr>
            <a:r>
              <a:rPr dirty="0" sz="1850">
                <a:latin typeface="Calibri"/>
                <a:cs typeface="Calibri"/>
              </a:rPr>
              <a:t>Conservation</a:t>
            </a:r>
            <a:r>
              <a:rPr dirty="0" sz="1850" spc="-5">
                <a:latin typeface="Calibri"/>
                <a:cs typeface="Calibri"/>
              </a:rPr>
              <a:t> </a:t>
            </a:r>
            <a:r>
              <a:rPr dirty="0" sz="1850">
                <a:latin typeface="Calibri"/>
                <a:cs typeface="Calibri"/>
              </a:rPr>
              <a:t>of</a:t>
            </a:r>
            <a:r>
              <a:rPr dirty="0" sz="1850" spc="-30">
                <a:latin typeface="Calibri"/>
                <a:cs typeface="Calibri"/>
              </a:rPr>
              <a:t> </a:t>
            </a:r>
            <a:r>
              <a:rPr dirty="0" sz="1850">
                <a:latin typeface="Calibri"/>
                <a:cs typeface="Calibri"/>
              </a:rPr>
              <a:t>Non-renewable</a:t>
            </a:r>
            <a:r>
              <a:rPr dirty="0" sz="1850" spc="-20">
                <a:latin typeface="Calibri"/>
                <a:cs typeface="Calibri"/>
              </a:rPr>
              <a:t> </a:t>
            </a:r>
            <a:r>
              <a:rPr dirty="0" sz="1850" spc="-10">
                <a:latin typeface="Calibri"/>
                <a:cs typeface="Calibri"/>
              </a:rPr>
              <a:t>Resources</a:t>
            </a:r>
            <a:endParaRPr sz="1850">
              <a:latin typeface="Calibri"/>
              <a:cs typeface="Calibri"/>
            </a:endParaRPr>
          </a:p>
        </p:txBody>
      </p:sp>
      <p:graphicFrame>
        <p:nvGraphicFramePr>
          <p:cNvPr id="31" name="object 31" descr=""/>
          <p:cNvGraphicFramePr>
            <a:graphicFrameLocks noGrp="1"/>
          </p:cNvGraphicFramePr>
          <p:nvPr/>
        </p:nvGraphicFramePr>
        <p:xfrm>
          <a:off x="795083" y="1241933"/>
          <a:ext cx="1057656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12645"/>
                <a:gridCol w="2112645"/>
                <a:gridCol w="2112644"/>
                <a:gridCol w="2112645"/>
                <a:gridCol w="2112645"/>
              </a:tblGrid>
              <a:tr h="457200">
                <a:tc gridSpan="5">
                  <a:txBody>
                    <a:bodyPr/>
                    <a:lstStyle/>
                    <a:p>
                      <a:pPr algn="ctr" marL="3810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dirty="0" sz="2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Government</a:t>
                      </a:r>
                      <a:r>
                        <a:rPr dirty="0" sz="2400" spc="-8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dirty="0" sz="24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India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85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C7C30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57200">
                <a:tc>
                  <a:txBody>
                    <a:bodyPr/>
                    <a:lstStyle/>
                    <a:p>
                      <a:pPr marL="52705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Railways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920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D6CD"/>
                    </a:solidFill>
                  </a:tcPr>
                </a:tc>
                <a:tc>
                  <a:txBody>
                    <a:bodyPr/>
                    <a:lstStyle/>
                    <a:p>
                      <a:pPr marL="55499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Defense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920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D6CD"/>
                    </a:solidFill>
                  </a:tcPr>
                </a:tc>
                <a:tc>
                  <a:txBody>
                    <a:bodyPr/>
                    <a:lstStyle/>
                    <a:p>
                      <a:pPr marL="4470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Education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920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D6CD"/>
                    </a:solidFill>
                  </a:tcPr>
                </a:tc>
                <a:tc>
                  <a:txBody>
                    <a:bodyPr/>
                    <a:lstStyle/>
                    <a:p>
                      <a:pPr marL="65151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Health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920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D6CD"/>
                    </a:solidFill>
                  </a:tcPr>
                </a:tc>
                <a:tc>
                  <a:txBody>
                    <a:bodyPr/>
                    <a:lstStyle/>
                    <a:p>
                      <a:pPr marL="56197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Housing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920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D6CD"/>
                    </a:solidFill>
                  </a:tcPr>
                </a:tc>
              </a:tr>
            </a:tbl>
          </a:graphicData>
        </a:graphic>
      </p:graphicFrame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1988185" y="190880"/>
            <a:ext cx="8486775" cy="5295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300" b="0">
                <a:solidFill>
                  <a:srgbClr val="1F3863"/>
                </a:solidFill>
                <a:latin typeface="Calibri"/>
                <a:cs typeface="Calibri"/>
              </a:rPr>
              <a:t>Primary</a:t>
            </a:r>
            <a:r>
              <a:rPr dirty="0" sz="3300" spc="-90" b="0">
                <a:solidFill>
                  <a:srgbClr val="1F3863"/>
                </a:solidFill>
                <a:latin typeface="Calibri"/>
                <a:cs typeface="Calibri"/>
              </a:rPr>
              <a:t> </a:t>
            </a:r>
            <a:r>
              <a:rPr dirty="0" sz="3300" b="0">
                <a:solidFill>
                  <a:srgbClr val="1F3863"/>
                </a:solidFill>
                <a:latin typeface="Calibri"/>
                <a:cs typeface="Calibri"/>
              </a:rPr>
              <a:t>and</a:t>
            </a:r>
            <a:r>
              <a:rPr dirty="0" sz="3300" spc="-85" b="0">
                <a:solidFill>
                  <a:srgbClr val="1F3863"/>
                </a:solidFill>
                <a:latin typeface="Calibri"/>
                <a:cs typeface="Calibri"/>
              </a:rPr>
              <a:t> </a:t>
            </a:r>
            <a:r>
              <a:rPr dirty="0" sz="3300" b="0">
                <a:solidFill>
                  <a:srgbClr val="1F3863"/>
                </a:solidFill>
                <a:latin typeface="Calibri"/>
                <a:cs typeface="Calibri"/>
              </a:rPr>
              <a:t>Horizontal</a:t>
            </a:r>
            <a:r>
              <a:rPr dirty="0" sz="3300" spc="-30" b="0">
                <a:solidFill>
                  <a:srgbClr val="1F3863"/>
                </a:solidFill>
                <a:latin typeface="Calibri"/>
                <a:cs typeface="Calibri"/>
              </a:rPr>
              <a:t> </a:t>
            </a:r>
            <a:r>
              <a:rPr dirty="0" sz="3300" b="0">
                <a:solidFill>
                  <a:srgbClr val="1F3863"/>
                </a:solidFill>
                <a:latin typeface="Calibri"/>
                <a:cs typeface="Calibri"/>
              </a:rPr>
              <a:t>Objectives</a:t>
            </a:r>
            <a:r>
              <a:rPr dirty="0" sz="3300" spc="-90" b="0">
                <a:solidFill>
                  <a:srgbClr val="1F3863"/>
                </a:solidFill>
                <a:latin typeface="Calibri"/>
                <a:cs typeface="Calibri"/>
              </a:rPr>
              <a:t> </a:t>
            </a:r>
            <a:r>
              <a:rPr dirty="0" sz="3300" b="0">
                <a:solidFill>
                  <a:srgbClr val="1F3863"/>
                </a:solidFill>
                <a:latin typeface="Calibri"/>
                <a:cs typeface="Calibri"/>
              </a:rPr>
              <a:t>of</a:t>
            </a:r>
            <a:r>
              <a:rPr dirty="0" sz="3300" spc="-35" b="0">
                <a:solidFill>
                  <a:srgbClr val="1F3863"/>
                </a:solidFill>
                <a:latin typeface="Calibri"/>
                <a:cs typeface="Calibri"/>
              </a:rPr>
              <a:t> </a:t>
            </a:r>
            <a:r>
              <a:rPr dirty="0" sz="3300" spc="-10" b="0">
                <a:solidFill>
                  <a:srgbClr val="1F3863"/>
                </a:solidFill>
                <a:latin typeface="Calibri"/>
                <a:cs typeface="Calibri"/>
              </a:rPr>
              <a:t>Government</a:t>
            </a:r>
            <a:endParaRPr sz="3300">
              <a:latin typeface="Calibri"/>
              <a:cs typeface="Calibri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247650" y="6391273"/>
            <a:ext cx="11668125" cy="390525"/>
            <a:chOff x="247650" y="6391273"/>
            <a:chExt cx="11668125" cy="390525"/>
          </a:xfrm>
        </p:grpSpPr>
        <p:pic>
          <p:nvPicPr>
            <p:cNvPr id="34" name="object 3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7650" y="6391273"/>
              <a:ext cx="1019175" cy="390525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982325" y="6486523"/>
              <a:ext cx="933450" cy="295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9575" y="1295400"/>
            <a:ext cx="11677650" cy="516255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50925" y="113601"/>
            <a:ext cx="8355965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>
                <a:solidFill>
                  <a:srgbClr val="000000"/>
                </a:solidFill>
              </a:rPr>
              <a:t>SPP:</a:t>
            </a:r>
            <a:r>
              <a:rPr dirty="0" sz="3950" spc="-130">
                <a:solidFill>
                  <a:srgbClr val="000000"/>
                </a:solidFill>
              </a:rPr>
              <a:t> </a:t>
            </a:r>
            <a:r>
              <a:rPr dirty="0" sz="3950" spc="-25">
                <a:solidFill>
                  <a:srgbClr val="000000"/>
                </a:solidFill>
              </a:rPr>
              <a:t>Evolving</a:t>
            </a:r>
            <a:r>
              <a:rPr dirty="0" sz="3950" spc="-175">
                <a:solidFill>
                  <a:srgbClr val="000000"/>
                </a:solidFill>
              </a:rPr>
              <a:t> </a:t>
            </a:r>
            <a:r>
              <a:rPr dirty="0" sz="3950">
                <a:solidFill>
                  <a:srgbClr val="000000"/>
                </a:solidFill>
              </a:rPr>
              <a:t>Concept</a:t>
            </a:r>
            <a:r>
              <a:rPr dirty="0" sz="3950" spc="-145">
                <a:solidFill>
                  <a:srgbClr val="000000"/>
                </a:solidFill>
              </a:rPr>
              <a:t> </a:t>
            </a:r>
            <a:r>
              <a:rPr dirty="0" sz="3950">
                <a:solidFill>
                  <a:srgbClr val="000000"/>
                </a:solidFill>
              </a:rPr>
              <a:t>of</a:t>
            </a:r>
            <a:r>
              <a:rPr dirty="0" sz="3950" spc="-105">
                <a:solidFill>
                  <a:srgbClr val="000000"/>
                </a:solidFill>
              </a:rPr>
              <a:t> </a:t>
            </a:r>
            <a:r>
              <a:rPr dirty="0" sz="3950" spc="-45">
                <a:solidFill>
                  <a:srgbClr val="000000"/>
                </a:solidFill>
              </a:rPr>
              <a:t>Value</a:t>
            </a:r>
            <a:r>
              <a:rPr dirty="0" sz="3950" spc="-130">
                <a:solidFill>
                  <a:srgbClr val="000000"/>
                </a:solidFill>
              </a:rPr>
              <a:t> </a:t>
            </a:r>
            <a:r>
              <a:rPr dirty="0" sz="3950">
                <a:solidFill>
                  <a:srgbClr val="000000"/>
                </a:solidFill>
              </a:rPr>
              <a:t>for</a:t>
            </a:r>
            <a:r>
              <a:rPr dirty="0" sz="3950" spc="-135">
                <a:solidFill>
                  <a:srgbClr val="000000"/>
                </a:solidFill>
              </a:rPr>
              <a:t> </a:t>
            </a:r>
            <a:r>
              <a:rPr dirty="0" sz="3950" spc="-10">
                <a:solidFill>
                  <a:srgbClr val="000000"/>
                </a:solidFill>
              </a:rPr>
              <a:t>Money</a:t>
            </a:r>
            <a:endParaRPr sz="3950"/>
          </a:p>
        </p:txBody>
      </p:sp>
      <p:sp>
        <p:nvSpPr>
          <p:cNvPr id="4" name="object 4" descr=""/>
          <p:cNvSpPr txBox="1"/>
          <p:nvPr/>
        </p:nvSpPr>
        <p:spPr>
          <a:xfrm>
            <a:off x="8474964" y="2958782"/>
            <a:ext cx="841375" cy="346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10" b="1">
                <a:latin typeface="Calibri"/>
                <a:cs typeface="Calibri"/>
              </a:rPr>
              <a:t>Market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976869" y="4096321"/>
            <a:ext cx="1534160" cy="3117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850" spc="-10" b="1">
                <a:latin typeface="Calibri"/>
                <a:cs typeface="Calibri"/>
              </a:rPr>
              <a:t>Transformation</a:t>
            </a:r>
            <a:endParaRPr sz="1850">
              <a:latin typeface="Calibri"/>
              <a:cs typeface="Calibri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819150"/>
            <a:ext cx="12192000" cy="85725"/>
            <a:chOff x="0" y="819150"/>
            <a:chExt cx="12192000" cy="85725"/>
          </a:xfrm>
        </p:grpSpPr>
        <p:sp>
          <p:nvSpPr>
            <p:cNvPr id="7" name="object 7" descr=""/>
            <p:cNvSpPr/>
            <p:nvPr/>
          </p:nvSpPr>
          <p:spPr>
            <a:xfrm>
              <a:off x="0" y="819150"/>
              <a:ext cx="12192000" cy="85725"/>
            </a:xfrm>
            <a:custGeom>
              <a:avLst/>
              <a:gdLst/>
              <a:ahLst/>
              <a:cxnLst/>
              <a:rect l="l" t="t" r="r" b="b"/>
              <a:pathLst>
                <a:path w="12192000" h="85725">
                  <a:moveTo>
                    <a:pt x="12192000" y="0"/>
                  </a:moveTo>
                  <a:lnTo>
                    <a:pt x="0" y="0"/>
                  </a:lnTo>
                  <a:lnTo>
                    <a:pt x="0" y="85725"/>
                  </a:lnTo>
                  <a:lnTo>
                    <a:pt x="12192000" y="8572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1677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9858375" y="819150"/>
              <a:ext cx="2333625" cy="85725"/>
            </a:xfrm>
            <a:custGeom>
              <a:avLst/>
              <a:gdLst/>
              <a:ahLst/>
              <a:cxnLst/>
              <a:rect l="l" t="t" r="r" b="b"/>
              <a:pathLst>
                <a:path w="2333625" h="85725">
                  <a:moveTo>
                    <a:pt x="2333625" y="0"/>
                  </a:moveTo>
                  <a:lnTo>
                    <a:pt x="0" y="0"/>
                  </a:lnTo>
                  <a:lnTo>
                    <a:pt x="114553" y="85725"/>
                  </a:lnTo>
                  <a:lnTo>
                    <a:pt x="2333625" y="85725"/>
                  </a:lnTo>
                  <a:lnTo>
                    <a:pt x="2333625" y="0"/>
                  </a:lnTo>
                  <a:close/>
                </a:path>
              </a:pathLst>
            </a:custGeom>
            <a:solidFill>
              <a:srgbClr val="1E92A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247650" y="6391273"/>
            <a:ext cx="11668125" cy="390525"/>
            <a:chOff x="247650" y="6391273"/>
            <a:chExt cx="11668125" cy="390525"/>
          </a:xfrm>
        </p:grpSpPr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7650" y="6391273"/>
              <a:ext cx="1019175" cy="390525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82325" y="6486523"/>
              <a:ext cx="933450" cy="295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009001" y="3284699"/>
            <a:ext cx="3937635" cy="1414780"/>
          </a:xfrm>
          <a:prstGeom prst="rect">
            <a:avLst/>
          </a:prstGeom>
        </p:spPr>
        <p:txBody>
          <a:bodyPr wrap="square" lIns="0" tIns="12318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dirty="0" sz="2150" spc="-10" b="1">
                <a:solidFill>
                  <a:srgbClr val="282828"/>
                </a:solidFill>
                <a:latin typeface="Lucida Sans"/>
                <a:cs typeface="Lucida Sans"/>
              </a:rPr>
              <a:t>SOCIETY</a:t>
            </a:r>
            <a:endParaRPr sz="2150">
              <a:latin typeface="Lucida Sans"/>
              <a:cs typeface="Lucida Sans"/>
            </a:endParaRPr>
          </a:p>
          <a:p>
            <a:pPr marL="45720">
              <a:lnSpc>
                <a:spcPct val="100000"/>
              </a:lnSpc>
              <a:spcBef>
                <a:spcPts val="760"/>
              </a:spcBef>
            </a:pP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Employment,</a:t>
            </a:r>
            <a:r>
              <a:rPr dirty="0" sz="1850" spc="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SME</a:t>
            </a:r>
            <a:r>
              <a:rPr dirty="0" sz="1850" spc="1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Development,</a:t>
            </a:r>
            <a:endParaRPr sz="1850">
              <a:latin typeface="Calibri"/>
              <a:cs typeface="Calibri"/>
            </a:endParaRPr>
          </a:p>
          <a:p>
            <a:pPr marL="45720" marR="5080">
              <a:lnSpc>
                <a:spcPts val="2250"/>
              </a:lnSpc>
              <a:spcBef>
                <a:spcPts val="80"/>
              </a:spcBef>
            </a:pP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Local</a:t>
            </a:r>
            <a:r>
              <a:rPr dirty="0" sz="1850" spc="-4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content,</a:t>
            </a:r>
            <a:r>
              <a:rPr dirty="0" sz="1850" spc="-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Local</a:t>
            </a:r>
            <a:r>
              <a:rPr dirty="0" sz="1850" spc="-4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producers,</a:t>
            </a:r>
            <a:r>
              <a:rPr dirty="0" sz="1850" spc="-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Health</a:t>
            </a:r>
            <a:r>
              <a:rPr dirty="0" sz="1850" spc="1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50">
                <a:solidFill>
                  <a:srgbClr val="252525"/>
                </a:solidFill>
                <a:latin typeface="Calibri"/>
                <a:cs typeface="Calibri"/>
              </a:rPr>
              <a:t>&amp; </a:t>
            </a:r>
            <a:r>
              <a:rPr dirty="0" sz="1850" spc="-20">
                <a:solidFill>
                  <a:srgbClr val="252525"/>
                </a:solidFill>
                <a:latin typeface="Calibri"/>
                <a:cs typeface="Calibri"/>
              </a:rPr>
              <a:t>safety,</a:t>
            </a:r>
            <a:r>
              <a:rPr dirty="0" sz="1850" spc="-4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Diversity,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equality</a:t>
            </a:r>
            <a:r>
              <a:rPr dirty="0" sz="1850" spc="-2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&amp;</a:t>
            </a:r>
            <a:r>
              <a:rPr dirty="0" sz="1850" spc="-7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inclusion</a:t>
            </a:r>
            <a:endParaRPr sz="185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872730" y="1567493"/>
            <a:ext cx="2552700" cy="1614170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150" spc="-10" b="1">
                <a:solidFill>
                  <a:srgbClr val="282828"/>
                </a:solidFill>
                <a:latin typeface="Lucida Sans"/>
                <a:cs typeface="Lucida Sans"/>
              </a:rPr>
              <a:t>ENVIRONMENT</a:t>
            </a:r>
            <a:endParaRPr sz="2150">
              <a:latin typeface="Lucida Sans"/>
              <a:cs typeface="Lucida Sans"/>
            </a:endParaRPr>
          </a:p>
          <a:p>
            <a:pPr marL="60960" marR="814705">
              <a:lnSpc>
                <a:spcPct val="101499"/>
              </a:lnSpc>
              <a:spcBef>
                <a:spcPts val="405"/>
              </a:spcBef>
            </a:pP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Circular</a:t>
            </a:r>
            <a:r>
              <a:rPr dirty="0" sz="1850" spc="-2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Economy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GHG</a:t>
            </a:r>
            <a:r>
              <a:rPr dirty="0" sz="1850" spc="4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emission</a:t>
            </a:r>
            <a:endParaRPr sz="1850">
              <a:latin typeface="Calibri"/>
              <a:cs typeface="Calibri"/>
            </a:endParaRPr>
          </a:p>
          <a:p>
            <a:pPr marL="60960">
              <a:lnSpc>
                <a:spcPct val="100000"/>
              </a:lnSpc>
              <a:spcBef>
                <a:spcPts val="30"/>
              </a:spcBef>
            </a:pP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Energy</a:t>
            </a:r>
            <a:r>
              <a:rPr dirty="0" sz="1850" spc="-4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&amp;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Water</a:t>
            </a:r>
            <a:r>
              <a:rPr dirty="0" sz="1850" spc="-6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Efficiency</a:t>
            </a:r>
            <a:endParaRPr sz="1850">
              <a:latin typeface="Calibri"/>
              <a:cs typeface="Calibri"/>
            </a:endParaRPr>
          </a:p>
          <a:p>
            <a:pPr marL="60960">
              <a:lnSpc>
                <a:spcPct val="100000"/>
              </a:lnSpc>
              <a:spcBef>
                <a:spcPts val="40"/>
              </a:spcBef>
            </a:pP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Pollution</a:t>
            </a:r>
            <a:r>
              <a:rPr dirty="0" sz="1850" spc="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of</a:t>
            </a:r>
            <a:r>
              <a:rPr dirty="0" sz="1850" spc="-2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all</a:t>
            </a:r>
            <a:r>
              <a:rPr dirty="0" sz="1850" spc="-3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kinds</a:t>
            </a:r>
            <a:endParaRPr sz="185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6496050" y="1647825"/>
            <a:ext cx="885825" cy="885825"/>
          </a:xfrm>
          <a:custGeom>
            <a:avLst/>
            <a:gdLst/>
            <a:ahLst/>
            <a:cxnLst/>
            <a:rect l="l" t="t" r="r" b="b"/>
            <a:pathLst>
              <a:path w="885825" h="885825">
                <a:moveTo>
                  <a:pt x="442975" y="0"/>
                </a:moveTo>
                <a:lnTo>
                  <a:pt x="394694" y="2598"/>
                </a:lnTo>
                <a:lnTo>
                  <a:pt x="347923" y="10213"/>
                </a:lnTo>
                <a:lnTo>
                  <a:pt x="302930" y="22574"/>
                </a:lnTo>
                <a:lnTo>
                  <a:pt x="259986" y="39412"/>
                </a:lnTo>
                <a:lnTo>
                  <a:pt x="219361" y="60456"/>
                </a:lnTo>
                <a:lnTo>
                  <a:pt x="181325" y="85437"/>
                </a:lnTo>
                <a:lnTo>
                  <a:pt x="146147" y="114084"/>
                </a:lnTo>
                <a:lnTo>
                  <a:pt x="114097" y="146128"/>
                </a:lnTo>
                <a:lnTo>
                  <a:pt x="85445" y="181298"/>
                </a:lnTo>
                <a:lnTo>
                  <a:pt x="60461" y="219324"/>
                </a:lnTo>
                <a:lnTo>
                  <a:pt x="39414" y="259936"/>
                </a:lnTo>
                <a:lnTo>
                  <a:pt x="22575" y="302865"/>
                </a:lnTo>
                <a:lnTo>
                  <a:pt x="10213" y="347840"/>
                </a:lnTo>
                <a:lnTo>
                  <a:pt x="2598" y="394591"/>
                </a:lnTo>
                <a:lnTo>
                  <a:pt x="0" y="442849"/>
                </a:lnTo>
                <a:lnTo>
                  <a:pt x="2598" y="491130"/>
                </a:lnTo>
                <a:lnTo>
                  <a:pt x="10213" y="537901"/>
                </a:lnTo>
                <a:lnTo>
                  <a:pt x="22575" y="582894"/>
                </a:lnTo>
                <a:lnTo>
                  <a:pt x="39414" y="625838"/>
                </a:lnTo>
                <a:lnTo>
                  <a:pt x="60461" y="666463"/>
                </a:lnTo>
                <a:lnTo>
                  <a:pt x="85445" y="704499"/>
                </a:lnTo>
                <a:lnTo>
                  <a:pt x="114097" y="739677"/>
                </a:lnTo>
                <a:lnTo>
                  <a:pt x="146147" y="771727"/>
                </a:lnTo>
                <a:lnTo>
                  <a:pt x="181325" y="800379"/>
                </a:lnTo>
                <a:lnTo>
                  <a:pt x="219361" y="825363"/>
                </a:lnTo>
                <a:lnTo>
                  <a:pt x="259986" y="846410"/>
                </a:lnTo>
                <a:lnTo>
                  <a:pt x="302930" y="863249"/>
                </a:lnTo>
                <a:lnTo>
                  <a:pt x="347923" y="875611"/>
                </a:lnTo>
                <a:lnTo>
                  <a:pt x="394694" y="883226"/>
                </a:lnTo>
                <a:lnTo>
                  <a:pt x="442975" y="885825"/>
                </a:lnTo>
                <a:lnTo>
                  <a:pt x="491233" y="883226"/>
                </a:lnTo>
                <a:lnTo>
                  <a:pt x="537984" y="875611"/>
                </a:lnTo>
                <a:lnTo>
                  <a:pt x="582959" y="863249"/>
                </a:lnTo>
                <a:lnTo>
                  <a:pt x="625888" y="846410"/>
                </a:lnTo>
                <a:lnTo>
                  <a:pt x="666500" y="825363"/>
                </a:lnTo>
                <a:lnTo>
                  <a:pt x="704526" y="800379"/>
                </a:lnTo>
                <a:lnTo>
                  <a:pt x="739696" y="771727"/>
                </a:lnTo>
                <a:lnTo>
                  <a:pt x="771740" y="739677"/>
                </a:lnTo>
                <a:lnTo>
                  <a:pt x="800387" y="704499"/>
                </a:lnTo>
                <a:lnTo>
                  <a:pt x="825368" y="666463"/>
                </a:lnTo>
                <a:lnTo>
                  <a:pt x="846412" y="625838"/>
                </a:lnTo>
                <a:lnTo>
                  <a:pt x="863250" y="582894"/>
                </a:lnTo>
                <a:lnTo>
                  <a:pt x="875611" y="537901"/>
                </a:lnTo>
                <a:lnTo>
                  <a:pt x="883226" y="491130"/>
                </a:lnTo>
                <a:lnTo>
                  <a:pt x="885825" y="442849"/>
                </a:lnTo>
                <a:lnTo>
                  <a:pt x="883226" y="394591"/>
                </a:lnTo>
                <a:lnTo>
                  <a:pt x="875611" y="347840"/>
                </a:lnTo>
                <a:lnTo>
                  <a:pt x="863250" y="302865"/>
                </a:lnTo>
                <a:lnTo>
                  <a:pt x="846412" y="259936"/>
                </a:lnTo>
                <a:lnTo>
                  <a:pt x="825368" y="219324"/>
                </a:lnTo>
                <a:lnTo>
                  <a:pt x="800387" y="181298"/>
                </a:lnTo>
                <a:lnTo>
                  <a:pt x="771740" y="146128"/>
                </a:lnTo>
                <a:lnTo>
                  <a:pt x="739696" y="114084"/>
                </a:lnTo>
                <a:lnTo>
                  <a:pt x="704526" y="85437"/>
                </a:lnTo>
                <a:lnTo>
                  <a:pt x="666500" y="60456"/>
                </a:lnTo>
                <a:lnTo>
                  <a:pt x="625888" y="39412"/>
                </a:lnTo>
                <a:lnTo>
                  <a:pt x="582959" y="22574"/>
                </a:lnTo>
                <a:lnTo>
                  <a:pt x="537984" y="10213"/>
                </a:lnTo>
                <a:lnTo>
                  <a:pt x="491233" y="2598"/>
                </a:lnTo>
                <a:lnTo>
                  <a:pt x="442975" y="0"/>
                </a:lnTo>
                <a:close/>
              </a:path>
            </a:pathLst>
          </a:custGeom>
          <a:solidFill>
            <a:srgbClr val="8EC4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6816725" y="1705610"/>
            <a:ext cx="232410" cy="712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0" spc="-655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4500">
              <a:latin typeface="Calibri"/>
              <a:cs typeface="Calibri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7058025" y="3752850"/>
            <a:ext cx="895350" cy="885825"/>
          </a:xfrm>
          <a:custGeom>
            <a:avLst/>
            <a:gdLst/>
            <a:ahLst/>
            <a:cxnLst/>
            <a:rect l="l" t="t" r="r" b="b"/>
            <a:pathLst>
              <a:path w="895350" h="885825">
                <a:moveTo>
                  <a:pt x="447675" y="0"/>
                </a:moveTo>
                <a:lnTo>
                  <a:pt x="398891" y="2598"/>
                </a:lnTo>
                <a:lnTo>
                  <a:pt x="351630" y="10213"/>
                </a:lnTo>
                <a:lnTo>
                  <a:pt x="306165" y="22574"/>
                </a:lnTo>
                <a:lnTo>
                  <a:pt x="262768" y="39412"/>
                </a:lnTo>
                <a:lnTo>
                  <a:pt x="221713" y="60456"/>
                </a:lnTo>
                <a:lnTo>
                  <a:pt x="183273" y="85437"/>
                </a:lnTo>
                <a:lnTo>
                  <a:pt x="147720" y="114084"/>
                </a:lnTo>
                <a:lnTo>
                  <a:pt x="115327" y="146128"/>
                </a:lnTo>
                <a:lnTo>
                  <a:pt x="86368" y="181298"/>
                </a:lnTo>
                <a:lnTo>
                  <a:pt x="61115" y="219324"/>
                </a:lnTo>
                <a:lnTo>
                  <a:pt x="39841" y="259936"/>
                </a:lnTo>
                <a:lnTo>
                  <a:pt x="22820" y="302865"/>
                </a:lnTo>
                <a:lnTo>
                  <a:pt x="10324" y="347840"/>
                </a:lnTo>
                <a:lnTo>
                  <a:pt x="2626" y="394591"/>
                </a:lnTo>
                <a:lnTo>
                  <a:pt x="0" y="442849"/>
                </a:lnTo>
                <a:lnTo>
                  <a:pt x="2626" y="491130"/>
                </a:lnTo>
                <a:lnTo>
                  <a:pt x="10324" y="537901"/>
                </a:lnTo>
                <a:lnTo>
                  <a:pt x="22820" y="582894"/>
                </a:lnTo>
                <a:lnTo>
                  <a:pt x="39841" y="625838"/>
                </a:lnTo>
                <a:lnTo>
                  <a:pt x="61115" y="666463"/>
                </a:lnTo>
                <a:lnTo>
                  <a:pt x="86368" y="704499"/>
                </a:lnTo>
                <a:lnTo>
                  <a:pt x="115327" y="739677"/>
                </a:lnTo>
                <a:lnTo>
                  <a:pt x="147720" y="771727"/>
                </a:lnTo>
                <a:lnTo>
                  <a:pt x="183273" y="800379"/>
                </a:lnTo>
                <a:lnTo>
                  <a:pt x="221713" y="825363"/>
                </a:lnTo>
                <a:lnTo>
                  <a:pt x="262768" y="846410"/>
                </a:lnTo>
                <a:lnTo>
                  <a:pt x="306165" y="863249"/>
                </a:lnTo>
                <a:lnTo>
                  <a:pt x="351630" y="875611"/>
                </a:lnTo>
                <a:lnTo>
                  <a:pt x="398891" y="883226"/>
                </a:lnTo>
                <a:lnTo>
                  <a:pt x="447675" y="885825"/>
                </a:lnTo>
                <a:lnTo>
                  <a:pt x="496458" y="883226"/>
                </a:lnTo>
                <a:lnTo>
                  <a:pt x="543719" y="875611"/>
                </a:lnTo>
                <a:lnTo>
                  <a:pt x="589184" y="863249"/>
                </a:lnTo>
                <a:lnTo>
                  <a:pt x="632581" y="846410"/>
                </a:lnTo>
                <a:lnTo>
                  <a:pt x="673636" y="825363"/>
                </a:lnTo>
                <a:lnTo>
                  <a:pt x="712076" y="800379"/>
                </a:lnTo>
                <a:lnTo>
                  <a:pt x="747629" y="771727"/>
                </a:lnTo>
                <a:lnTo>
                  <a:pt x="780022" y="739677"/>
                </a:lnTo>
                <a:lnTo>
                  <a:pt x="808981" y="704499"/>
                </a:lnTo>
                <a:lnTo>
                  <a:pt x="834234" y="666463"/>
                </a:lnTo>
                <a:lnTo>
                  <a:pt x="855508" y="625838"/>
                </a:lnTo>
                <a:lnTo>
                  <a:pt x="872529" y="582894"/>
                </a:lnTo>
                <a:lnTo>
                  <a:pt x="885025" y="537901"/>
                </a:lnTo>
                <a:lnTo>
                  <a:pt x="892723" y="491130"/>
                </a:lnTo>
                <a:lnTo>
                  <a:pt x="895350" y="442849"/>
                </a:lnTo>
                <a:lnTo>
                  <a:pt x="892723" y="394591"/>
                </a:lnTo>
                <a:lnTo>
                  <a:pt x="885025" y="347840"/>
                </a:lnTo>
                <a:lnTo>
                  <a:pt x="872529" y="302865"/>
                </a:lnTo>
                <a:lnTo>
                  <a:pt x="855508" y="259936"/>
                </a:lnTo>
                <a:lnTo>
                  <a:pt x="834234" y="219324"/>
                </a:lnTo>
                <a:lnTo>
                  <a:pt x="808981" y="181298"/>
                </a:lnTo>
                <a:lnTo>
                  <a:pt x="780022" y="146128"/>
                </a:lnTo>
                <a:lnTo>
                  <a:pt x="747629" y="114084"/>
                </a:lnTo>
                <a:lnTo>
                  <a:pt x="712076" y="85437"/>
                </a:lnTo>
                <a:lnTo>
                  <a:pt x="673636" y="60456"/>
                </a:lnTo>
                <a:lnTo>
                  <a:pt x="632581" y="39412"/>
                </a:lnTo>
                <a:lnTo>
                  <a:pt x="589184" y="22574"/>
                </a:lnTo>
                <a:lnTo>
                  <a:pt x="543719" y="10213"/>
                </a:lnTo>
                <a:lnTo>
                  <a:pt x="496458" y="2598"/>
                </a:lnTo>
                <a:lnTo>
                  <a:pt x="447675" y="0"/>
                </a:lnTo>
                <a:close/>
              </a:path>
            </a:pathLst>
          </a:custGeom>
          <a:solidFill>
            <a:srgbClr val="62636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7336155" y="3797680"/>
            <a:ext cx="350520" cy="712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0" spc="275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4500">
              <a:latin typeface="Calibri"/>
              <a:cs typeface="Calibri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6496050" y="5800725"/>
            <a:ext cx="885825" cy="895350"/>
          </a:xfrm>
          <a:custGeom>
            <a:avLst/>
            <a:gdLst/>
            <a:ahLst/>
            <a:cxnLst/>
            <a:rect l="l" t="t" r="r" b="b"/>
            <a:pathLst>
              <a:path w="885825" h="895350">
                <a:moveTo>
                  <a:pt x="442975" y="0"/>
                </a:moveTo>
                <a:lnTo>
                  <a:pt x="394694" y="2626"/>
                </a:lnTo>
                <a:lnTo>
                  <a:pt x="347923" y="10325"/>
                </a:lnTo>
                <a:lnTo>
                  <a:pt x="302930" y="22822"/>
                </a:lnTo>
                <a:lnTo>
                  <a:pt x="259986" y="39845"/>
                </a:lnTo>
                <a:lnTo>
                  <a:pt x="219361" y="61120"/>
                </a:lnTo>
                <a:lnTo>
                  <a:pt x="181325" y="86375"/>
                </a:lnTo>
                <a:lnTo>
                  <a:pt x="146147" y="115336"/>
                </a:lnTo>
                <a:lnTo>
                  <a:pt x="114097" y="147730"/>
                </a:lnTo>
                <a:lnTo>
                  <a:pt x="85445" y="183284"/>
                </a:lnTo>
                <a:lnTo>
                  <a:pt x="60461" y="221725"/>
                </a:lnTo>
                <a:lnTo>
                  <a:pt x="39414" y="262779"/>
                </a:lnTo>
                <a:lnTo>
                  <a:pt x="22575" y="306175"/>
                </a:lnTo>
                <a:lnTo>
                  <a:pt x="10213" y="351638"/>
                </a:lnTo>
                <a:lnTo>
                  <a:pt x="2598" y="398895"/>
                </a:lnTo>
                <a:lnTo>
                  <a:pt x="0" y="447675"/>
                </a:lnTo>
                <a:lnTo>
                  <a:pt x="2598" y="496454"/>
                </a:lnTo>
                <a:lnTo>
                  <a:pt x="10213" y="543711"/>
                </a:lnTo>
                <a:lnTo>
                  <a:pt x="22575" y="589174"/>
                </a:lnTo>
                <a:lnTo>
                  <a:pt x="39414" y="632570"/>
                </a:lnTo>
                <a:lnTo>
                  <a:pt x="60461" y="673624"/>
                </a:lnTo>
                <a:lnTo>
                  <a:pt x="85445" y="712065"/>
                </a:lnTo>
                <a:lnTo>
                  <a:pt x="114097" y="747619"/>
                </a:lnTo>
                <a:lnTo>
                  <a:pt x="146147" y="780013"/>
                </a:lnTo>
                <a:lnTo>
                  <a:pt x="181325" y="808974"/>
                </a:lnTo>
                <a:lnTo>
                  <a:pt x="219361" y="834229"/>
                </a:lnTo>
                <a:lnTo>
                  <a:pt x="259986" y="855504"/>
                </a:lnTo>
                <a:lnTo>
                  <a:pt x="302930" y="872527"/>
                </a:lnTo>
                <a:lnTo>
                  <a:pt x="347923" y="885024"/>
                </a:lnTo>
                <a:lnTo>
                  <a:pt x="394694" y="892723"/>
                </a:lnTo>
                <a:lnTo>
                  <a:pt x="442975" y="895350"/>
                </a:lnTo>
                <a:lnTo>
                  <a:pt x="491233" y="892723"/>
                </a:lnTo>
                <a:lnTo>
                  <a:pt x="537984" y="885024"/>
                </a:lnTo>
                <a:lnTo>
                  <a:pt x="582959" y="872527"/>
                </a:lnTo>
                <a:lnTo>
                  <a:pt x="625888" y="855504"/>
                </a:lnTo>
                <a:lnTo>
                  <a:pt x="666500" y="834229"/>
                </a:lnTo>
                <a:lnTo>
                  <a:pt x="704526" y="808974"/>
                </a:lnTo>
                <a:lnTo>
                  <a:pt x="739696" y="780013"/>
                </a:lnTo>
                <a:lnTo>
                  <a:pt x="771740" y="747619"/>
                </a:lnTo>
                <a:lnTo>
                  <a:pt x="800387" y="712065"/>
                </a:lnTo>
                <a:lnTo>
                  <a:pt x="825368" y="673624"/>
                </a:lnTo>
                <a:lnTo>
                  <a:pt x="846412" y="632570"/>
                </a:lnTo>
                <a:lnTo>
                  <a:pt x="863250" y="589174"/>
                </a:lnTo>
                <a:lnTo>
                  <a:pt x="875611" y="543711"/>
                </a:lnTo>
                <a:lnTo>
                  <a:pt x="883226" y="496454"/>
                </a:lnTo>
                <a:lnTo>
                  <a:pt x="885825" y="447675"/>
                </a:lnTo>
                <a:lnTo>
                  <a:pt x="883226" y="398895"/>
                </a:lnTo>
                <a:lnTo>
                  <a:pt x="875611" y="351638"/>
                </a:lnTo>
                <a:lnTo>
                  <a:pt x="863250" y="306175"/>
                </a:lnTo>
                <a:lnTo>
                  <a:pt x="846412" y="262779"/>
                </a:lnTo>
                <a:lnTo>
                  <a:pt x="825368" y="221725"/>
                </a:lnTo>
                <a:lnTo>
                  <a:pt x="800387" y="183284"/>
                </a:lnTo>
                <a:lnTo>
                  <a:pt x="771740" y="147730"/>
                </a:lnTo>
                <a:lnTo>
                  <a:pt x="739696" y="115336"/>
                </a:lnTo>
                <a:lnTo>
                  <a:pt x="704526" y="86375"/>
                </a:lnTo>
                <a:lnTo>
                  <a:pt x="666500" y="61120"/>
                </a:lnTo>
                <a:lnTo>
                  <a:pt x="625888" y="39845"/>
                </a:lnTo>
                <a:lnTo>
                  <a:pt x="582959" y="22822"/>
                </a:lnTo>
                <a:lnTo>
                  <a:pt x="537984" y="10325"/>
                </a:lnTo>
                <a:lnTo>
                  <a:pt x="491233" y="2626"/>
                </a:lnTo>
                <a:lnTo>
                  <a:pt x="442975" y="0"/>
                </a:lnTo>
                <a:close/>
              </a:path>
            </a:pathLst>
          </a:custGeom>
          <a:solidFill>
            <a:srgbClr val="0092B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6778625" y="5865812"/>
            <a:ext cx="348615" cy="712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500" spc="26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4500">
              <a:latin typeface="Calibri"/>
              <a:cs typeface="Calibri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7172424" y="2581405"/>
            <a:ext cx="314325" cy="1066800"/>
          </a:xfrm>
          <a:custGeom>
            <a:avLst/>
            <a:gdLst/>
            <a:ahLst/>
            <a:cxnLst/>
            <a:rect l="l" t="t" r="r" b="b"/>
            <a:pathLst>
              <a:path w="314325" h="1066800">
                <a:moveTo>
                  <a:pt x="21357" y="0"/>
                </a:moveTo>
                <a:lnTo>
                  <a:pt x="11965" y="1012"/>
                </a:lnTo>
                <a:lnTo>
                  <a:pt x="5849" y="6342"/>
                </a:lnTo>
                <a:lnTo>
                  <a:pt x="1329" y="14505"/>
                </a:lnTo>
                <a:lnTo>
                  <a:pt x="0" y="23479"/>
                </a:lnTo>
                <a:lnTo>
                  <a:pt x="3456" y="31238"/>
                </a:lnTo>
                <a:lnTo>
                  <a:pt x="21946" y="77609"/>
                </a:lnTo>
                <a:lnTo>
                  <a:pt x="39861" y="124259"/>
                </a:lnTo>
                <a:lnTo>
                  <a:pt x="57200" y="171173"/>
                </a:lnTo>
                <a:lnTo>
                  <a:pt x="73963" y="218338"/>
                </a:lnTo>
                <a:lnTo>
                  <a:pt x="90150" y="265740"/>
                </a:lnTo>
                <a:lnTo>
                  <a:pt x="105761" y="313364"/>
                </a:lnTo>
                <a:lnTo>
                  <a:pt x="120795" y="361198"/>
                </a:lnTo>
                <a:lnTo>
                  <a:pt x="135253" y="409226"/>
                </a:lnTo>
                <a:lnTo>
                  <a:pt x="149134" y="457437"/>
                </a:lnTo>
                <a:lnTo>
                  <a:pt x="162438" y="505814"/>
                </a:lnTo>
                <a:lnTo>
                  <a:pt x="175165" y="554346"/>
                </a:lnTo>
                <a:lnTo>
                  <a:pt x="187315" y="603017"/>
                </a:lnTo>
                <a:lnTo>
                  <a:pt x="198888" y="651815"/>
                </a:lnTo>
                <a:lnTo>
                  <a:pt x="209883" y="700725"/>
                </a:lnTo>
                <a:lnTo>
                  <a:pt x="220300" y="749734"/>
                </a:lnTo>
                <a:lnTo>
                  <a:pt x="230140" y="798827"/>
                </a:lnTo>
                <a:lnTo>
                  <a:pt x="239402" y="847991"/>
                </a:lnTo>
                <a:lnTo>
                  <a:pt x="248085" y="897212"/>
                </a:lnTo>
                <a:lnTo>
                  <a:pt x="256190" y="946476"/>
                </a:lnTo>
                <a:lnTo>
                  <a:pt x="263716" y="995769"/>
                </a:lnTo>
                <a:lnTo>
                  <a:pt x="270664" y="1045079"/>
                </a:lnTo>
                <a:lnTo>
                  <a:pt x="272782" y="1053917"/>
                </a:lnTo>
                <a:lnTo>
                  <a:pt x="278078" y="1060731"/>
                </a:lnTo>
                <a:lnTo>
                  <a:pt x="284970" y="1065117"/>
                </a:lnTo>
                <a:lnTo>
                  <a:pt x="291873" y="1066669"/>
                </a:lnTo>
                <a:lnTo>
                  <a:pt x="296191" y="1066669"/>
                </a:lnTo>
                <a:lnTo>
                  <a:pt x="304796" y="1062620"/>
                </a:lnTo>
                <a:lnTo>
                  <a:pt x="311019" y="1056953"/>
                </a:lnTo>
                <a:lnTo>
                  <a:pt x="314051" y="1049666"/>
                </a:lnTo>
                <a:lnTo>
                  <a:pt x="313082" y="1040761"/>
                </a:lnTo>
                <a:lnTo>
                  <a:pt x="306134" y="990275"/>
                </a:lnTo>
                <a:lnTo>
                  <a:pt x="298604" y="939914"/>
                </a:lnTo>
                <a:lnTo>
                  <a:pt x="290490" y="889683"/>
                </a:lnTo>
                <a:lnTo>
                  <a:pt x="281790" y="839588"/>
                </a:lnTo>
                <a:lnTo>
                  <a:pt x="272500" y="789634"/>
                </a:lnTo>
                <a:lnTo>
                  <a:pt x="262618" y="739826"/>
                </a:lnTo>
                <a:lnTo>
                  <a:pt x="252141" y="690170"/>
                </a:lnTo>
                <a:lnTo>
                  <a:pt x="241067" y="640671"/>
                </a:lnTo>
                <a:lnTo>
                  <a:pt x="229393" y="591335"/>
                </a:lnTo>
                <a:lnTo>
                  <a:pt x="217117" y="542167"/>
                </a:lnTo>
                <a:lnTo>
                  <a:pt x="204235" y="493172"/>
                </a:lnTo>
                <a:lnTo>
                  <a:pt x="190746" y="444357"/>
                </a:lnTo>
                <a:lnTo>
                  <a:pt x="176646" y="395725"/>
                </a:lnTo>
                <a:lnTo>
                  <a:pt x="161933" y="347284"/>
                </a:lnTo>
                <a:lnTo>
                  <a:pt x="146605" y="299038"/>
                </a:lnTo>
                <a:lnTo>
                  <a:pt x="130658" y="250992"/>
                </a:lnTo>
                <a:lnTo>
                  <a:pt x="114090" y="203153"/>
                </a:lnTo>
                <a:lnTo>
                  <a:pt x="96899" y="155525"/>
                </a:lnTo>
                <a:lnTo>
                  <a:pt x="79081" y="108115"/>
                </a:lnTo>
                <a:lnTo>
                  <a:pt x="60634" y="60926"/>
                </a:lnTo>
                <a:lnTo>
                  <a:pt x="41556" y="13966"/>
                </a:lnTo>
                <a:lnTo>
                  <a:pt x="29952" y="2631"/>
                </a:lnTo>
                <a:lnTo>
                  <a:pt x="21357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7172424" y="4724596"/>
            <a:ext cx="314325" cy="1057275"/>
          </a:xfrm>
          <a:custGeom>
            <a:avLst/>
            <a:gdLst/>
            <a:ahLst/>
            <a:cxnLst/>
            <a:rect l="l" t="t" r="r" b="b"/>
            <a:pathLst>
              <a:path w="314325" h="1057275">
                <a:moveTo>
                  <a:pt x="286791" y="0"/>
                </a:moveTo>
                <a:lnTo>
                  <a:pt x="278618" y="3089"/>
                </a:lnTo>
                <a:lnTo>
                  <a:pt x="272849" y="9394"/>
                </a:lnTo>
                <a:lnTo>
                  <a:pt x="270664" y="18091"/>
                </a:lnTo>
                <a:lnTo>
                  <a:pt x="263716" y="67707"/>
                </a:lnTo>
                <a:lnTo>
                  <a:pt x="256190" y="117202"/>
                </a:lnTo>
                <a:lnTo>
                  <a:pt x="248085" y="166570"/>
                </a:lnTo>
                <a:lnTo>
                  <a:pt x="239402" y="215805"/>
                </a:lnTo>
                <a:lnTo>
                  <a:pt x="230140" y="264902"/>
                </a:lnTo>
                <a:lnTo>
                  <a:pt x="220300" y="313855"/>
                </a:lnTo>
                <a:lnTo>
                  <a:pt x="209883" y="362658"/>
                </a:lnTo>
                <a:lnTo>
                  <a:pt x="198888" y="411306"/>
                </a:lnTo>
                <a:lnTo>
                  <a:pt x="187315" y="459793"/>
                </a:lnTo>
                <a:lnTo>
                  <a:pt x="175165" y="508113"/>
                </a:lnTo>
                <a:lnTo>
                  <a:pt x="162438" y="556261"/>
                </a:lnTo>
                <a:lnTo>
                  <a:pt x="149134" y="604232"/>
                </a:lnTo>
                <a:lnTo>
                  <a:pt x="135253" y="652019"/>
                </a:lnTo>
                <a:lnTo>
                  <a:pt x="120795" y="699616"/>
                </a:lnTo>
                <a:lnTo>
                  <a:pt x="105761" y="747019"/>
                </a:lnTo>
                <a:lnTo>
                  <a:pt x="90150" y="794222"/>
                </a:lnTo>
                <a:lnTo>
                  <a:pt x="73963" y="841218"/>
                </a:lnTo>
                <a:lnTo>
                  <a:pt x="57200" y="888003"/>
                </a:lnTo>
                <a:lnTo>
                  <a:pt x="39861" y="934570"/>
                </a:lnTo>
                <a:lnTo>
                  <a:pt x="21946" y="980914"/>
                </a:lnTo>
                <a:lnTo>
                  <a:pt x="3456" y="1027030"/>
                </a:lnTo>
                <a:lnTo>
                  <a:pt x="0" y="1036552"/>
                </a:lnTo>
                <a:lnTo>
                  <a:pt x="1329" y="1045278"/>
                </a:lnTo>
                <a:lnTo>
                  <a:pt x="5849" y="1052392"/>
                </a:lnTo>
                <a:lnTo>
                  <a:pt x="11965" y="1057078"/>
                </a:lnTo>
                <a:lnTo>
                  <a:pt x="20347" y="1057078"/>
                </a:lnTo>
                <a:lnTo>
                  <a:pt x="28856" y="1057078"/>
                </a:lnTo>
                <a:lnTo>
                  <a:pt x="60634" y="997476"/>
                </a:lnTo>
                <a:lnTo>
                  <a:pt x="79081" y="950513"/>
                </a:lnTo>
                <a:lnTo>
                  <a:pt x="96899" y="903328"/>
                </a:lnTo>
                <a:lnTo>
                  <a:pt x="114090" y="855928"/>
                </a:lnTo>
                <a:lnTo>
                  <a:pt x="130658" y="808317"/>
                </a:lnTo>
                <a:lnTo>
                  <a:pt x="146605" y="760502"/>
                </a:lnTo>
                <a:lnTo>
                  <a:pt x="161933" y="712488"/>
                </a:lnTo>
                <a:lnTo>
                  <a:pt x="176646" y="664279"/>
                </a:lnTo>
                <a:lnTo>
                  <a:pt x="190746" y="615882"/>
                </a:lnTo>
                <a:lnTo>
                  <a:pt x="204235" y="567302"/>
                </a:lnTo>
                <a:lnTo>
                  <a:pt x="217117" y="518545"/>
                </a:lnTo>
                <a:lnTo>
                  <a:pt x="229393" y="469616"/>
                </a:lnTo>
                <a:lnTo>
                  <a:pt x="241067" y="420520"/>
                </a:lnTo>
                <a:lnTo>
                  <a:pt x="252141" y="371263"/>
                </a:lnTo>
                <a:lnTo>
                  <a:pt x="262618" y="321850"/>
                </a:lnTo>
                <a:lnTo>
                  <a:pt x="272500" y="272287"/>
                </a:lnTo>
                <a:lnTo>
                  <a:pt x="281790" y="222579"/>
                </a:lnTo>
                <a:lnTo>
                  <a:pt x="290490" y="172732"/>
                </a:lnTo>
                <a:lnTo>
                  <a:pt x="298604" y="122751"/>
                </a:lnTo>
                <a:lnTo>
                  <a:pt x="306134" y="72641"/>
                </a:lnTo>
                <a:lnTo>
                  <a:pt x="314051" y="15412"/>
                </a:lnTo>
                <a:lnTo>
                  <a:pt x="311019" y="8439"/>
                </a:lnTo>
                <a:lnTo>
                  <a:pt x="304796" y="3085"/>
                </a:lnTo>
                <a:lnTo>
                  <a:pt x="296191" y="946"/>
                </a:lnTo>
                <a:lnTo>
                  <a:pt x="286791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 descr=""/>
          <p:cNvGrpSpPr/>
          <p:nvPr/>
        </p:nvGrpSpPr>
        <p:grpSpPr>
          <a:xfrm>
            <a:off x="942975" y="1171575"/>
            <a:ext cx="5400675" cy="5324475"/>
            <a:chOff x="942975" y="1171575"/>
            <a:chExt cx="5400675" cy="5324475"/>
          </a:xfrm>
        </p:grpSpPr>
        <p:sp>
          <p:nvSpPr>
            <p:cNvPr id="13" name="object 13" descr=""/>
            <p:cNvSpPr/>
            <p:nvPr/>
          </p:nvSpPr>
          <p:spPr>
            <a:xfrm>
              <a:off x="2286127" y="3155950"/>
              <a:ext cx="4057650" cy="3340100"/>
            </a:xfrm>
            <a:custGeom>
              <a:avLst/>
              <a:gdLst/>
              <a:ahLst/>
              <a:cxnLst/>
              <a:rect l="l" t="t" r="r" b="b"/>
              <a:pathLst>
                <a:path w="4057650" h="3340100">
                  <a:moveTo>
                    <a:pt x="1646056" y="3327400"/>
                  </a:moveTo>
                  <a:lnTo>
                    <a:pt x="1053812" y="3327400"/>
                  </a:lnTo>
                  <a:lnTo>
                    <a:pt x="1104169" y="3340100"/>
                  </a:lnTo>
                  <a:lnTo>
                    <a:pt x="1598713" y="3340100"/>
                  </a:lnTo>
                  <a:lnTo>
                    <a:pt x="1646056" y="3327400"/>
                  </a:lnTo>
                  <a:close/>
                </a:path>
                <a:path w="4057650" h="3340100">
                  <a:moveTo>
                    <a:pt x="1740015" y="3314700"/>
                  </a:moveTo>
                  <a:lnTo>
                    <a:pt x="953428" y="3314700"/>
                  </a:lnTo>
                  <a:lnTo>
                    <a:pt x="1003574" y="3327400"/>
                  </a:lnTo>
                  <a:lnTo>
                    <a:pt x="1693159" y="3327400"/>
                  </a:lnTo>
                  <a:lnTo>
                    <a:pt x="1740015" y="3314700"/>
                  </a:lnTo>
                  <a:close/>
                </a:path>
                <a:path w="4057650" h="3340100">
                  <a:moveTo>
                    <a:pt x="384810" y="304800"/>
                  </a:moveTo>
                  <a:lnTo>
                    <a:pt x="352843" y="342900"/>
                  </a:lnTo>
                  <a:lnTo>
                    <a:pt x="322244" y="381000"/>
                  </a:lnTo>
                  <a:lnTo>
                    <a:pt x="293015" y="431800"/>
                  </a:lnTo>
                  <a:lnTo>
                    <a:pt x="265160" y="469900"/>
                  </a:lnTo>
                  <a:lnTo>
                    <a:pt x="238680" y="508000"/>
                  </a:lnTo>
                  <a:lnTo>
                    <a:pt x="213577" y="558800"/>
                  </a:lnTo>
                  <a:lnTo>
                    <a:pt x="189855" y="596900"/>
                  </a:lnTo>
                  <a:lnTo>
                    <a:pt x="167515" y="647700"/>
                  </a:lnTo>
                  <a:lnTo>
                    <a:pt x="146561" y="685800"/>
                  </a:lnTo>
                  <a:lnTo>
                    <a:pt x="126994" y="736600"/>
                  </a:lnTo>
                  <a:lnTo>
                    <a:pt x="108817" y="787400"/>
                  </a:lnTo>
                  <a:lnTo>
                    <a:pt x="92032" y="825500"/>
                  </a:lnTo>
                  <a:lnTo>
                    <a:pt x="76642" y="876300"/>
                  </a:lnTo>
                  <a:lnTo>
                    <a:pt x="62650" y="927100"/>
                  </a:lnTo>
                  <a:lnTo>
                    <a:pt x="50057" y="977900"/>
                  </a:lnTo>
                  <a:lnTo>
                    <a:pt x="38867" y="1016000"/>
                  </a:lnTo>
                  <a:lnTo>
                    <a:pt x="29081" y="1066800"/>
                  </a:lnTo>
                  <a:lnTo>
                    <a:pt x="20702" y="1117600"/>
                  </a:lnTo>
                  <a:lnTo>
                    <a:pt x="13733" y="1168400"/>
                  </a:lnTo>
                  <a:lnTo>
                    <a:pt x="8175" y="1219200"/>
                  </a:lnTo>
                  <a:lnTo>
                    <a:pt x="4032" y="1270000"/>
                  </a:lnTo>
                  <a:lnTo>
                    <a:pt x="1306" y="1320800"/>
                  </a:lnTo>
                  <a:lnTo>
                    <a:pt x="0" y="1384300"/>
                  </a:lnTo>
                  <a:lnTo>
                    <a:pt x="323" y="1447800"/>
                  </a:lnTo>
                  <a:lnTo>
                    <a:pt x="2193" y="1511300"/>
                  </a:lnTo>
                  <a:lnTo>
                    <a:pt x="5546" y="1562100"/>
                  </a:lnTo>
                  <a:lnTo>
                    <a:pt x="10318" y="1625600"/>
                  </a:lnTo>
                  <a:lnTo>
                    <a:pt x="16447" y="1689100"/>
                  </a:lnTo>
                  <a:lnTo>
                    <a:pt x="23870" y="1739900"/>
                  </a:lnTo>
                  <a:lnTo>
                    <a:pt x="32525" y="1803400"/>
                  </a:lnTo>
                  <a:lnTo>
                    <a:pt x="42347" y="1854200"/>
                  </a:lnTo>
                  <a:lnTo>
                    <a:pt x="53275" y="1917700"/>
                  </a:lnTo>
                  <a:lnTo>
                    <a:pt x="65245" y="1968500"/>
                  </a:lnTo>
                  <a:lnTo>
                    <a:pt x="78194" y="2019300"/>
                  </a:lnTo>
                  <a:lnTo>
                    <a:pt x="92059" y="2070100"/>
                  </a:lnTo>
                  <a:lnTo>
                    <a:pt x="106778" y="2120900"/>
                  </a:lnTo>
                  <a:lnTo>
                    <a:pt x="122288" y="2171700"/>
                  </a:lnTo>
                  <a:lnTo>
                    <a:pt x="138525" y="2222500"/>
                  </a:lnTo>
                  <a:lnTo>
                    <a:pt x="155426" y="2273300"/>
                  </a:lnTo>
                  <a:lnTo>
                    <a:pt x="172930" y="2311400"/>
                  </a:lnTo>
                  <a:lnTo>
                    <a:pt x="190972" y="2362200"/>
                  </a:lnTo>
                  <a:lnTo>
                    <a:pt x="209490" y="2400300"/>
                  </a:lnTo>
                  <a:lnTo>
                    <a:pt x="228421" y="2451100"/>
                  </a:lnTo>
                  <a:lnTo>
                    <a:pt x="247702" y="2489200"/>
                  </a:lnTo>
                  <a:lnTo>
                    <a:pt x="267269" y="2527300"/>
                  </a:lnTo>
                  <a:lnTo>
                    <a:pt x="287061" y="2565400"/>
                  </a:lnTo>
                  <a:lnTo>
                    <a:pt x="307014" y="2603500"/>
                  </a:lnTo>
                  <a:lnTo>
                    <a:pt x="367211" y="2717800"/>
                  </a:lnTo>
                  <a:lnTo>
                    <a:pt x="387179" y="2743200"/>
                  </a:lnTo>
                  <a:lnTo>
                    <a:pt x="406994" y="2781300"/>
                  </a:lnTo>
                  <a:lnTo>
                    <a:pt x="426593" y="2806700"/>
                  </a:lnTo>
                  <a:lnTo>
                    <a:pt x="514099" y="2933700"/>
                  </a:lnTo>
                  <a:lnTo>
                    <a:pt x="557026" y="2984500"/>
                  </a:lnTo>
                  <a:lnTo>
                    <a:pt x="598827" y="3035300"/>
                  </a:lnTo>
                  <a:lnTo>
                    <a:pt x="639072" y="3086100"/>
                  </a:lnTo>
                  <a:lnTo>
                    <a:pt x="677329" y="3124200"/>
                  </a:lnTo>
                  <a:lnTo>
                    <a:pt x="713169" y="3162300"/>
                  </a:lnTo>
                  <a:lnTo>
                    <a:pt x="746161" y="3200400"/>
                  </a:lnTo>
                  <a:lnTo>
                    <a:pt x="775873" y="3225800"/>
                  </a:lnTo>
                  <a:lnTo>
                    <a:pt x="801875" y="3251200"/>
                  </a:lnTo>
                  <a:lnTo>
                    <a:pt x="823736" y="3276600"/>
                  </a:lnTo>
                  <a:lnTo>
                    <a:pt x="841025" y="3289300"/>
                  </a:lnTo>
                  <a:lnTo>
                    <a:pt x="853313" y="3302000"/>
                  </a:lnTo>
                  <a:lnTo>
                    <a:pt x="903350" y="3314700"/>
                  </a:lnTo>
                  <a:lnTo>
                    <a:pt x="1786616" y="3314700"/>
                  </a:lnTo>
                  <a:lnTo>
                    <a:pt x="1832955" y="3302000"/>
                  </a:lnTo>
                  <a:lnTo>
                    <a:pt x="1879026" y="3302000"/>
                  </a:lnTo>
                  <a:lnTo>
                    <a:pt x="2280373" y="3187700"/>
                  </a:lnTo>
                  <a:lnTo>
                    <a:pt x="2323359" y="3175000"/>
                  </a:lnTo>
                  <a:lnTo>
                    <a:pt x="2365998" y="3149600"/>
                  </a:lnTo>
                  <a:lnTo>
                    <a:pt x="2450201" y="3124200"/>
                  </a:lnTo>
                  <a:lnTo>
                    <a:pt x="2491753" y="3098800"/>
                  </a:lnTo>
                  <a:lnTo>
                    <a:pt x="2532927" y="3086100"/>
                  </a:lnTo>
                  <a:lnTo>
                    <a:pt x="2614117" y="3035300"/>
                  </a:lnTo>
                  <a:lnTo>
                    <a:pt x="2654119" y="3022600"/>
                  </a:lnTo>
                  <a:lnTo>
                    <a:pt x="2732898" y="2971800"/>
                  </a:lnTo>
                  <a:lnTo>
                    <a:pt x="2771662" y="2946400"/>
                  </a:lnTo>
                  <a:lnTo>
                    <a:pt x="2809998" y="2933700"/>
                  </a:lnTo>
                  <a:lnTo>
                    <a:pt x="2885362" y="2882900"/>
                  </a:lnTo>
                  <a:lnTo>
                    <a:pt x="2958931" y="2832100"/>
                  </a:lnTo>
                  <a:lnTo>
                    <a:pt x="2995025" y="2794000"/>
                  </a:lnTo>
                  <a:lnTo>
                    <a:pt x="3065795" y="2743200"/>
                  </a:lnTo>
                  <a:lnTo>
                    <a:pt x="3100457" y="2717800"/>
                  </a:lnTo>
                  <a:lnTo>
                    <a:pt x="3134627" y="2692400"/>
                  </a:lnTo>
                  <a:lnTo>
                    <a:pt x="3168299" y="2654300"/>
                  </a:lnTo>
                  <a:lnTo>
                    <a:pt x="3201465" y="2628900"/>
                  </a:lnTo>
                  <a:lnTo>
                    <a:pt x="3234117" y="2603500"/>
                  </a:lnTo>
                  <a:lnTo>
                    <a:pt x="3266249" y="2565400"/>
                  </a:lnTo>
                  <a:lnTo>
                    <a:pt x="3297853" y="2540000"/>
                  </a:lnTo>
                  <a:lnTo>
                    <a:pt x="3328923" y="2501900"/>
                  </a:lnTo>
                  <a:lnTo>
                    <a:pt x="3359451" y="2463800"/>
                  </a:lnTo>
                  <a:lnTo>
                    <a:pt x="3389429" y="2438400"/>
                  </a:lnTo>
                  <a:lnTo>
                    <a:pt x="3418852" y="2400300"/>
                  </a:lnTo>
                  <a:lnTo>
                    <a:pt x="3447711" y="2362200"/>
                  </a:lnTo>
                  <a:lnTo>
                    <a:pt x="3475999" y="2336800"/>
                  </a:lnTo>
                  <a:lnTo>
                    <a:pt x="3503709" y="2298700"/>
                  </a:lnTo>
                  <a:lnTo>
                    <a:pt x="3530834" y="2260600"/>
                  </a:lnTo>
                  <a:lnTo>
                    <a:pt x="3557367" y="2222500"/>
                  </a:lnTo>
                  <a:lnTo>
                    <a:pt x="3583301" y="2184400"/>
                  </a:lnTo>
                  <a:lnTo>
                    <a:pt x="3608628" y="2159000"/>
                  </a:lnTo>
                  <a:lnTo>
                    <a:pt x="3633341" y="2120900"/>
                  </a:lnTo>
                  <a:lnTo>
                    <a:pt x="3657433" y="2082800"/>
                  </a:lnTo>
                  <a:lnTo>
                    <a:pt x="3680898" y="2044700"/>
                  </a:lnTo>
                  <a:lnTo>
                    <a:pt x="3703726" y="2006600"/>
                  </a:lnTo>
                  <a:lnTo>
                    <a:pt x="3725913" y="1968500"/>
                  </a:lnTo>
                  <a:lnTo>
                    <a:pt x="3747449" y="1917700"/>
                  </a:lnTo>
                  <a:lnTo>
                    <a:pt x="3768329" y="1879600"/>
                  </a:lnTo>
                  <a:lnTo>
                    <a:pt x="3788544" y="1841500"/>
                  </a:lnTo>
                  <a:lnTo>
                    <a:pt x="3795059" y="1828800"/>
                  </a:lnTo>
                  <a:lnTo>
                    <a:pt x="1625027" y="1828800"/>
                  </a:lnTo>
                  <a:lnTo>
                    <a:pt x="1475897" y="1803400"/>
                  </a:lnTo>
                  <a:lnTo>
                    <a:pt x="1339173" y="1778000"/>
                  </a:lnTo>
                  <a:lnTo>
                    <a:pt x="1275836" y="1765300"/>
                  </a:lnTo>
                  <a:lnTo>
                    <a:pt x="1216050" y="1752600"/>
                  </a:lnTo>
                  <a:lnTo>
                    <a:pt x="1159963" y="1727200"/>
                  </a:lnTo>
                  <a:lnTo>
                    <a:pt x="1107725" y="1714500"/>
                  </a:lnTo>
                  <a:lnTo>
                    <a:pt x="1059486" y="1689100"/>
                  </a:lnTo>
                  <a:lnTo>
                    <a:pt x="1015395" y="1676400"/>
                  </a:lnTo>
                  <a:lnTo>
                    <a:pt x="975602" y="1651000"/>
                  </a:lnTo>
                  <a:lnTo>
                    <a:pt x="909506" y="1625600"/>
                  </a:lnTo>
                  <a:lnTo>
                    <a:pt x="862396" y="1600200"/>
                  </a:lnTo>
                  <a:lnTo>
                    <a:pt x="835467" y="1574800"/>
                  </a:lnTo>
                  <a:lnTo>
                    <a:pt x="829945" y="1574800"/>
                  </a:lnTo>
                  <a:lnTo>
                    <a:pt x="787075" y="1549400"/>
                  </a:lnTo>
                  <a:lnTo>
                    <a:pt x="745746" y="1524000"/>
                  </a:lnTo>
                  <a:lnTo>
                    <a:pt x="706001" y="1498600"/>
                  </a:lnTo>
                  <a:lnTo>
                    <a:pt x="667884" y="1460500"/>
                  </a:lnTo>
                  <a:lnTo>
                    <a:pt x="631441" y="1422400"/>
                  </a:lnTo>
                  <a:lnTo>
                    <a:pt x="596714" y="1397000"/>
                  </a:lnTo>
                  <a:lnTo>
                    <a:pt x="563749" y="1358900"/>
                  </a:lnTo>
                  <a:lnTo>
                    <a:pt x="532590" y="1320800"/>
                  </a:lnTo>
                  <a:lnTo>
                    <a:pt x="503280" y="1282700"/>
                  </a:lnTo>
                  <a:lnTo>
                    <a:pt x="475865" y="1244600"/>
                  </a:lnTo>
                  <a:lnTo>
                    <a:pt x="450389" y="1193800"/>
                  </a:lnTo>
                  <a:lnTo>
                    <a:pt x="426896" y="1155700"/>
                  </a:lnTo>
                  <a:lnTo>
                    <a:pt x="405430" y="1117600"/>
                  </a:lnTo>
                  <a:lnTo>
                    <a:pt x="386035" y="1066800"/>
                  </a:lnTo>
                  <a:lnTo>
                    <a:pt x="368756" y="1028700"/>
                  </a:lnTo>
                  <a:lnTo>
                    <a:pt x="353637" y="977900"/>
                  </a:lnTo>
                  <a:lnTo>
                    <a:pt x="340723" y="927100"/>
                  </a:lnTo>
                  <a:lnTo>
                    <a:pt x="330058" y="876300"/>
                  </a:lnTo>
                  <a:lnTo>
                    <a:pt x="321685" y="838200"/>
                  </a:lnTo>
                  <a:lnTo>
                    <a:pt x="315650" y="787400"/>
                  </a:lnTo>
                  <a:lnTo>
                    <a:pt x="311996" y="736600"/>
                  </a:lnTo>
                  <a:lnTo>
                    <a:pt x="310769" y="685800"/>
                  </a:lnTo>
                  <a:lnTo>
                    <a:pt x="312054" y="635000"/>
                  </a:lnTo>
                  <a:lnTo>
                    <a:pt x="315837" y="584200"/>
                  </a:lnTo>
                  <a:lnTo>
                    <a:pt x="322007" y="533400"/>
                  </a:lnTo>
                  <a:lnTo>
                    <a:pt x="330454" y="495300"/>
                  </a:lnTo>
                  <a:lnTo>
                    <a:pt x="341067" y="444500"/>
                  </a:lnTo>
                  <a:lnTo>
                    <a:pt x="353738" y="393700"/>
                  </a:lnTo>
                  <a:lnTo>
                    <a:pt x="368356" y="355600"/>
                  </a:lnTo>
                  <a:lnTo>
                    <a:pt x="384810" y="304800"/>
                  </a:lnTo>
                  <a:close/>
                </a:path>
                <a:path w="4057650" h="3340100">
                  <a:moveTo>
                    <a:pt x="3969512" y="0"/>
                  </a:moveTo>
                  <a:lnTo>
                    <a:pt x="3957774" y="38100"/>
                  </a:lnTo>
                  <a:lnTo>
                    <a:pt x="3944813" y="76200"/>
                  </a:lnTo>
                  <a:lnTo>
                    <a:pt x="3930518" y="127000"/>
                  </a:lnTo>
                  <a:lnTo>
                    <a:pt x="3914780" y="165100"/>
                  </a:lnTo>
                  <a:lnTo>
                    <a:pt x="3897487" y="215900"/>
                  </a:lnTo>
                  <a:lnTo>
                    <a:pt x="3878529" y="254000"/>
                  </a:lnTo>
                  <a:lnTo>
                    <a:pt x="3857795" y="304800"/>
                  </a:lnTo>
                  <a:lnTo>
                    <a:pt x="3835176" y="355600"/>
                  </a:lnTo>
                  <a:lnTo>
                    <a:pt x="3810560" y="406400"/>
                  </a:lnTo>
                  <a:lnTo>
                    <a:pt x="3783838" y="469900"/>
                  </a:lnTo>
                  <a:lnTo>
                    <a:pt x="3767312" y="495300"/>
                  </a:lnTo>
                  <a:lnTo>
                    <a:pt x="3749869" y="533400"/>
                  </a:lnTo>
                  <a:lnTo>
                    <a:pt x="3731487" y="558800"/>
                  </a:lnTo>
                  <a:lnTo>
                    <a:pt x="3712147" y="596900"/>
                  </a:lnTo>
                  <a:lnTo>
                    <a:pt x="3691828" y="622300"/>
                  </a:lnTo>
                  <a:lnTo>
                    <a:pt x="3670510" y="660400"/>
                  </a:lnTo>
                  <a:lnTo>
                    <a:pt x="3648172" y="698500"/>
                  </a:lnTo>
                  <a:lnTo>
                    <a:pt x="3624794" y="736600"/>
                  </a:lnTo>
                  <a:lnTo>
                    <a:pt x="3600355" y="774700"/>
                  </a:lnTo>
                  <a:lnTo>
                    <a:pt x="3574836" y="800100"/>
                  </a:lnTo>
                  <a:lnTo>
                    <a:pt x="3548216" y="838200"/>
                  </a:lnTo>
                  <a:lnTo>
                    <a:pt x="3520474" y="876300"/>
                  </a:lnTo>
                  <a:lnTo>
                    <a:pt x="3491591" y="914400"/>
                  </a:lnTo>
                  <a:lnTo>
                    <a:pt x="3461545" y="952500"/>
                  </a:lnTo>
                  <a:lnTo>
                    <a:pt x="3430316" y="990600"/>
                  </a:lnTo>
                  <a:lnTo>
                    <a:pt x="3397885" y="1028700"/>
                  </a:lnTo>
                  <a:lnTo>
                    <a:pt x="3364230" y="1066800"/>
                  </a:lnTo>
                  <a:lnTo>
                    <a:pt x="3329331" y="1104900"/>
                  </a:lnTo>
                  <a:lnTo>
                    <a:pt x="3293168" y="1143000"/>
                  </a:lnTo>
                  <a:lnTo>
                    <a:pt x="3255721" y="1181100"/>
                  </a:lnTo>
                  <a:lnTo>
                    <a:pt x="3216969" y="1219200"/>
                  </a:lnTo>
                  <a:lnTo>
                    <a:pt x="3176891" y="1244600"/>
                  </a:lnTo>
                  <a:lnTo>
                    <a:pt x="3135469" y="1282700"/>
                  </a:lnTo>
                  <a:lnTo>
                    <a:pt x="3092680" y="1320800"/>
                  </a:lnTo>
                  <a:lnTo>
                    <a:pt x="3048504" y="1358900"/>
                  </a:lnTo>
                  <a:lnTo>
                    <a:pt x="3002923" y="1397000"/>
                  </a:lnTo>
                  <a:lnTo>
                    <a:pt x="2955914" y="1422400"/>
                  </a:lnTo>
                  <a:lnTo>
                    <a:pt x="2907457" y="1460500"/>
                  </a:lnTo>
                  <a:lnTo>
                    <a:pt x="2857533" y="1498600"/>
                  </a:lnTo>
                  <a:lnTo>
                    <a:pt x="2806120" y="1524000"/>
                  </a:lnTo>
                  <a:lnTo>
                    <a:pt x="2753199" y="1562100"/>
                  </a:lnTo>
                  <a:lnTo>
                    <a:pt x="2698750" y="1587500"/>
                  </a:lnTo>
                  <a:lnTo>
                    <a:pt x="2560947" y="1663700"/>
                  </a:lnTo>
                  <a:lnTo>
                    <a:pt x="2514316" y="1676400"/>
                  </a:lnTo>
                  <a:lnTo>
                    <a:pt x="2467363" y="1701800"/>
                  </a:lnTo>
                  <a:lnTo>
                    <a:pt x="2420106" y="1714500"/>
                  </a:lnTo>
                  <a:lnTo>
                    <a:pt x="2372559" y="1739900"/>
                  </a:lnTo>
                  <a:lnTo>
                    <a:pt x="2131060" y="1803400"/>
                  </a:lnTo>
                  <a:lnTo>
                    <a:pt x="2082120" y="1803400"/>
                  </a:lnTo>
                  <a:lnTo>
                    <a:pt x="2033005" y="1816100"/>
                  </a:lnTo>
                  <a:lnTo>
                    <a:pt x="1983730" y="1816100"/>
                  </a:lnTo>
                  <a:lnTo>
                    <a:pt x="1934313" y="1828800"/>
                  </a:lnTo>
                  <a:lnTo>
                    <a:pt x="3795059" y="1828800"/>
                  </a:lnTo>
                  <a:lnTo>
                    <a:pt x="3808089" y="1803400"/>
                  </a:lnTo>
                  <a:lnTo>
                    <a:pt x="3826955" y="1765300"/>
                  </a:lnTo>
                  <a:lnTo>
                    <a:pt x="3845135" y="1714500"/>
                  </a:lnTo>
                  <a:lnTo>
                    <a:pt x="3862622" y="1676400"/>
                  </a:lnTo>
                  <a:lnTo>
                    <a:pt x="3879410" y="1638300"/>
                  </a:lnTo>
                  <a:lnTo>
                    <a:pt x="3895490" y="1587500"/>
                  </a:lnTo>
                  <a:lnTo>
                    <a:pt x="3910856" y="1549400"/>
                  </a:lnTo>
                  <a:lnTo>
                    <a:pt x="3925500" y="1511300"/>
                  </a:lnTo>
                  <a:lnTo>
                    <a:pt x="3939416" y="1460500"/>
                  </a:lnTo>
                  <a:lnTo>
                    <a:pt x="3952596" y="1422400"/>
                  </a:lnTo>
                  <a:lnTo>
                    <a:pt x="3965032" y="1371600"/>
                  </a:lnTo>
                  <a:lnTo>
                    <a:pt x="3976718" y="1333500"/>
                  </a:lnTo>
                  <a:lnTo>
                    <a:pt x="3987647" y="1282700"/>
                  </a:lnTo>
                  <a:lnTo>
                    <a:pt x="3997811" y="1244600"/>
                  </a:lnTo>
                  <a:lnTo>
                    <a:pt x="4007204" y="1193800"/>
                  </a:lnTo>
                  <a:lnTo>
                    <a:pt x="4015817" y="1155700"/>
                  </a:lnTo>
                  <a:lnTo>
                    <a:pt x="4023644" y="1104900"/>
                  </a:lnTo>
                  <a:lnTo>
                    <a:pt x="4030678" y="1066800"/>
                  </a:lnTo>
                  <a:lnTo>
                    <a:pt x="4036911" y="1016000"/>
                  </a:lnTo>
                  <a:lnTo>
                    <a:pt x="4042336" y="965200"/>
                  </a:lnTo>
                  <a:lnTo>
                    <a:pt x="4046946" y="927100"/>
                  </a:lnTo>
                  <a:lnTo>
                    <a:pt x="4050735" y="876300"/>
                  </a:lnTo>
                  <a:lnTo>
                    <a:pt x="4053694" y="825500"/>
                  </a:lnTo>
                  <a:lnTo>
                    <a:pt x="4055816" y="774700"/>
                  </a:lnTo>
                  <a:lnTo>
                    <a:pt x="4057095" y="736600"/>
                  </a:lnTo>
                  <a:lnTo>
                    <a:pt x="4057523" y="685800"/>
                  </a:lnTo>
                  <a:lnTo>
                    <a:pt x="4057028" y="635000"/>
                  </a:lnTo>
                  <a:lnTo>
                    <a:pt x="4055560" y="584200"/>
                  </a:lnTo>
                  <a:lnTo>
                    <a:pt x="4053138" y="533400"/>
                  </a:lnTo>
                  <a:lnTo>
                    <a:pt x="4049783" y="482600"/>
                  </a:lnTo>
                  <a:lnTo>
                    <a:pt x="4045516" y="444500"/>
                  </a:lnTo>
                  <a:lnTo>
                    <a:pt x="4040358" y="393700"/>
                  </a:lnTo>
                  <a:lnTo>
                    <a:pt x="4034329" y="342900"/>
                  </a:lnTo>
                  <a:lnTo>
                    <a:pt x="4027451" y="292100"/>
                  </a:lnTo>
                  <a:lnTo>
                    <a:pt x="4019745" y="241300"/>
                  </a:lnTo>
                  <a:lnTo>
                    <a:pt x="4011230" y="190500"/>
                  </a:lnTo>
                  <a:lnTo>
                    <a:pt x="4001929" y="152400"/>
                  </a:lnTo>
                  <a:lnTo>
                    <a:pt x="3991862" y="101600"/>
                  </a:lnTo>
                  <a:lnTo>
                    <a:pt x="3981049" y="50800"/>
                  </a:lnTo>
                  <a:lnTo>
                    <a:pt x="3969512" y="0"/>
                  </a:lnTo>
                  <a:close/>
                </a:path>
              </a:pathLst>
            </a:custGeom>
            <a:solidFill>
              <a:srgbClr val="62636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942975" y="1981200"/>
              <a:ext cx="3514725" cy="4419600"/>
            </a:xfrm>
            <a:custGeom>
              <a:avLst/>
              <a:gdLst/>
              <a:ahLst/>
              <a:cxnLst/>
              <a:rect l="l" t="t" r="r" b="b"/>
              <a:pathLst>
                <a:path w="3514725" h="4419600">
                  <a:moveTo>
                    <a:pt x="1844953" y="25400"/>
                  </a:moveTo>
                  <a:lnTo>
                    <a:pt x="1026291" y="25400"/>
                  </a:lnTo>
                  <a:lnTo>
                    <a:pt x="968431" y="38100"/>
                  </a:lnTo>
                  <a:lnTo>
                    <a:pt x="914606" y="50800"/>
                  </a:lnTo>
                  <a:lnTo>
                    <a:pt x="865021" y="63500"/>
                  </a:lnTo>
                  <a:lnTo>
                    <a:pt x="819881" y="76200"/>
                  </a:lnTo>
                  <a:lnTo>
                    <a:pt x="779389" y="76200"/>
                  </a:lnTo>
                  <a:lnTo>
                    <a:pt x="743749" y="88900"/>
                  </a:lnTo>
                  <a:lnTo>
                    <a:pt x="713166" y="101600"/>
                  </a:lnTo>
                  <a:lnTo>
                    <a:pt x="687843" y="114300"/>
                  </a:lnTo>
                  <a:lnTo>
                    <a:pt x="653796" y="114300"/>
                  </a:lnTo>
                  <a:lnTo>
                    <a:pt x="620882" y="165100"/>
                  </a:lnTo>
                  <a:lnTo>
                    <a:pt x="588762" y="203200"/>
                  </a:lnTo>
                  <a:lnTo>
                    <a:pt x="557441" y="241300"/>
                  </a:lnTo>
                  <a:lnTo>
                    <a:pt x="526924" y="279400"/>
                  </a:lnTo>
                  <a:lnTo>
                    <a:pt x="497214" y="317500"/>
                  </a:lnTo>
                  <a:lnTo>
                    <a:pt x="468317" y="355600"/>
                  </a:lnTo>
                  <a:lnTo>
                    <a:pt x="440237" y="406400"/>
                  </a:lnTo>
                  <a:lnTo>
                    <a:pt x="412979" y="444500"/>
                  </a:lnTo>
                  <a:lnTo>
                    <a:pt x="386547" y="482600"/>
                  </a:lnTo>
                  <a:lnTo>
                    <a:pt x="360946" y="533400"/>
                  </a:lnTo>
                  <a:lnTo>
                    <a:pt x="336180" y="571500"/>
                  </a:lnTo>
                  <a:lnTo>
                    <a:pt x="312255" y="609600"/>
                  </a:lnTo>
                  <a:lnTo>
                    <a:pt x="289173" y="660400"/>
                  </a:lnTo>
                  <a:lnTo>
                    <a:pt x="266941" y="698500"/>
                  </a:lnTo>
                  <a:lnTo>
                    <a:pt x="245563" y="749300"/>
                  </a:lnTo>
                  <a:lnTo>
                    <a:pt x="225043" y="787400"/>
                  </a:lnTo>
                  <a:lnTo>
                    <a:pt x="205386" y="838200"/>
                  </a:lnTo>
                  <a:lnTo>
                    <a:pt x="186596" y="889000"/>
                  </a:lnTo>
                  <a:lnTo>
                    <a:pt x="168678" y="927100"/>
                  </a:lnTo>
                  <a:lnTo>
                    <a:pt x="151636" y="977900"/>
                  </a:lnTo>
                  <a:lnTo>
                    <a:pt x="135476" y="1028700"/>
                  </a:lnTo>
                  <a:lnTo>
                    <a:pt x="120202" y="1066800"/>
                  </a:lnTo>
                  <a:lnTo>
                    <a:pt x="105818" y="1117600"/>
                  </a:lnTo>
                  <a:lnTo>
                    <a:pt x="92328" y="1168400"/>
                  </a:lnTo>
                  <a:lnTo>
                    <a:pt x="79738" y="1219200"/>
                  </a:lnTo>
                  <a:lnTo>
                    <a:pt x="68052" y="1257300"/>
                  </a:lnTo>
                  <a:lnTo>
                    <a:pt x="57275" y="1308100"/>
                  </a:lnTo>
                  <a:lnTo>
                    <a:pt x="47411" y="1358900"/>
                  </a:lnTo>
                  <a:lnTo>
                    <a:pt x="38465" y="1409700"/>
                  </a:lnTo>
                  <a:lnTo>
                    <a:pt x="30440" y="1460500"/>
                  </a:lnTo>
                  <a:lnTo>
                    <a:pt x="23343" y="1511300"/>
                  </a:lnTo>
                  <a:lnTo>
                    <a:pt x="17177" y="1562100"/>
                  </a:lnTo>
                  <a:lnTo>
                    <a:pt x="11948" y="1600200"/>
                  </a:lnTo>
                  <a:lnTo>
                    <a:pt x="7659" y="1651000"/>
                  </a:lnTo>
                  <a:lnTo>
                    <a:pt x="4315" y="1701800"/>
                  </a:lnTo>
                  <a:lnTo>
                    <a:pt x="1920" y="1752600"/>
                  </a:lnTo>
                  <a:lnTo>
                    <a:pt x="480" y="1803400"/>
                  </a:lnTo>
                  <a:lnTo>
                    <a:pt x="0" y="1854200"/>
                  </a:lnTo>
                  <a:lnTo>
                    <a:pt x="450" y="1905000"/>
                  </a:lnTo>
                  <a:lnTo>
                    <a:pt x="1798" y="1955800"/>
                  </a:lnTo>
                  <a:lnTo>
                    <a:pt x="4036" y="2006600"/>
                  </a:lnTo>
                  <a:lnTo>
                    <a:pt x="7156" y="2057400"/>
                  </a:lnTo>
                  <a:lnTo>
                    <a:pt x="11152" y="2095500"/>
                  </a:lnTo>
                  <a:lnTo>
                    <a:pt x="16016" y="2146300"/>
                  </a:lnTo>
                  <a:lnTo>
                    <a:pt x="21741" y="2197100"/>
                  </a:lnTo>
                  <a:lnTo>
                    <a:pt x="28320" y="2247900"/>
                  </a:lnTo>
                  <a:lnTo>
                    <a:pt x="35745" y="2286000"/>
                  </a:lnTo>
                  <a:lnTo>
                    <a:pt x="44010" y="2336800"/>
                  </a:lnTo>
                  <a:lnTo>
                    <a:pt x="53106" y="2387600"/>
                  </a:lnTo>
                  <a:lnTo>
                    <a:pt x="63028" y="2425700"/>
                  </a:lnTo>
                  <a:lnTo>
                    <a:pt x="73768" y="2476500"/>
                  </a:lnTo>
                  <a:lnTo>
                    <a:pt x="85318" y="2527300"/>
                  </a:lnTo>
                  <a:lnTo>
                    <a:pt x="97671" y="2565400"/>
                  </a:lnTo>
                  <a:lnTo>
                    <a:pt x="110821" y="2616200"/>
                  </a:lnTo>
                  <a:lnTo>
                    <a:pt x="124760" y="2654300"/>
                  </a:lnTo>
                  <a:lnTo>
                    <a:pt x="139480" y="2705100"/>
                  </a:lnTo>
                  <a:lnTo>
                    <a:pt x="154975" y="2743200"/>
                  </a:lnTo>
                  <a:lnTo>
                    <a:pt x="171237" y="2794000"/>
                  </a:lnTo>
                  <a:lnTo>
                    <a:pt x="188259" y="2832100"/>
                  </a:lnTo>
                  <a:lnTo>
                    <a:pt x="206035" y="2882900"/>
                  </a:lnTo>
                  <a:lnTo>
                    <a:pt x="224556" y="2921000"/>
                  </a:lnTo>
                  <a:lnTo>
                    <a:pt x="243815" y="2959100"/>
                  </a:lnTo>
                  <a:lnTo>
                    <a:pt x="263806" y="3009900"/>
                  </a:lnTo>
                  <a:lnTo>
                    <a:pt x="284521" y="3048000"/>
                  </a:lnTo>
                  <a:lnTo>
                    <a:pt x="305953" y="3086100"/>
                  </a:lnTo>
                  <a:lnTo>
                    <a:pt x="328094" y="3124200"/>
                  </a:lnTo>
                  <a:lnTo>
                    <a:pt x="350939" y="3175000"/>
                  </a:lnTo>
                  <a:lnTo>
                    <a:pt x="374478" y="3213100"/>
                  </a:lnTo>
                  <a:lnTo>
                    <a:pt x="398705" y="3251200"/>
                  </a:lnTo>
                  <a:lnTo>
                    <a:pt x="423614" y="3289300"/>
                  </a:lnTo>
                  <a:lnTo>
                    <a:pt x="449196" y="3327400"/>
                  </a:lnTo>
                  <a:lnTo>
                    <a:pt x="475444" y="3365500"/>
                  </a:lnTo>
                  <a:lnTo>
                    <a:pt x="502352" y="3403600"/>
                  </a:lnTo>
                  <a:lnTo>
                    <a:pt x="529912" y="3441700"/>
                  </a:lnTo>
                  <a:lnTo>
                    <a:pt x="558117" y="3479800"/>
                  </a:lnTo>
                  <a:lnTo>
                    <a:pt x="586959" y="3517900"/>
                  </a:lnTo>
                  <a:lnTo>
                    <a:pt x="616432" y="3556000"/>
                  </a:lnTo>
                  <a:lnTo>
                    <a:pt x="646528" y="3581400"/>
                  </a:lnTo>
                  <a:lnTo>
                    <a:pt x="677241" y="3619500"/>
                  </a:lnTo>
                  <a:lnTo>
                    <a:pt x="708562" y="3657600"/>
                  </a:lnTo>
                  <a:lnTo>
                    <a:pt x="740484" y="3683000"/>
                  </a:lnTo>
                  <a:lnTo>
                    <a:pt x="773001" y="3721100"/>
                  </a:lnTo>
                  <a:lnTo>
                    <a:pt x="806106" y="3759200"/>
                  </a:lnTo>
                  <a:lnTo>
                    <a:pt x="839790" y="3784600"/>
                  </a:lnTo>
                  <a:lnTo>
                    <a:pt x="874048" y="3822700"/>
                  </a:lnTo>
                  <a:lnTo>
                    <a:pt x="908870" y="3848100"/>
                  </a:lnTo>
                  <a:lnTo>
                    <a:pt x="944252" y="3886200"/>
                  </a:lnTo>
                  <a:lnTo>
                    <a:pt x="980184" y="3911600"/>
                  </a:lnTo>
                  <a:lnTo>
                    <a:pt x="1016661" y="3937000"/>
                  </a:lnTo>
                  <a:lnTo>
                    <a:pt x="1053674" y="3962400"/>
                  </a:lnTo>
                  <a:lnTo>
                    <a:pt x="1091217" y="4000500"/>
                  </a:lnTo>
                  <a:lnTo>
                    <a:pt x="1129283" y="4025900"/>
                  </a:lnTo>
                  <a:lnTo>
                    <a:pt x="1206952" y="4076700"/>
                  </a:lnTo>
                  <a:lnTo>
                    <a:pt x="1286624" y="4127500"/>
                  </a:lnTo>
                  <a:lnTo>
                    <a:pt x="1368242" y="4178300"/>
                  </a:lnTo>
                  <a:lnTo>
                    <a:pt x="1409762" y="4191000"/>
                  </a:lnTo>
                  <a:lnTo>
                    <a:pt x="1494190" y="4241800"/>
                  </a:lnTo>
                  <a:lnTo>
                    <a:pt x="1537084" y="4254500"/>
                  </a:lnTo>
                  <a:lnTo>
                    <a:pt x="1624192" y="4305300"/>
                  </a:lnTo>
                  <a:lnTo>
                    <a:pt x="1713016" y="4330700"/>
                  </a:lnTo>
                  <a:lnTo>
                    <a:pt x="1758053" y="4356100"/>
                  </a:lnTo>
                  <a:lnTo>
                    <a:pt x="1989201" y="4419600"/>
                  </a:lnTo>
                  <a:lnTo>
                    <a:pt x="1963358" y="4394200"/>
                  </a:lnTo>
                  <a:lnTo>
                    <a:pt x="1935984" y="4368800"/>
                  </a:lnTo>
                  <a:lnTo>
                    <a:pt x="1907220" y="4330700"/>
                  </a:lnTo>
                  <a:lnTo>
                    <a:pt x="1877203" y="4305300"/>
                  </a:lnTo>
                  <a:lnTo>
                    <a:pt x="1846072" y="4267200"/>
                  </a:lnTo>
                  <a:lnTo>
                    <a:pt x="1813965" y="4229100"/>
                  </a:lnTo>
                  <a:lnTo>
                    <a:pt x="1781022" y="4178300"/>
                  </a:lnTo>
                  <a:lnTo>
                    <a:pt x="1747380" y="4140200"/>
                  </a:lnTo>
                  <a:lnTo>
                    <a:pt x="1713180" y="4089400"/>
                  </a:lnTo>
                  <a:lnTo>
                    <a:pt x="1678558" y="4038600"/>
                  </a:lnTo>
                  <a:lnTo>
                    <a:pt x="1659323" y="4013200"/>
                  </a:lnTo>
                  <a:lnTo>
                    <a:pt x="1639896" y="3975100"/>
                  </a:lnTo>
                  <a:lnTo>
                    <a:pt x="1620330" y="3949700"/>
                  </a:lnTo>
                  <a:lnTo>
                    <a:pt x="1580997" y="3873500"/>
                  </a:lnTo>
                  <a:lnTo>
                    <a:pt x="1561338" y="3848100"/>
                  </a:lnTo>
                  <a:lnTo>
                    <a:pt x="1541754" y="3810000"/>
                  </a:lnTo>
                  <a:lnTo>
                    <a:pt x="1522299" y="3771900"/>
                  </a:lnTo>
                  <a:lnTo>
                    <a:pt x="1503027" y="3733800"/>
                  </a:lnTo>
                  <a:lnTo>
                    <a:pt x="1483992" y="3695700"/>
                  </a:lnTo>
                  <a:lnTo>
                    <a:pt x="1465246" y="3644900"/>
                  </a:lnTo>
                  <a:lnTo>
                    <a:pt x="1446844" y="3606800"/>
                  </a:lnTo>
                  <a:lnTo>
                    <a:pt x="1428839" y="3568700"/>
                  </a:lnTo>
                  <a:lnTo>
                    <a:pt x="1411285" y="3517900"/>
                  </a:lnTo>
                  <a:lnTo>
                    <a:pt x="1394235" y="3479800"/>
                  </a:lnTo>
                  <a:lnTo>
                    <a:pt x="1377743" y="3429000"/>
                  </a:lnTo>
                  <a:lnTo>
                    <a:pt x="1361862" y="3378200"/>
                  </a:lnTo>
                  <a:lnTo>
                    <a:pt x="1346646" y="3327400"/>
                  </a:lnTo>
                  <a:lnTo>
                    <a:pt x="1332149" y="3289300"/>
                  </a:lnTo>
                  <a:lnTo>
                    <a:pt x="1318423" y="3238500"/>
                  </a:lnTo>
                  <a:lnTo>
                    <a:pt x="1305523" y="3187700"/>
                  </a:lnTo>
                  <a:lnTo>
                    <a:pt x="1293502" y="3124200"/>
                  </a:lnTo>
                  <a:lnTo>
                    <a:pt x="1282413" y="3073400"/>
                  </a:lnTo>
                  <a:lnTo>
                    <a:pt x="1272311" y="3022600"/>
                  </a:lnTo>
                  <a:lnTo>
                    <a:pt x="1263249" y="2971800"/>
                  </a:lnTo>
                  <a:lnTo>
                    <a:pt x="1255280" y="2908300"/>
                  </a:lnTo>
                  <a:lnTo>
                    <a:pt x="1248457" y="2857500"/>
                  </a:lnTo>
                  <a:lnTo>
                    <a:pt x="1242836" y="2794000"/>
                  </a:lnTo>
                  <a:lnTo>
                    <a:pt x="1238468" y="2730500"/>
                  </a:lnTo>
                  <a:lnTo>
                    <a:pt x="1235407" y="2679700"/>
                  </a:lnTo>
                  <a:lnTo>
                    <a:pt x="1233708" y="2616200"/>
                  </a:lnTo>
                  <a:lnTo>
                    <a:pt x="1233424" y="2552700"/>
                  </a:lnTo>
                  <a:lnTo>
                    <a:pt x="1234948" y="2489200"/>
                  </a:lnTo>
                  <a:lnTo>
                    <a:pt x="1238445" y="2425700"/>
                  </a:lnTo>
                  <a:lnTo>
                    <a:pt x="1243827" y="2362200"/>
                  </a:lnTo>
                  <a:lnTo>
                    <a:pt x="1251003" y="2311400"/>
                  </a:lnTo>
                  <a:lnTo>
                    <a:pt x="1259885" y="2247900"/>
                  </a:lnTo>
                  <a:lnTo>
                    <a:pt x="1270383" y="2197100"/>
                  </a:lnTo>
                  <a:lnTo>
                    <a:pt x="1282409" y="2133600"/>
                  </a:lnTo>
                  <a:lnTo>
                    <a:pt x="1295873" y="2082800"/>
                  </a:lnTo>
                  <a:lnTo>
                    <a:pt x="1310687" y="2032000"/>
                  </a:lnTo>
                  <a:lnTo>
                    <a:pt x="1326760" y="1981200"/>
                  </a:lnTo>
                  <a:lnTo>
                    <a:pt x="1344003" y="1930400"/>
                  </a:lnTo>
                  <a:lnTo>
                    <a:pt x="1362329" y="1879600"/>
                  </a:lnTo>
                  <a:lnTo>
                    <a:pt x="1381646" y="1841500"/>
                  </a:lnTo>
                  <a:lnTo>
                    <a:pt x="1401867" y="1790700"/>
                  </a:lnTo>
                  <a:lnTo>
                    <a:pt x="1422903" y="1752600"/>
                  </a:lnTo>
                  <a:lnTo>
                    <a:pt x="1444663" y="1701800"/>
                  </a:lnTo>
                  <a:lnTo>
                    <a:pt x="1467059" y="1663700"/>
                  </a:lnTo>
                  <a:lnTo>
                    <a:pt x="1490001" y="1625600"/>
                  </a:lnTo>
                  <a:lnTo>
                    <a:pt x="1513401" y="1587500"/>
                  </a:lnTo>
                  <a:lnTo>
                    <a:pt x="1537169" y="1549400"/>
                  </a:lnTo>
                  <a:lnTo>
                    <a:pt x="1561217" y="1511300"/>
                  </a:lnTo>
                  <a:lnTo>
                    <a:pt x="1585454" y="1485900"/>
                  </a:lnTo>
                  <a:lnTo>
                    <a:pt x="1609793" y="1447800"/>
                  </a:lnTo>
                  <a:lnTo>
                    <a:pt x="1634143" y="1422400"/>
                  </a:lnTo>
                  <a:lnTo>
                    <a:pt x="1658415" y="1384300"/>
                  </a:lnTo>
                  <a:lnTo>
                    <a:pt x="1682521" y="1358900"/>
                  </a:lnTo>
                  <a:lnTo>
                    <a:pt x="1706372" y="1333500"/>
                  </a:lnTo>
                  <a:lnTo>
                    <a:pt x="1764099" y="1270000"/>
                  </a:lnTo>
                  <a:lnTo>
                    <a:pt x="1820900" y="1219200"/>
                  </a:lnTo>
                  <a:lnTo>
                    <a:pt x="1876032" y="1168400"/>
                  </a:lnTo>
                  <a:lnTo>
                    <a:pt x="1928753" y="1130300"/>
                  </a:lnTo>
                  <a:lnTo>
                    <a:pt x="1978323" y="1092200"/>
                  </a:lnTo>
                  <a:lnTo>
                    <a:pt x="2023999" y="1054100"/>
                  </a:lnTo>
                  <a:lnTo>
                    <a:pt x="2065039" y="1028700"/>
                  </a:lnTo>
                  <a:lnTo>
                    <a:pt x="2100702" y="1003300"/>
                  </a:lnTo>
                  <a:lnTo>
                    <a:pt x="2130246" y="990600"/>
                  </a:lnTo>
                  <a:lnTo>
                    <a:pt x="2152929" y="977900"/>
                  </a:lnTo>
                  <a:lnTo>
                    <a:pt x="2168010" y="965200"/>
                  </a:lnTo>
                  <a:lnTo>
                    <a:pt x="2179320" y="965200"/>
                  </a:lnTo>
                  <a:lnTo>
                    <a:pt x="2222759" y="939800"/>
                  </a:lnTo>
                  <a:lnTo>
                    <a:pt x="2267082" y="914400"/>
                  </a:lnTo>
                  <a:lnTo>
                    <a:pt x="2312246" y="901700"/>
                  </a:lnTo>
                  <a:lnTo>
                    <a:pt x="2358208" y="876300"/>
                  </a:lnTo>
                  <a:lnTo>
                    <a:pt x="2500464" y="838200"/>
                  </a:lnTo>
                  <a:lnTo>
                    <a:pt x="2549198" y="838200"/>
                  </a:lnTo>
                  <a:lnTo>
                    <a:pt x="2598518" y="825500"/>
                  </a:lnTo>
                  <a:lnTo>
                    <a:pt x="3297334" y="825500"/>
                  </a:lnTo>
                  <a:lnTo>
                    <a:pt x="3267197" y="774700"/>
                  </a:lnTo>
                  <a:lnTo>
                    <a:pt x="3235874" y="736600"/>
                  </a:lnTo>
                  <a:lnTo>
                    <a:pt x="3203364" y="711200"/>
                  </a:lnTo>
                  <a:lnTo>
                    <a:pt x="3169672" y="673100"/>
                  </a:lnTo>
                  <a:lnTo>
                    <a:pt x="3134800" y="635000"/>
                  </a:lnTo>
                  <a:lnTo>
                    <a:pt x="3098749" y="596900"/>
                  </a:lnTo>
                  <a:lnTo>
                    <a:pt x="3061523" y="558800"/>
                  </a:lnTo>
                  <a:lnTo>
                    <a:pt x="3023123" y="533400"/>
                  </a:lnTo>
                  <a:lnTo>
                    <a:pt x="2983553" y="495300"/>
                  </a:lnTo>
                  <a:lnTo>
                    <a:pt x="2942814" y="469900"/>
                  </a:lnTo>
                  <a:lnTo>
                    <a:pt x="2900908" y="431800"/>
                  </a:lnTo>
                  <a:lnTo>
                    <a:pt x="2857839" y="406400"/>
                  </a:lnTo>
                  <a:lnTo>
                    <a:pt x="2813608" y="381000"/>
                  </a:lnTo>
                  <a:lnTo>
                    <a:pt x="2768219" y="355600"/>
                  </a:lnTo>
                  <a:lnTo>
                    <a:pt x="2592789" y="254000"/>
                  </a:lnTo>
                  <a:lnTo>
                    <a:pt x="2548164" y="241300"/>
                  </a:lnTo>
                  <a:lnTo>
                    <a:pt x="2503238" y="215900"/>
                  </a:lnTo>
                  <a:lnTo>
                    <a:pt x="2458017" y="203200"/>
                  </a:lnTo>
                  <a:lnTo>
                    <a:pt x="2412504" y="177800"/>
                  </a:lnTo>
                  <a:lnTo>
                    <a:pt x="2366702" y="165100"/>
                  </a:lnTo>
                  <a:lnTo>
                    <a:pt x="2320616" y="139700"/>
                  </a:lnTo>
                  <a:lnTo>
                    <a:pt x="1942147" y="38100"/>
                  </a:lnTo>
                  <a:lnTo>
                    <a:pt x="1893673" y="38100"/>
                  </a:lnTo>
                  <a:lnTo>
                    <a:pt x="1844953" y="25400"/>
                  </a:lnTo>
                  <a:close/>
                </a:path>
                <a:path w="3514725" h="4419600">
                  <a:moveTo>
                    <a:pt x="3297334" y="825500"/>
                  </a:moveTo>
                  <a:lnTo>
                    <a:pt x="2801503" y="825500"/>
                  </a:lnTo>
                  <a:lnTo>
                    <a:pt x="2851913" y="838200"/>
                  </a:lnTo>
                  <a:lnTo>
                    <a:pt x="2901591" y="838200"/>
                  </a:lnTo>
                  <a:lnTo>
                    <a:pt x="2998493" y="863600"/>
                  </a:lnTo>
                  <a:lnTo>
                    <a:pt x="3045587" y="889000"/>
                  </a:lnTo>
                  <a:lnTo>
                    <a:pt x="3091688" y="901700"/>
                  </a:lnTo>
                  <a:lnTo>
                    <a:pt x="3136733" y="927100"/>
                  </a:lnTo>
                  <a:lnTo>
                    <a:pt x="3180656" y="939800"/>
                  </a:lnTo>
                  <a:lnTo>
                    <a:pt x="3223391" y="965200"/>
                  </a:lnTo>
                  <a:lnTo>
                    <a:pt x="3264874" y="990600"/>
                  </a:lnTo>
                  <a:lnTo>
                    <a:pt x="3305040" y="1016000"/>
                  </a:lnTo>
                  <a:lnTo>
                    <a:pt x="3343823" y="1054100"/>
                  </a:lnTo>
                  <a:lnTo>
                    <a:pt x="3381159" y="1079500"/>
                  </a:lnTo>
                  <a:lnTo>
                    <a:pt x="3416982" y="1104900"/>
                  </a:lnTo>
                  <a:lnTo>
                    <a:pt x="3451228" y="1143000"/>
                  </a:lnTo>
                  <a:lnTo>
                    <a:pt x="3483830" y="1181100"/>
                  </a:lnTo>
                  <a:lnTo>
                    <a:pt x="3514725" y="1219200"/>
                  </a:lnTo>
                  <a:lnTo>
                    <a:pt x="3495384" y="1168400"/>
                  </a:lnTo>
                  <a:lnTo>
                    <a:pt x="3474834" y="1117600"/>
                  </a:lnTo>
                  <a:lnTo>
                    <a:pt x="3453078" y="1079500"/>
                  </a:lnTo>
                  <a:lnTo>
                    <a:pt x="3430117" y="1028700"/>
                  </a:lnTo>
                  <a:lnTo>
                    <a:pt x="3405955" y="990600"/>
                  </a:lnTo>
                  <a:lnTo>
                    <a:pt x="3380593" y="939800"/>
                  </a:lnTo>
                  <a:lnTo>
                    <a:pt x="3354034" y="901700"/>
                  </a:lnTo>
                  <a:lnTo>
                    <a:pt x="3326280" y="863600"/>
                  </a:lnTo>
                  <a:lnTo>
                    <a:pt x="3297334" y="825500"/>
                  </a:lnTo>
                  <a:close/>
                </a:path>
                <a:path w="3514725" h="4419600">
                  <a:moveTo>
                    <a:pt x="1647685" y="0"/>
                  </a:moveTo>
                  <a:lnTo>
                    <a:pt x="1222049" y="0"/>
                  </a:lnTo>
                  <a:lnTo>
                    <a:pt x="1087984" y="25400"/>
                  </a:lnTo>
                  <a:lnTo>
                    <a:pt x="1795990" y="25400"/>
                  </a:lnTo>
                  <a:lnTo>
                    <a:pt x="1746789" y="12700"/>
                  </a:lnTo>
                  <a:lnTo>
                    <a:pt x="1697352" y="12700"/>
                  </a:lnTo>
                  <a:lnTo>
                    <a:pt x="1647685" y="0"/>
                  </a:lnTo>
                  <a:close/>
                </a:path>
              </a:pathLst>
            </a:custGeom>
            <a:solidFill>
              <a:srgbClr val="0092B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743075" y="1171575"/>
              <a:ext cx="4448175" cy="3705225"/>
            </a:xfrm>
            <a:custGeom>
              <a:avLst/>
              <a:gdLst/>
              <a:ahLst/>
              <a:cxnLst/>
              <a:rect l="l" t="t" r="r" b="b"/>
              <a:pathLst>
                <a:path w="4448175" h="3705225">
                  <a:moveTo>
                    <a:pt x="1901825" y="0"/>
                  </a:moveTo>
                  <a:lnTo>
                    <a:pt x="1852032" y="452"/>
                  </a:lnTo>
                  <a:lnTo>
                    <a:pt x="1802341" y="1805"/>
                  </a:lnTo>
                  <a:lnTo>
                    <a:pt x="1752766" y="4054"/>
                  </a:lnTo>
                  <a:lnTo>
                    <a:pt x="1703316" y="7194"/>
                  </a:lnTo>
                  <a:lnTo>
                    <a:pt x="1654005" y="11221"/>
                  </a:lnTo>
                  <a:lnTo>
                    <a:pt x="1604844" y="16130"/>
                  </a:lnTo>
                  <a:lnTo>
                    <a:pt x="1555844" y="21915"/>
                  </a:lnTo>
                  <a:lnTo>
                    <a:pt x="1507019" y="28572"/>
                  </a:lnTo>
                  <a:lnTo>
                    <a:pt x="1458379" y="36096"/>
                  </a:lnTo>
                  <a:lnTo>
                    <a:pt x="1409937" y="44483"/>
                  </a:lnTo>
                  <a:lnTo>
                    <a:pt x="1361705" y="53726"/>
                  </a:lnTo>
                  <a:lnTo>
                    <a:pt x="1313694" y="63822"/>
                  </a:lnTo>
                  <a:lnTo>
                    <a:pt x="1265916" y="74766"/>
                  </a:lnTo>
                  <a:lnTo>
                    <a:pt x="1218383" y="86553"/>
                  </a:lnTo>
                  <a:lnTo>
                    <a:pt x="1171107" y="99177"/>
                  </a:lnTo>
                  <a:lnTo>
                    <a:pt x="1124101" y="112635"/>
                  </a:lnTo>
                  <a:lnTo>
                    <a:pt x="1077375" y="126921"/>
                  </a:lnTo>
                  <a:lnTo>
                    <a:pt x="1030942" y="142030"/>
                  </a:lnTo>
                  <a:lnTo>
                    <a:pt x="984813" y="157958"/>
                  </a:lnTo>
                  <a:lnTo>
                    <a:pt x="939001" y="174699"/>
                  </a:lnTo>
                  <a:lnTo>
                    <a:pt x="893517" y="192249"/>
                  </a:lnTo>
                  <a:lnTo>
                    <a:pt x="848373" y="210604"/>
                  </a:lnTo>
                  <a:lnTo>
                    <a:pt x="803582" y="229757"/>
                  </a:lnTo>
                  <a:lnTo>
                    <a:pt x="759155" y="249705"/>
                  </a:lnTo>
                  <a:lnTo>
                    <a:pt x="715103" y="270442"/>
                  </a:lnTo>
                  <a:lnTo>
                    <a:pt x="671439" y="291963"/>
                  </a:lnTo>
                  <a:lnTo>
                    <a:pt x="628175" y="314265"/>
                  </a:lnTo>
                  <a:lnTo>
                    <a:pt x="585322" y="337341"/>
                  </a:lnTo>
                  <a:lnTo>
                    <a:pt x="542893" y="361188"/>
                  </a:lnTo>
                  <a:lnTo>
                    <a:pt x="500899" y="385799"/>
                  </a:lnTo>
                  <a:lnTo>
                    <a:pt x="459353" y="411171"/>
                  </a:lnTo>
                  <a:lnTo>
                    <a:pt x="418265" y="437299"/>
                  </a:lnTo>
                  <a:lnTo>
                    <a:pt x="377649" y="464177"/>
                  </a:lnTo>
                  <a:lnTo>
                    <a:pt x="337515" y="491800"/>
                  </a:lnTo>
                  <a:lnTo>
                    <a:pt x="297876" y="520165"/>
                  </a:lnTo>
                  <a:lnTo>
                    <a:pt x="258743" y="549266"/>
                  </a:lnTo>
                  <a:lnTo>
                    <a:pt x="220129" y="579098"/>
                  </a:lnTo>
                  <a:lnTo>
                    <a:pt x="182046" y="609657"/>
                  </a:lnTo>
                  <a:lnTo>
                    <a:pt x="144504" y="640937"/>
                  </a:lnTo>
                  <a:lnTo>
                    <a:pt x="107517" y="672934"/>
                  </a:lnTo>
                  <a:lnTo>
                    <a:pt x="71096" y="705642"/>
                  </a:lnTo>
                  <a:lnTo>
                    <a:pt x="35253" y="739058"/>
                  </a:lnTo>
                  <a:lnTo>
                    <a:pt x="0" y="773176"/>
                  </a:lnTo>
                  <a:lnTo>
                    <a:pt x="35643" y="764645"/>
                  </a:lnTo>
                  <a:lnTo>
                    <a:pt x="73994" y="756078"/>
                  </a:lnTo>
                  <a:lnTo>
                    <a:pt x="114965" y="747599"/>
                  </a:lnTo>
                  <a:lnTo>
                    <a:pt x="158467" y="739333"/>
                  </a:lnTo>
                  <a:lnTo>
                    <a:pt x="204411" y="731405"/>
                  </a:lnTo>
                  <a:lnTo>
                    <a:pt x="252711" y="723942"/>
                  </a:lnTo>
                  <a:lnTo>
                    <a:pt x="303278" y="717067"/>
                  </a:lnTo>
                  <a:lnTo>
                    <a:pt x="356024" y="710906"/>
                  </a:lnTo>
                  <a:lnTo>
                    <a:pt x="410860" y="705585"/>
                  </a:lnTo>
                  <a:lnTo>
                    <a:pt x="467699" y="701228"/>
                  </a:lnTo>
                  <a:lnTo>
                    <a:pt x="526452" y="697961"/>
                  </a:lnTo>
                  <a:lnTo>
                    <a:pt x="587032" y="695909"/>
                  </a:lnTo>
                  <a:lnTo>
                    <a:pt x="649351" y="695198"/>
                  </a:lnTo>
                  <a:lnTo>
                    <a:pt x="700120" y="695638"/>
                  </a:lnTo>
                  <a:lnTo>
                    <a:pt x="750686" y="696961"/>
                  </a:lnTo>
                  <a:lnTo>
                    <a:pt x="801043" y="699165"/>
                  </a:lnTo>
                  <a:lnTo>
                    <a:pt x="851187" y="702250"/>
                  </a:lnTo>
                  <a:lnTo>
                    <a:pt x="901114" y="706217"/>
                  </a:lnTo>
                  <a:lnTo>
                    <a:pt x="950819" y="711065"/>
                  </a:lnTo>
                  <a:lnTo>
                    <a:pt x="1000297" y="716795"/>
                  </a:lnTo>
                  <a:lnTo>
                    <a:pt x="1049543" y="723406"/>
                  </a:lnTo>
                  <a:lnTo>
                    <a:pt x="1098554" y="730899"/>
                  </a:lnTo>
                  <a:lnTo>
                    <a:pt x="1147324" y="739272"/>
                  </a:lnTo>
                  <a:lnTo>
                    <a:pt x="1195850" y="748527"/>
                  </a:lnTo>
                  <a:lnTo>
                    <a:pt x="1244126" y="758664"/>
                  </a:lnTo>
                  <a:lnTo>
                    <a:pt x="1292147" y="769681"/>
                  </a:lnTo>
                  <a:lnTo>
                    <a:pt x="1339911" y="781580"/>
                  </a:lnTo>
                  <a:lnTo>
                    <a:pt x="1387411" y="794360"/>
                  </a:lnTo>
                  <a:lnTo>
                    <a:pt x="1434643" y="808021"/>
                  </a:lnTo>
                  <a:lnTo>
                    <a:pt x="1481603" y="822563"/>
                  </a:lnTo>
                  <a:lnTo>
                    <a:pt x="1528286" y="837986"/>
                  </a:lnTo>
                  <a:lnTo>
                    <a:pt x="1574687" y="854291"/>
                  </a:lnTo>
                  <a:lnTo>
                    <a:pt x="1620803" y="871476"/>
                  </a:lnTo>
                  <a:lnTo>
                    <a:pt x="1666628" y="889542"/>
                  </a:lnTo>
                  <a:lnTo>
                    <a:pt x="1712158" y="908489"/>
                  </a:lnTo>
                  <a:lnTo>
                    <a:pt x="1757388" y="928317"/>
                  </a:lnTo>
                  <a:lnTo>
                    <a:pt x="1802314" y="949026"/>
                  </a:lnTo>
                  <a:lnTo>
                    <a:pt x="1846931" y="970616"/>
                  </a:lnTo>
                  <a:lnTo>
                    <a:pt x="1891235" y="993087"/>
                  </a:lnTo>
                  <a:lnTo>
                    <a:pt x="1935221" y="1016438"/>
                  </a:lnTo>
                  <a:lnTo>
                    <a:pt x="1978884" y="1040671"/>
                  </a:lnTo>
                  <a:lnTo>
                    <a:pt x="2022221" y="1065784"/>
                  </a:lnTo>
                  <a:lnTo>
                    <a:pt x="2077259" y="1098824"/>
                  </a:lnTo>
                  <a:lnTo>
                    <a:pt x="2130053" y="1132843"/>
                  </a:lnTo>
                  <a:lnTo>
                    <a:pt x="2180647" y="1167763"/>
                  </a:lnTo>
                  <a:lnTo>
                    <a:pt x="2229087" y="1203507"/>
                  </a:lnTo>
                  <a:lnTo>
                    <a:pt x="2275417" y="1240000"/>
                  </a:lnTo>
                  <a:lnTo>
                    <a:pt x="2319683" y="1277163"/>
                  </a:lnTo>
                  <a:lnTo>
                    <a:pt x="2361930" y="1314922"/>
                  </a:lnTo>
                  <a:lnTo>
                    <a:pt x="2402204" y="1353198"/>
                  </a:lnTo>
                  <a:lnTo>
                    <a:pt x="2440549" y="1391915"/>
                  </a:lnTo>
                  <a:lnTo>
                    <a:pt x="2477011" y="1430996"/>
                  </a:lnTo>
                  <a:lnTo>
                    <a:pt x="2511635" y="1470366"/>
                  </a:lnTo>
                  <a:lnTo>
                    <a:pt x="2544466" y="1509946"/>
                  </a:lnTo>
                  <a:lnTo>
                    <a:pt x="2575550" y="1549661"/>
                  </a:lnTo>
                  <a:lnTo>
                    <a:pt x="2604931" y="1589434"/>
                  </a:lnTo>
                  <a:lnTo>
                    <a:pt x="2632655" y="1629187"/>
                  </a:lnTo>
                  <a:lnTo>
                    <a:pt x="2658767" y="1668845"/>
                  </a:lnTo>
                  <a:lnTo>
                    <a:pt x="2683313" y="1708330"/>
                  </a:lnTo>
                  <a:lnTo>
                    <a:pt x="2706337" y="1747567"/>
                  </a:lnTo>
                  <a:lnTo>
                    <a:pt x="2727884" y="1786477"/>
                  </a:lnTo>
                  <a:lnTo>
                    <a:pt x="2748001" y="1824985"/>
                  </a:lnTo>
                  <a:lnTo>
                    <a:pt x="2766732" y="1863014"/>
                  </a:lnTo>
                  <a:lnTo>
                    <a:pt x="2784122" y="1900487"/>
                  </a:lnTo>
                  <a:lnTo>
                    <a:pt x="2800217" y="1937328"/>
                  </a:lnTo>
                  <a:lnTo>
                    <a:pt x="2815061" y="1973459"/>
                  </a:lnTo>
                  <a:lnTo>
                    <a:pt x="2841181" y="2043287"/>
                  </a:lnTo>
                  <a:lnTo>
                    <a:pt x="2876871" y="2154210"/>
                  </a:lnTo>
                  <a:lnTo>
                    <a:pt x="2896782" y="2228193"/>
                  </a:lnTo>
                  <a:lnTo>
                    <a:pt x="2912699" y="2298237"/>
                  </a:lnTo>
                  <a:lnTo>
                    <a:pt x="2925040" y="2363803"/>
                  </a:lnTo>
                  <a:lnTo>
                    <a:pt x="2934224" y="2424352"/>
                  </a:lnTo>
                  <a:lnTo>
                    <a:pt x="2940669" y="2479341"/>
                  </a:lnTo>
                  <a:lnTo>
                    <a:pt x="2944793" y="2528232"/>
                  </a:lnTo>
                  <a:lnTo>
                    <a:pt x="2947016" y="2570484"/>
                  </a:lnTo>
                  <a:lnTo>
                    <a:pt x="2947755" y="2605557"/>
                  </a:lnTo>
                  <a:lnTo>
                    <a:pt x="2947429" y="2632911"/>
                  </a:lnTo>
                  <a:lnTo>
                    <a:pt x="2946457" y="2652006"/>
                  </a:lnTo>
                  <a:lnTo>
                    <a:pt x="2945257" y="2662301"/>
                  </a:lnTo>
                  <a:lnTo>
                    <a:pt x="2944137" y="2710485"/>
                  </a:lnTo>
                  <a:lnTo>
                    <a:pt x="2940811" y="2758113"/>
                  </a:lnTo>
                  <a:lnTo>
                    <a:pt x="2935328" y="2805134"/>
                  </a:lnTo>
                  <a:lnTo>
                    <a:pt x="2927738" y="2851499"/>
                  </a:lnTo>
                  <a:lnTo>
                    <a:pt x="2918088" y="2897158"/>
                  </a:lnTo>
                  <a:lnTo>
                    <a:pt x="2906430" y="2942062"/>
                  </a:lnTo>
                  <a:lnTo>
                    <a:pt x="2892811" y="2986162"/>
                  </a:lnTo>
                  <a:lnTo>
                    <a:pt x="2877282" y="3029408"/>
                  </a:lnTo>
                  <a:lnTo>
                    <a:pt x="2859891" y="3071750"/>
                  </a:lnTo>
                  <a:lnTo>
                    <a:pt x="2840687" y="3113139"/>
                  </a:lnTo>
                  <a:lnTo>
                    <a:pt x="2819720" y="3153526"/>
                  </a:lnTo>
                  <a:lnTo>
                    <a:pt x="2797039" y="3192860"/>
                  </a:lnTo>
                  <a:lnTo>
                    <a:pt x="2772694" y="3231093"/>
                  </a:lnTo>
                  <a:lnTo>
                    <a:pt x="2746733" y="3268175"/>
                  </a:lnTo>
                  <a:lnTo>
                    <a:pt x="2719205" y="3304056"/>
                  </a:lnTo>
                  <a:lnTo>
                    <a:pt x="2690161" y="3338687"/>
                  </a:lnTo>
                  <a:lnTo>
                    <a:pt x="2659649" y="3372018"/>
                  </a:lnTo>
                  <a:lnTo>
                    <a:pt x="2627718" y="3404000"/>
                  </a:lnTo>
                  <a:lnTo>
                    <a:pt x="2594418" y="3434584"/>
                  </a:lnTo>
                  <a:lnTo>
                    <a:pt x="2559798" y="3463719"/>
                  </a:lnTo>
                  <a:lnTo>
                    <a:pt x="2523907" y="3491357"/>
                  </a:lnTo>
                  <a:lnTo>
                    <a:pt x="2486794" y="3517447"/>
                  </a:lnTo>
                  <a:lnTo>
                    <a:pt x="2448509" y="3541941"/>
                  </a:lnTo>
                  <a:lnTo>
                    <a:pt x="2409100" y="3564788"/>
                  </a:lnTo>
                  <a:lnTo>
                    <a:pt x="2368618" y="3585940"/>
                  </a:lnTo>
                  <a:lnTo>
                    <a:pt x="2327111" y="3605347"/>
                  </a:lnTo>
                  <a:lnTo>
                    <a:pt x="2284628" y="3622959"/>
                  </a:lnTo>
                  <a:lnTo>
                    <a:pt x="2241219" y="3638726"/>
                  </a:lnTo>
                  <a:lnTo>
                    <a:pt x="2196933" y="3652600"/>
                  </a:lnTo>
                  <a:lnTo>
                    <a:pt x="2151819" y="3664531"/>
                  </a:lnTo>
                  <a:lnTo>
                    <a:pt x="2105926" y="3674469"/>
                  </a:lnTo>
                  <a:lnTo>
                    <a:pt x="2059304" y="3682365"/>
                  </a:lnTo>
                  <a:lnTo>
                    <a:pt x="2110092" y="3690009"/>
                  </a:lnTo>
                  <a:lnTo>
                    <a:pt x="2162179" y="3696337"/>
                  </a:lnTo>
                  <a:lnTo>
                    <a:pt x="2215795" y="3701128"/>
                  </a:lnTo>
                  <a:lnTo>
                    <a:pt x="2271173" y="3704164"/>
                  </a:lnTo>
                  <a:lnTo>
                    <a:pt x="2328545" y="3705225"/>
                  </a:lnTo>
                  <a:lnTo>
                    <a:pt x="2377946" y="3704506"/>
                  </a:lnTo>
                  <a:lnTo>
                    <a:pt x="2427251" y="3702352"/>
                  </a:lnTo>
                  <a:lnTo>
                    <a:pt x="2476445" y="3698769"/>
                  </a:lnTo>
                  <a:lnTo>
                    <a:pt x="2525513" y="3693760"/>
                  </a:lnTo>
                  <a:lnTo>
                    <a:pt x="2574440" y="3687331"/>
                  </a:lnTo>
                  <a:lnTo>
                    <a:pt x="2623213" y="3679486"/>
                  </a:lnTo>
                  <a:lnTo>
                    <a:pt x="2671816" y="3670230"/>
                  </a:lnTo>
                  <a:lnTo>
                    <a:pt x="2720235" y="3659567"/>
                  </a:lnTo>
                  <a:lnTo>
                    <a:pt x="2768457" y="3647503"/>
                  </a:lnTo>
                  <a:lnTo>
                    <a:pt x="2816465" y="3634042"/>
                  </a:lnTo>
                  <a:lnTo>
                    <a:pt x="2864246" y="3619188"/>
                  </a:lnTo>
                  <a:lnTo>
                    <a:pt x="2911785" y="3602947"/>
                  </a:lnTo>
                  <a:lnTo>
                    <a:pt x="2959068" y="3585323"/>
                  </a:lnTo>
                  <a:lnTo>
                    <a:pt x="3006080" y="3566321"/>
                  </a:lnTo>
                  <a:lnTo>
                    <a:pt x="3052806" y="3545945"/>
                  </a:lnTo>
                  <a:lnTo>
                    <a:pt x="3099233" y="3524201"/>
                  </a:lnTo>
                  <a:lnTo>
                    <a:pt x="3145345" y="3501092"/>
                  </a:lnTo>
                  <a:lnTo>
                    <a:pt x="3191129" y="3476625"/>
                  </a:lnTo>
                  <a:lnTo>
                    <a:pt x="3246434" y="3444635"/>
                  </a:lnTo>
                  <a:lnTo>
                    <a:pt x="3300122" y="3411848"/>
                  </a:lnTo>
                  <a:lnTo>
                    <a:pt x="3352213" y="3378319"/>
                  </a:lnTo>
                  <a:lnTo>
                    <a:pt x="3402727" y="3344104"/>
                  </a:lnTo>
                  <a:lnTo>
                    <a:pt x="3451685" y="3309260"/>
                  </a:lnTo>
                  <a:lnTo>
                    <a:pt x="3499108" y="3273841"/>
                  </a:lnTo>
                  <a:lnTo>
                    <a:pt x="3545015" y="3237904"/>
                  </a:lnTo>
                  <a:lnTo>
                    <a:pt x="3589429" y="3201505"/>
                  </a:lnTo>
                  <a:lnTo>
                    <a:pt x="3632369" y="3164700"/>
                  </a:lnTo>
                  <a:lnTo>
                    <a:pt x="3673855" y="3127544"/>
                  </a:lnTo>
                  <a:lnTo>
                    <a:pt x="3713910" y="3090093"/>
                  </a:lnTo>
                  <a:lnTo>
                    <a:pt x="3752552" y="3052404"/>
                  </a:lnTo>
                  <a:lnTo>
                    <a:pt x="3789803" y="3014532"/>
                  </a:lnTo>
                  <a:lnTo>
                    <a:pt x="3825682" y="2976532"/>
                  </a:lnTo>
                  <a:lnTo>
                    <a:pt x="3860212" y="2938462"/>
                  </a:lnTo>
                  <a:lnTo>
                    <a:pt x="3893412" y="2900376"/>
                  </a:lnTo>
                  <a:lnTo>
                    <a:pt x="3925303" y="2862331"/>
                  </a:lnTo>
                  <a:lnTo>
                    <a:pt x="3955905" y="2824383"/>
                  </a:lnTo>
                  <a:lnTo>
                    <a:pt x="3985240" y="2786587"/>
                  </a:lnTo>
                  <a:lnTo>
                    <a:pt x="4013327" y="2748999"/>
                  </a:lnTo>
                  <a:lnTo>
                    <a:pt x="4040187" y="2711676"/>
                  </a:lnTo>
                  <a:lnTo>
                    <a:pt x="4065840" y="2674672"/>
                  </a:lnTo>
                  <a:lnTo>
                    <a:pt x="4090309" y="2638044"/>
                  </a:lnTo>
                  <a:lnTo>
                    <a:pt x="4113612" y="2601849"/>
                  </a:lnTo>
                  <a:lnTo>
                    <a:pt x="4135770" y="2566140"/>
                  </a:lnTo>
                  <a:lnTo>
                    <a:pt x="4156805" y="2530976"/>
                  </a:lnTo>
                  <a:lnTo>
                    <a:pt x="4176736" y="2496411"/>
                  </a:lnTo>
                  <a:lnTo>
                    <a:pt x="4195585" y="2462501"/>
                  </a:lnTo>
                  <a:lnTo>
                    <a:pt x="4230116" y="2396871"/>
                  </a:lnTo>
                  <a:lnTo>
                    <a:pt x="4264651" y="2327214"/>
                  </a:lnTo>
                  <a:lnTo>
                    <a:pt x="4295577" y="2259886"/>
                  </a:lnTo>
                  <a:lnTo>
                    <a:pt x="4323070" y="2195273"/>
                  </a:lnTo>
                  <a:lnTo>
                    <a:pt x="4347307" y="2133764"/>
                  </a:lnTo>
                  <a:lnTo>
                    <a:pt x="4368465" y="2075748"/>
                  </a:lnTo>
                  <a:lnTo>
                    <a:pt x="4386723" y="2021613"/>
                  </a:lnTo>
                  <a:lnTo>
                    <a:pt x="4402256" y="1971747"/>
                  </a:lnTo>
                  <a:lnTo>
                    <a:pt x="4415242" y="1926540"/>
                  </a:lnTo>
                  <a:lnTo>
                    <a:pt x="4425859" y="1886379"/>
                  </a:lnTo>
                  <a:lnTo>
                    <a:pt x="4440692" y="1822750"/>
                  </a:lnTo>
                  <a:lnTo>
                    <a:pt x="4448175" y="1783969"/>
                  </a:lnTo>
                  <a:lnTo>
                    <a:pt x="4431434" y="1737850"/>
                  </a:lnTo>
                  <a:lnTo>
                    <a:pt x="4413884" y="1692177"/>
                  </a:lnTo>
                  <a:lnTo>
                    <a:pt x="4395535" y="1646955"/>
                  </a:lnTo>
                  <a:lnTo>
                    <a:pt x="4376396" y="1602191"/>
                  </a:lnTo>
                  <a:lnTo>
                    <a:pt x="4356478" y="1557893"/>
                  </a:lnTo>
                  <a:lnTo>
                    <a:pt x="4335790" y="1514067"/>
                  </a:lnTo>
                  <a:lnTo>
                    <a:pt x="4314341" y="1470719"/>
                  </a:lnTo>
                  <a:lnTo>
                    <a:pt x="4292141" y="1427856"/>
                  </a:lnTo>
                  <a:lnTo>
                    <a:pt x="4269200" y="1385486"/>
                  </a:lnTo>
                  <a:lnTo>
                    <a:pt x="4245527" y="1343615"/>
                  </a:lnTo>
                  <a:lnTo>
                    <a:pt x="4221133" y="1302250"/>
                  </a:lnTo>
                  <a:lnTo>
                    <a:pt x="4196026" y="1261397"/>
                  </a:lnTo>
                  <a:lnTo>
                    <a:pt x="4170217" y="1221063"/>
                  </a:lnTo>
                  <a:lnTo>
                    <a:pt x="4143715" y="1181256"/>
                  </a:lnTo>
                  <a:lnTo>
                    <a:pt x="4116530" y="1141981"/>
                  </a:lnTo>
                  <a:lnTo>
                    <a:pt x="4088671" y="1103246"/>
                  </a:lnTo>
                  <a:lnTo>
                    <a:pt x="4060148" y="1065057"/>
                  </a:lnTo>
                  <a:lnTo>
                    <a:pt x="4030971" y="1027421"/>
                  </a:lnTo>
                  <a:lnTo>
                    <a:pt x="4001150" y="990345"/>
                  </a:lnTo>
                  <a:lnTo>
                    <a:pt x="3970693" y="953836"/>
                  </a:lnTo>
                  <a:lnTo>
                    <a:pt x="3939612" y="917900"/>
                  </a:lnTo>
                  <a:lnTo>
                    <a:pt x="3907915" y="882545"/>
                  </a:lnTo>
                  <a:lnTo>
                    <a:pt x="3875611" y="847776"/>
                  </a:lnTo>
                  <a:lnTo>
                    <a:pt x="3842712" y="813601"/>
                  </a:lnTo>
                  <a:lnTo>
                    <a:pt x="3809226" y="780027"/>
                  </a:lnTo>
                  <a:lnTo>
                    <a:pt x="3775163" y="747060"/>
                  </a:lnTo>
                  <a:lnTo>
                    <a:pt x="3740533" y="714707"/>
                  </a:lnTo>
                  <a:lnTo>
                    <a:pt x="3705346" y="682975"/>
                  </a:lnTo>
                  <a:lnTo>
                    <a:pt x="3669610" y="651870"/>
                  </a:lnTo>
                  <a:lnTo>
                    <a:pt x="3633336" y="621400"/>
                  </a:lnTo>
                  <a:lnTo>
                    <a:pt x="3596534" y="591571"/>
                  </a:lnTo>
                  <a:lnTo>
                    <a:pt x="3559213" y="562389"/>
                  </a:lnTo>
                  <a:lnTo>
                    <a:pt x="3521382" y="533863"/>
                  </a:lnTo>
                  <a:lnTo>
                    <a:pt x="3483052" y="505997"/>
                  </a:lnTo>
                  <a:lnTo>
                    <a:pt x="3444232" y="478800"/>
                  </a:lnTo>
                  <a:lnTo>
                    <a:pt x="3404931" y="452278"/>
                  </a:lnTo>
                  <a:lnTo>
                    <a:pt x="3365160" y="426438"/>
                  </a:lnTo>
                  <a:lnTo>
                    <a:pt x="3324928" y="401286"/>
                  </a:lnTo>
                  <a:lnTo>
                    <a:pt x="3284245" y="376829"/>
                  </a:lnTo>
                  <a:lnTo>
                    <a:pt x="3243120" y="353075"/>
                  </a:lnTo>
                  <a:lnTo>
                    <a:pt x="3201563" y="330029"/>
                  </a:lnTo>
                  <a:lnTo>
                    <a:pt x="3159584" y="307699"/>
                  </a:lnTo>
                  <a:lnTo>
                    <a:pt x="3117192" y="286091"/>
                  </a:lnTo>
                  <a:lnTo>
                    <a:pt x="3074397" y="265212"/>
                  </a:lnTo>
                  <a:lnTo>
                    <a:pt x="3031209" y="245069"/>
                  </a:lnTo>
                  <a:lnTo>
                    <a:pt x="2987637" y="225669"/>
                  </a:lnTo>
                  <a:lnTo>
                    <a:pt x="2943691" y="207018"/>
                  </a:lnTo>
                  <a:lnTo>
                    <a:pt x="2899381" y="189124"/>
                  </a:lnTo>
                  <a:lnTo>
                    <a:pt x="2854716" y="171992"/>
                  </a:lnTo>
                  <a:lnTo>
                    <a:pt x="2809706" y="155630"/>
                  </a:lnTo>
                  <a:lnTo>
                    <a:pt x="2764361" y="140044"/>
                  </a:lnTo>
                  <a:lnTo>
                    <a:pt x="2718691" y="125242"/>
                  </a:lnTo>
                  <a:lnTo>
                    <a:pt x="2672704" y="111230"/>
                  </a:lnTo>
                  <a:lnTo>
                    <a:pt x="2626411" y="98014"/>
                  </a:lnTo>
                  <a:lnTo>
                    <a:pt x="2579821" y="85602"/>
                  </a:lnTo>
                  <a:lnTo>
                    <a:pt x="2532944" y="74001"/>
                  </a:lnTo>
                  <a:lnTo>
                    <a:pt x="2485790" y="63216"/>
                  </a:lnTo>
                  <a:lnTo>
                    <a:pt x="2438368" y="53256"/>
                  </a:lnTo>
                  <a:lnTo>
                    <a:pt x="2390688" y="44126"/>
                  </a:lnTo>
                  <a:lnTo>
                    <a:pt x="2342760" y="35833"/>
                  </a:lnTo>
                  <a:lnTo>
                    <a:pt x="2294593" y="28385"/>
                  </a:lnTo>
                  <a:lnTo>
                    <a:pt x="2246197" y="21787"/>
                  </a:lnTo>
                  <a:lnTo>
                    <a:pt x="2197582" y="16047"/>
                  </a:lnTo>
                  <a:lnTo>
                    <a:pt x="2148757" y="11172"/>
                  </a:lnTo>
                  <a:lnTo>
                    <a:pt x="2099732" y="7168"/>
                  </a:lnTo>
                  <a:lnTo>
                    <a:pt x="2050517" y="4042"/>
                  </a:lnTo>
                  <a:lnTo>
                    <a:pt x="2001120" y="1801"/>
                  </a:lnTo>
                  <a:lnTo>
                    <a:pt x="1951553" y="451"/>
                  </a:lnTo>
                  <a:lnTo>
                    <a:pt x="1901825" y="0"/>
                  </a:lnTo>
                  <a:close/>
                </a:path>
              </a:pathLst>
            </a:custGeom>
            <a:solidFill>
              <a:srgbClr val="8EC44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29150" y="2105025"/>
              <a:ext cx="885825" cy="86677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23975" y="2819400"/>
              <a:ext cx="866775" cy="82867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86100" y="5162550"/>
              <a:ext cx="876300" cy="866775"/>
            </a:xfrm>
            <a:prstGeom prst="rect">
              <a:avLst/>
            </a:prstGeom>
          </p:spPr>
        </p:pic>
      </p:grpSp>
      <p:sp>
        <p:nvSpPr>
          <p:cNvPr id="19" name="object 19" descr=""/>
          <p:cNvSpPr txBox="1"/>
          <p:nvPr/>
        </p:nvSpPr>
        <p:spPr>
          <a:xfrm>
            <a:off x="4603750" y="3031426"/>
            <a:ext cx="1512570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10" b="1">
                <a:solidFill>
                  <a:srgbClr val="FFFFFF"/>
                </a:solidFill>
                <a:latin typeface="Lucida Sans"/>
                <a:cs typeface="Lucida Sans"/>
              </a:rPr>
              <a:t>ENVIRONMENT</a:t>
            </a:r>
            <a:endParaRPr sz="1550">
              <a:latin typeface="Lucida Sans"/>
              <a:cs typeface="Lucida San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265174" y="3686873"/>
            <a:ext cx="829310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75" b="1">
                <a:solidFill>
                  <a:srgbClr val="FFFFFF"/>
                </a:solidFill>
                <a:latin typeface="Lucida Sans"/>
                <a:cs typeface="Lucida Sans"/>
              </a:rPr>
              <a:t>SOCIETY</a:t>
            </a:r>
            <a:endParaRPr sz="1550">
              <a:latin typeface="Lucida Sans"/>
              <a:cs typeface="Lucida San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3072510" y="6067107"/>
            <a:ext cx="104838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30" b="1">
                <a:solidFill>
                  <a:srgbClr val="FFFFFF"/>
                </a:solidFill>
                <a:latin typeface="Lucida Sans"/>
                <a:cs typeface="Lucida Sans"/>
              </a:rPr>
              <a:t>ECONOMY</a:t>
            </a:r>
            <a:endParaRPr sz="1550">
              <a:latin typeface="Lucida Sans"/>
              <a:cs typeface="Lucida San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7928864" y="5147658"/>
            <a:ext cx="3526154" cy="130238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2150" spc="-10" b="1">
                <a:solidFill>
                  <a:srgbClr val="282828"/>
                </a:solidFill>
                <a:latin typeface="Lucida Sans"/>
                <a:cs typeface="Lucida Sans"/>
              </a:rPr>
              <a:t>ECONOMY</a:t>
            </a:r>
            <a:endParaRPr sz="2150">
              <a:latin typeface="Lucida Sans"/>
              <a:cs typeface="Lucida Sans"/>
            </a:endParaRPr>
          </a:p>
          <a:p>
            <a:pPr marL="32384" marR="5080">
              <a:lnSpc>
                <a:spcPct val="101499"/>
              </a:lnSpc>
              <a:spcBef>
                <a:spcPts val="315"/>
              </a:spcBef>
            </a:pP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Life</a:t>
            </a:r>
            <a:r>
              <a:rPr dirty="0" sz="1850" spc="-2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Cycle</a:t>
            </a:r>
            <a:r>
              <a:rPr dirty="0" sz="1850" spc="-1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Costing,</a:t>
            </a:r>
            <a:r>
              <a:rPr dirty="0" sz="1850" spc="-2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Local</a:t>
            </a:r>
            <a:r>
              <a:rPr dirty="0" sz="1850" spc="-4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industries</a:t>
            </a:r>
            <a:r>
              <a:rPr dirty="0" sz="1850" spc="2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50">
                <a:solidFill>
                  <a:srgbClr val="252525"/>
                </a:solidFill>
                <a:latin typeface="Calibri"/>
                <a:cs typeface="Calibri"/>
              </a:rPr>
              <a:t>&amp; 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economy,</a:t>
            </a:r>
            <a:r>
              <a:rPr dirty="0" sz="1850" spc="-6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>
                <a:solidFill>
                  <a:srgbClr val="252525"/>
                </a:solidFill>
                <a:latin typeface="Calibri"/>
                <a:cs typeface="Calibri"/>
              </a:rPr>
              <a:t>Market</a:t>
            </a:r>
            <a:r>
              <a:rPr dirty="0" sz="1850" spc="-5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1850" spc="-10">
                <a:solidFill>
                  <a:srgbClr val="252525"/>
                </a:solidFill>
                <a:latin typeface="Calibri"/>
                <a:cs typeface="Calibri"/>
              </a:rPr>
              <a:t>innovation, Transparency</a:t>
            </a:r>
            <a:endParaRPr sz="1850">
              <a:latin typeface="Calibri"/>
              <a:cs typeface="Calibri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2798826" y="3046476"/>
            <a:ext cx="1698625" cy="1631950"/>
            <a:chOff x="2798826" y="3046476"/>
            <a:chExt cx="1698625" cy="1631950"/>
          </a:xfrm>
        </p:grpSpPr>
        <p:sp>
          <p:nvSpPr>
            <p:cNvPr id="24" name="object 24" descr=""/>
            <p:cNvSpPr/>
            <p:nvPr/>
          </p:nvSpPr>
          <p:spPr>
            <a:xfrm>
              <a:off x="2805176" y="3052826"/>
              <a:ext cx="1685925" cy="1619250"/>
            </a:xfrm>
            <a:custGeom>
              <a:avLst/>
              <a:gdLst/>
              <a:ahLst/>
              <a:cxnLst/>
              <a:rect l="l" t="t" r="r" b="b"/>
              <a:pathLst>
                <a:path w="1685925" h="1619250">
                  <a:moveTo>
                    <a:pt x="842899" y="0"/>
                  </a:moveTo>
                  <a:lnTo>
                    <a:pt x="793366" y="1374"/>
                  </a:lnTo>
                  <a:lnTo>
                    <a:pt x="744587" y="5446"/>
                  </a:lnTo>
                  <a:lnTo>
                    <a:pt x="696642" y="12140"/>
                  </a:lnTo>
                  <a:lnTo>
                    <a:pt x="649610" y="21381"/>
                  </a:lnTo>
                  <a:lnTo>
                    <a:pt x="603569" y="33092"/>
                  </a:lnTo>
                  <a:lnTo>
                    <a:pt x="558599" y="47197"/>
                  </a:lnTo>
                  <a:lnTo>
                    <a:pt x="514778" y="63621"/>
                  </a:lnTo>
                  <a:lnTo>
                    <a:pt x="472186" y="82287"/>
                  </a:lnTo>
                  <a:lnTo>
                    <a:pt x="430901" y="103119"/>
                  </a:lnTo>
                  <a:lnTo>
                    <a:pt x="391003" y="126043"/>
                  </a:lnTo>
                  <a:lnTo>
                    <a:pt x="352570" y="150981"/>
                  </a:lnTo>
                  <a:lnTo>
                    <a:pt x="315682" y="177858"/>
                  </a:lnTo>
                  <a:lnTo>
                    <a:pt x="280418" y="206597"/>
                  </a:lnTo>
                  <a:lnTo>
                    <a:pt x="246856" y="237124"/>
                  </a:lnTo>
                  <a:lnTo>
                    <a:pt x="215075" y="269362"/>
                  </a:lnTo>
                  <a:lnTo>
                    <a:pt x="185156" y="303236"/>
                  </a:lnTo>
                  <a:lnTo>
                    <a:pt x="157175" y="338668"/>
                  </a:lnTo>
                  <a:lnTo>
                    <a:pt x="131214" y="375584"/>
                  </a:lnTo>
                  <a:lnTo>
                    <a:pt x="107349" y="413907"/>
                  </a:lnTo>
                  <a:lnTo>
                    <a:pt x="85662" y="453562"/>
                  </a:lnTo>
                  <a:lnTo>
                    <a:pt x="66230" y="494472"/>
                  </a:lnTo>
                  <a:lnTo>
                    <a:pt x="49133" y="536562"/>
                  </a:lnTo>
                  <a:lnTo>
                    <a:pt x="34449" y="579756"/>
                  </a:lnTo>
                  <a:lnTo>
                    <a:pt x="22258" y="623978"/>
                  </a:lnTo>
                  <a:lnTo>
                    <a:pt x="12638" y="669151"/>
                  </a:lnTo>
                  <a:lnTo>
                    <a:pt x="5669" y="715201"/>
                  </a:lnTo>
                  <a:lnTo>
                    <a:pt x="1430" y="762051"/>
                  </a:lnTo>
                  <a:lnTo>
                    <a:pt x="0" y="809625"/>
                  </a:lnTo>
                  <a:lnTo>
                    <a:pt x="1430" y="857186"/>
                  </a:lnTo>
                  <a:lnTo>
                    <a:pt x="5669" y="904025"/>
                  </a:lnTo>
                  <a:lnTo>
                    <a:pt x="12638" y="950065"/>
                  </a:lnTo>
                  <a:lnTo>
                    <a:pt x="22258" y="995231"/>
                  </a:lnTo>
                  <a:lnTo>
                    <a:pt x="34449" y="1039447"/>
                  </a:lnTo>
                  <a:lnTo>
                    <a:pt x="49133" y="1082637"/>
                  </a:lnTo>
                  <a:lnTo>
                    <a:pt x="66230" y="1124723"/>
                  </a:lnTo>
                  <a:lnTo>
                    <a:pt x="85662" y="1165632"/>
                  </a:lnTo>
                  <a:lnTo>
                    <a:pt x="107349" y="1205286"/>
                  </a:lnTo>
                  <a:lnTo>
                    <a:pt x="131214" y="1243609"/>
                  </a:lnTo>
                  <a:lnTo>
                    <a:pt x="157175" y="1280526"/>
                  </a:lnTo>
                  <a:lnTo>
                    <a:pt x="185156" y="1315960"/>
                  </a:lnTo>
                  <a:lnTo>
                    <a:pt x="215075" y="1349836"/>
                  </a:lnTo>
                  <a:lnTo>
                    <a:pt x="246856" y="1382077"/>
                  </a:lnTo>
                  <a:lnTo>
                    <a:pt x="280418" y="1412608"/>
                  </a:lnTo>
                  <a:lnTo>
                    <a:pt x="315682" y="1441351"/>
                  </a:lnTo>
                  <a:lnTo>
                    <a:pt x="352570" y="1468233"/>
                  </a:lnTo>
                  <a:lnTo>
                    <a:pt x="391003" y="1493175"/>
                  </a:lnTo>
                  <a:lnTo>
                    <a:pt x="430901" y="1516103"/>
                  </a:lnTo>
                  <a:lnTo>
                    <a:pt x="472186" y="1536940"/>
                  </a:lnTo>
                  <a:lnTo>
                    <a:pt x="514778" y="1555611"/>
                  </a:lnTo>
                  <a:lnTo>
                    <a:pt x="558599" y="1572038"/>
                  </a:lnTo>
                  <a:lnTo>
                    <a:pt x="603569" y="1586147"/>
                  </a:lnTo>
                  <a:lnTo>
                    <a:pt x="649610" y="1597861"/>
                  </a:lnTo>
                  <a:lnTo>
                    <a:pt x="696642" y="1607105"/>
                  </a:lnTo>
                  <a:lnTo>
                    <a:pt x="744587" y="1613801"/>
                  </a:lnTo>
                  <a:lnTo>
                    <a:pt x="793366" y="1617875"/>
                  </a:lnTo>
                  <a:lnTo>
                    <a:pt x="842899" y="1619250"/>
                  </a:lnTo>
                  <a:lnTo>
                    <a:pt x="892432" y="1617875"/>
                  </a:lnTo>
                  <a:lnTo>
                    <a:pt x="941212" y="1613801"/>
                  </a:lnTo>
                  <a:lnTo>
                    <a:pt x="989159" y="1607105"/>
                  </a:lnTo>
                  <a:lnTo>
                    <a:pt x="1036194" y="1597861"/>
                  </a:lnTo>
                  <a:lnTo>
                    <a:pt x="1082238" y="1586147"/>
                  </a:lnTo>
                  <a:lnTo>
                    <a:pt x="1127213" y="1572038"/>
                  </a:lnTo>
                  <a:lnTo>
                    <a:pt x="1171039" y="1555611"/>
                  </a:lnTo>
                  <a:lnTo>
                    <a:pt x="1213636" y="1536940"/>
                  </a:lnTo>
                  <a:lnTo>
                    <a:pt x="1254927" y="1516103"/>
                  </a:lnTo>
                  <a:lnTo>
                    <a:pt x="1294831" y="1493175"/>
                  </a:lnTo>
                  <a:lnTo>
                    <a:pt x="1333270" y="1468233"/>
                  </a:lnTo>
                  <a:lnTo>
                    <a:pt x="1370165" y="1441351"/>
                  </a:lnTo>
                  <a:lnTo>
                    <a:pt x="1405436" y="1412608"/>
                  </a:lnTo>
                  <a:lnTo>
                    <a:pt x="1439005" y="1382077"/>
                  </a:lnTo>
                  <a:lnTo>
                    <a:pt x="1470792" y="1349836"/>
                  </a:lnTo>
                  <a:lnTo>
                    <a:pt x="1500719" y="1315960"/>
                  </a:lnTo>
                  <a:lnTo>
                    <a:pt x="1528705" y="1280526"/>
                  </a:lnTo>
                  <a:lnTo>
                    <a:pt x="1554673" y="1243609"/>
                  </a:lnTo>
                  <a:lnTo>
                    <a:pt x="1578544" y="1205286"/>
                  </a:lnTo>
                  <a:lnTo>
                    <a:pt x="1600237" y="1165632"/>
                  </a:lnTo>
                  <a:lnTo>
                    <a:pt x="1619674" y="1124723"/>
                  </a:lnTo>
                  <a:lnTo>
                    <a:pt x="1636776" y="1082637"/>
                  </a:lnTo>
                  <a:lnTo>
                    <a:pt x="1651464" y="1039447"/>
                  </a:lnTo>
                  <a:lnTo>
                    <a:pt x="1663659" y="995231"/>
                  </a:lnTo>
                  <a:lnTo>
                    <a:pt x="1673282" y="950065"/>
                  </a:lnTo>
                  <a:lnTo>
                    <a:pt x="1680253" y="904025"/>
                  </a:lnTo>
                  <a:lnTo>
                    <a:pt x="1684493" y="857186"/>
                  </a:lnTo>
                  <a:lnTo>
                    <a:pt x="1685925" y="809625"/>
                  </a:lnTo>
                  <a:lnTo>
                    <a:pt x="1684493" y="762051"/>
                  </a:lnTo>
                  <a:lnTo>
                    <a:pt x="1680253" y="715201"/>
                  </a:lnTo>
                  <a:lnTo>
                    <a:pt x="1673282" y="669151"/>
                  </a:lnTo>
                  <a:lnTo>
                    <a:pt x="1663659" y="623978"/>
                  </a:lnTo>
                  <a:lnTo>
                    <a:pt x="1651464" y="579756"/>
                  </a:lnTo>
                  <a:lnTo>
                    <a:pt x="1636776" y="536562"/>
                  </a:lnTo>
                  <a:lnTo>
                    <a:pt x="1619674" y="494472"/>
                  </a:lnTo>
                  <a:lnTo>
                    <a:pt x="1600237" y="453562"/>
                  </a:lnTo>
                  <a:lnTo>
                    <a:pt x="1578544" y="413907"/>
                  </a:lnTo>
                  <a:lnTo>
                    <a:pt x="1554673" y="375584"/>
                  </a:lnTo>
                  <a:lnTo>
                    <a:pt x="1528705" y="338668"/>
                  </a:lnTo>
                  <a:lnTo>
                    <a:pt x="1500719" y="303236"/>
                  </a:lnTo>
                  <a:lnTo>
                    <a:pt x="1470792" y="269362"/>
                  </a:lnTo>
                  <a:lnTo>
                    <a:pt x="1439005" y="237124"/>
                  </a:lnTo>
                  <a:lnTo>
                    <a:pt x="1405436" y="206597"/>
                  </a:lnTo>
                  <a:lnTo>
                    <a:pt x="1370165" y="177858"/>
                  </a:lnTo>
                  <a:lnTo>
                    <a:pt x="1333270" y="150981"/>
                  </a:lnTo>
                  <a:lnTo>
                    <a:pt x="1294831" y="126043"/>
                  </a:lnTo>
                  <a:lnTo>
                    <a:pt x="1254927" y="103119"/>
                  </a:lnTo>
                  <a:lnTo>
                    <a:pt x="1213636" y="82287"/>
                  </a:lnTo>
                  <a:lnTo>
                    <a:pt x="1171039" y="63621"/>
                  </a:lnTo>
                  <a:lnTo>
                    <a:pt x="1127213" y="47197"/>
                  </a:lnTo>
                  <a:lnTo>
                    <a:pt x="1082238" y="33092"/>
                  </a:lnTo>
                  <a:lnTo>
                    <a:pt x="1036194" y="21381"/>
                  </a:lnTo>
                  <a:lnTo>
                    <a:pt x="989159" y="12140"/>
                  </a:lnTo>
                  <a:lnTo>
                    <a:pt x="941212" y="5446"/>
                  </a:lnTo>
                  <a:lnTo>
                    <a:pt x="892432" y="1374"/>
                  </a:lnTo>
                  <a:lnTo>
                    <a:pt x="842899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805176" y="3052826"/>
              <a:ext cx="1685925" cy="1619250"/>
            </a:xfrm>
            <a:custGeom>
              <a:avLst/>
              <a:gdLst/>
              <a:ahLst/>
              <a:cxnLst/>
              <a:rect l="l" t="t" r="r" b="b"/>
              <a:pathLst>
                <a:path w="1685925" h="1619250">
                  <a:moveTo>
                    <a:pt x="0" y="809625"/>
                  </a:moveTo>
                  <a:lnTo>
                    <a:pt x="1430" y="762051"/>
                  </a:lnTo>
                  <a:lnTo>
                    <a:pt x="5669" y="715201"/>
                  </a:lnTo>
                  <a:lnTo>
                    <a:pt x="12638" y="669151"/>
                  </a:lnTo>
                  <a:lnTo>
                    <a:pt x="22258" y="623978"/>
                  </a:lnTo>
                  <a:lnTo>
                    <a:pt x="34449" y="579756"/>
                  </a:lnTo>
                  <a:lnTo>
                    <a:pt x="49133" y="536562"/>
                  </a:lnTo>
                  <a:lnTo>
                    <a:pt x="66230" y="494472"/>
                  </a:lnTo>
                  <a:lnTo>
                    <a:pt x="85662" y="453562"/>
                  </a:lnTo>
                  <a:lnTo>
                    <a:pt x="107349" y="413907"/>
                  </a:lnTo>
                  <a:lnTo>
                    <a:pt x="131214" y="375584"/>
                  </a:lnTo>
                  <a:lnTo>
                    <a:pt x="157175" y="338668"/>
                  </a:lnTo>
                  <a:lnTo>
                    <a:pt x="185156" y="303236"/>
                  </a:lnTo>
                  <a:lnTo>
                    <a:pt x="215075" y="269362"/>
                  </a:lnTo>
                  <a:lnTo>
                    <a:pt x="246856" y="237124"/>
                  </a:lnTo>
                  <a:lnTo>
                    <a:pt x="280418" y="206597"/>
                  </a:lnTo>
                  <a:lnTo>
                    <a:pt x="315682" y="177858"/>
                  </a:lnTo>
                  <a:lnTo>
                    <a:pt x="352570" y="150981"/>
                  </a:lnTo>
                  <a:lnTo>
                    <a:pt x="391003" y="126043"/>
                  </a:lnTo>
                  <a:lnTo>
                    <a:pt x="430901" y="103119"/>
                  </a:lnTo>
                  <a:lnTo>
                    <a:pt x="472186" y="82287"/>
                  </a:lnTo>
                  <a:lnTo>
                    <a:pt x="514778" y="63621"/>
                  </a:lnTo>
                  <a:lnTo>
                    <a:pt x="558599" y="47197"/>
                  </a:lnTo>
                  <a:lnTo>
                    <a:pt x="603569" y="33092"/>
                  </a:lnTo>
                  <a:lnTo>
                    <a:pt x="649610" y="21381"/>
                  </a:lnTo>
                  <a:lnTo>
                    <a:pt x="696642" y="12140"/>
                  </a:lnTo>
                  <a:lnTo>
                    <a:pt x="744587" y="5446"/>
                  </a:lnTo>
                  <a:lnTo>
                    <a:pt x="793366" y="1374"/>
                  </a:lnTo>
                  <a:lnTo>
                    <a:pt x="842899" y="0"/>
                  </a:lnTo>
                  <a:lnTo>
                    <a:pt x="892432" y="1374"/>
                  </a:lnTo>
                  <a:lnTo>
                    <a:pt x="941212" y="5446"/>
                  </a:lnTo>
                  <a:lnTo>
                    <a:pt x="989159" y="12140"/>
                  </a:lnTo>
                  <a:lnTo>
                    <a:pt x="1036194" y="21381"/>
                  </a:lnTo>
                  <a:lnTo>
                    <a:pt x="1082238" y="33092"/>
                  </a:lnTo>
                  <a:lnTo>
                    <a:pt x="1127213" y="47197"/>
                  </a:lnTo>
                  <a:lnTo>
                    <a:pt x="1171039" y="63621"/>
                  </a:lnTo>
                  <a:lnTo>
                    <a:pt x="1213636" y="82287"/>
                  </a:lnTo>
                  <a:lnTo>
                    <a:pt x="1254927" y="103119"/>
                  </a:lnTo>
                  <a:lnTo>
                    <a:pt x="1294831" y="126043"/>
                  </a:lnTo>
                  <a:lnTo>
                    <a:pt x="1333270" y="150981"/>
                  </a:lnTo>
                  <a:lnTo>
                    <a:pt x="1370165" y="177858"/>
                  </a:lnTo>
                  <a:lnTo>
                    <a:pt x="1405436" y="206597"/>
                  </a:lnTo>
                  <a:lnTo>
                    <a:pt x="1439005" y="237124"/>
                  </a:lnTo>
                  <a:lnTo>
                    <a:pt x="1470792" y="269362"/>
                  </a:lnTo>
                  <a:lnTo>
                    <a:pt x="1500719" y="303236"/>
                  </a:lnTo>
                  <a:lnTo>
                    <a:pt x="1528705" y="338668"/>
                  </a:lnTo>
                  <a:lnTo>
                    <a:pt x="1554673" y="375584"/>
                  </a:lnTo>
                  <a:lnTo>
                    <a:pt x="1578544" y="413907"/>
                  </a:lnTo>
                  <a:lnTo>
                    <a:pt x="1600237" y="453562"/>
                  </a:lnTo>
                  <a:lnTo>
                    <a:pt x="1619674" y="494472"/>
                  </a:lnTo>
                  <a:lnTo>
                    <a:pt x="1636776" y="536562"/>
                  </a:lnTo>
                  <a:lnTo>
                    <a:pt x="1651464" y="579756"/>
                  </a:lnTo>
                  <a:lnTo>
                    <a:pt x="1663659" y="623978"/>
                  </a:lnTo>
                  <a:lnTo>
                    <a:pt x="1673282" y="669151"/>
                  </a:lnTo>
                  <a:lnTo>
                    <a:pt x="1680253" y="715201"/>
                  </a:lnTo>
                  <a:lnTo>
                    <a:pt x="1684493" y="762051"/>
                  </a:lnTo>
                  <a:lnTo>
                    <a:pt x="1685925" y="809625"/>
                  </a:lnTo>
                  <a:lnTo>
                    <a:pt x="1684493" y="857186"/>
                  </a:lnTo>
                  <a:lnTo>
                    <a:pt x="1680253" y="904025"/>
                  </a:lnTo>
                  <a:lnTo>
                    <a:pt x="1673282" y="950065"/>
                  </a:lnTo>
                  <a:lnTo>
                    <a:pt x="1663659" y="995231"/>
                  </a:lnTo>
                  <a:lnTo>
                    <a:pt x="1651464" y="1039447"/>
                  </a:lnTo>
                  <a:lnTo>
                    <a:pt x="1636776" y="1082637"/>
                  </a:lnTo>
                  <a:lnTo>
                    <a:pt x="1619674" y="1124723"/>
                  </a:lnTo>
                  <a:lnTo>
                    <a:pt x="1600237" y="1165632"/>
                  </a:lnTo>
                  <a:lnTo>
                    <a:pt x="1578544" y="1205286"/>
                  </a:lnTo>
                  <a:lnTo>
                    <a:pt x="1554673" y="1243609"/>
                  </a:lnTo>
                  <a:lnTo>
                    <a:pt x="1528705" y="1280526"/>
                  </a:lnTo>
                  <a:lnTo>
                    <a:pt x="1500719" y="1315960"/>
                  </a:lnTo>
                  <a:lnTo>
                    <a:pt x="1470792" y="1349836"/>
                  </a:lnTo>
                  <a:lnTo>
                    <a:pt x="1439005" y="1382077"/>
                  </a:lnTo>
                  <a:lnTo>
                    <a:pt x="1405436" y="1412608"/>
                  </a:lnTo>
                  <a:lnTo>
                    <a:pt x="1370165" y="1441351"/>
                  </a:lnTo>
                  <a:lnTo>
                    <a:pt x="1333270" y="1468233"/>
                  </a:lnTo>
                  <a:lnTo>
                    <a:pt x="1294831" y="1493175"/>
                  </a:lnTo>
                  <a:lnTo>
                    <a:pt x="1254927" y="1516103"/>
                  </a:lnTo>
                  <a:lnTo>
                    <a:pt x="1213636" y="1536940"/>
                  </a:lnTo>
                  <a:lnTo>
                    <a:pt x="1171039" y="1555611"/>
                  </a:lnTo>
                  <a:lnTo>
                    <a:pt x="1127213" y="1572038"/>
                  </a:lnTo>
                  <a:lnTo>
                    <a:pt x="1082238" y="1586147"/>
                  </a:lnTo>
                  <a:lnTo>
                    <a:pt x="1036194" y="1597861"/>
                  </a:lnTo>
                  <a:lnTo>
                    <a:pt x="989159" y="1607105"/>
                  </a:lnTo>
                  <a:lnTo>
                    <a:pt x="941212" y="1613801"/>
                  </a:lnTo>
                  <a:lnTo>
                    <a:pt x="892432" y="1617875"/>
                  </a:lnTo>
                  <a:lnTo>
                    <a:pt x="842899" y="1619250"/>
                  </a:lnTo>
                  <a:lnTo>
                    <a:pt x="793366" y="1617875"/>
                  </a:lnTo>
                  <a:lnTo>
                    <a:pt x="744587" y="1613801"/>
                  </a:lnTo>
                  <a:lnTo>
                    <a:pt x="696642" y="1607105"/>
                  </a:lnTo>
                  <a:lnTo>
                    <a:pt x="649610" y="1597861"/>
                  </a:lnTo>
                  <a:lnTo>
                    <a:pt x="603569" y="1586147"/>
                  </a:lnTo>
                  <a:lnTo>
                    <a:pt x="558599" y="1572038"/>
                  </a:lnTo>
                  <a:lnTo>
                    <a:pt x="514778" y="1555611"/>
                  </a:lnTo>
                  <a:lnTo>
                    <a:pt x="472186" y="1536940"/>
                  </a:lnTo>
                  <a:lnTo>
                    <a:pt x="430901" y="1516103"/>
                  </a:lnTo>
                  <a:lnTo>
                    <a:pt x="391003" y="1493175"/>
                  </a:lnTo>
                  <a:lnTo>
                    <a:pt x="352570" y="1468233"/>
                  </a:lnTo>
                  <a:lnTo>
                    <a:pt x="315682" y="1441351"/>
                  </a:lnTo>
                  <a:lnTo>
                    <a:pt x="280418" y="1412608"/>
                  </a:lnTo>
                  <a:lnTo>
                    <a:pt x="246856" y="1382077"/>
                  </a:lnTo>
                  <a:lnTo>
                    <a:pt x="215075" y="1349836"/>
                  </a:lnTo>
                  <a:lnTo>
                    <a:pt x="185156" y="1315960"/>
                  </a:lnTo>
                  <a:lnTo>
                    <a:pt x="157175" y="1280526"/>
                  </a:lnTo>
                  <a:lnTo>
                    <a:pt x="131214" y="1243609"/>
                  </a:lnTo>
                  <a:lnTo>
                    <a:pt x="107349" y="1205286"/>
                  </a:lnTo>
                  <a:lnTo>
                    <a:pt x="85662" y="1165632"/>
                  </a:lnTo>
                  <a:lnTo>
                    <a:pt x="66230" y="1124723"/>
                  </a:lnTo>
                  <a:lnTo>
                    <a:pt x="49133" y="1082637"/>
                  </a:lnTo>
                  <a:lnTo>
                    <a:pt x="34449" y="1039447"/>
                  </a:lnTo>
                  <a:lnTo>
                    <a:pt x="22258" y="995231"/>
                  </a:lnTo>
                  <a:lnTo>
                    <a:pt x="12638" y="950065"/>
                  </a:lnTo>
                  <a:lnTo>
                    <a:pt x="5669" y="904025"/>
                  </a:lnTo>
                  <a:lnTo>
                    <a:pt x="1430" y="857186"/>
                  </a:lnTo>
                  <a:lnTo>
                    <a:pt x="0" y="809625"/>
                  </a:lnTo>
                  <a:close/>
                </a:path>
              </a:pathLst>
            </a:custGeom>
            <a:ln w="12700">
              <a:solidFill>
                <a:srgbClr val="31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3015360" y="3530536"/>
            <a:ext cx="1378585" cy="6400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 marR="5080" indent="81915">
              <a:lnSpc>
                <a:spcPct val="100000"/>
              </a:lnSpc>
              <a:spcBef>
                <a:spcPts val="125"/>
              </a:spcBef>
            </a:pP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Sustainable Procurement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1513205" y="45148"/>
            <a:ext cx="9479280" cy="5289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35">
                <a:solidFill>
                  <a:srgbClr val="000000"/>
                </a:solidFill>
              </a:rPr>
              <a:t>Sustainable</a:t>
            </a:r>
            <a:r>
              <a:rPr dirty="0" sz="3300" spc="-150">
                <a:solidFill>
                  <a:srgbClr val="000000"/>
                </a:solidFill>
              </a:rPr>
              <a:t> </a:t>
            </a:r>
            <a:r>
              <a:rPr dirty="0" sz="3300" spc="-35">
                <a:solidFill>
                  <a:srgbClr val="000000"/>
                </a:solidFill>
              </a:rPr>
              <a:t>Procurement:</a:t>
            </a:r>
            <a:r>
              <a:rPr dirty="0" sz="3300" spc="-130">
                <a:solidFill>
                  <a:srgbClr val="000000"/>
                </a:solidFill>
              </a:rPr>
              <a:t> </a:t>
            </a:r>
            <a:r>
              <a:rPr dirty="0" sz="3300" spc="-30">
                <a:solidFill>
                  <a:srgbClr val="000000"/>
                </a:solidFill>
              </a:rPr>
              <a:t>Waking</a:t>
            </a:r>
            <a:r>
              <a:rPr dirty="0" sz="3300" spc="-130">
                <a:solidFill>
                  <a:srgbClr val="000000"/>
                </a:solidFill>
              </a:rPr>
              <a:t> </a:t>
            </a:r>
            <a:r>
              <a:rPr dirty="0" sz="3300">
                <a:solidFill>
                  <a:srgbClr val="000000"/>
                </a:solidFill>
              </a:rPr>
              <a:t>the</a:t>
            </a:r>
            <a:r>
              <a:rPr dirty="0" sz="3300" spc="-140">
                <a:solidFill>
                  <a:srgbClr val="000000"/>
                </a:solidFill>
              </a:rPr>
              <a:t> </a:t>
            </a:r>
            <a:r>
              <a:rPr dirty="0" sz="3300" spc="-35">
                <a:solidFill>
                  <a:srgbClr val="000000"/>
                </a:solidFill>
              </a:rPr>
              <a:t>Trillion</a:t>
            </a:r>
            <a:r>
              <a:rPr dirty="0" sz="3300" spc="-140">
                <a:solidFill>
                  <a:srgbClr val="000000"/>
                </a:solidFill>
              </a:rPr>
              <a:t> </a:t>
            </a:r>
            <a:r>
              <a:rPr dirty="0" sz="3300">
                <a:solidFill>
                  <a:srgbClr val="000000"/>
                </a:solidFill>
              </a:rPr>
              <a:t>Dollar</a:t>
            </a:r>
            <a:r>
              <a:rPr dirty="0" sz="3300" spc="-95">
                <a:solidFill>
                  <a:srgbClr val="000000"/>
                </a:solidFill>
              </a:rPr>
              <a:t> </a:t>
            </a:r>
            <a:r>
              <a:rPr dirty="0" sz="3300" spc="-10">
                <a:solidFill>
                  <a:srgbClr val="000000"/>
                </a:solidFill>
              </a:rPr>
              <a:t>Giant</a:t>
            </a:r>
            <a:endParaRPr sz="3300"/>
          </a:p>
        </p:txBody>
      </p:sp>
      <p:grpSp>
        <p:nvGrpSpPr>
          <p:cNvPr id="28" name="object 28" descr=""/>
          <p:cNvGrpSpPr/>
          <p:nvPr/>
        </p:nvGrpSpPr>
        <p:grpSpPr>
          <a:xfrm>
            <a:off x="0" y="819150"/>
            <a:ext cx="12192000" cy="85725"/>
            <a:chOff x="0" y="819150"/>
            <a:chExt cx="12192000" cy="85725"/>
          </a:xfrm>
        </p:grpSpPr>
        <p:sp>
          <p:nvSpPr>
            <p:cNvPr id="29" name="object 29" descr=""/>
            <p:cNvSpPr/>
            <p:nvPr/>
          </p:nvSpPr>
          <p:spPr>
            <a:xfrm>
              <a:off x="0" y="819150"/>
              <a:ext cx="12192000" cy="85725"/>
            </a:xfrm>
            <a:custGeom>
              <a:avLst/>
              <a:gdLst/>
              <a:ahLst/>
              <a:cxnLst/>
              <a:rect l="l" t="t" r="r" b="b"/>
              <a:pathLst>
                <a:path w="12192000" h="85725">
                  <a:moveTo>
                    <a:pt x="12192000" y="0"/>
                  </a:moveTo>
                  <a:lnTo>
                    <a:pt x="0" y="0"/>
                  </a:lnTo>
                  <a:lnTo>
                    <a:pt x="0" y="85725"/>
                  </a:lnTo>
                  <a:lnTo>
                    <a:pt x="12192000" y="8572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1677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9858375" y="819150"/>
              <a:ext cx="2333625" cy="85725"/>
            </a:xfrm>
            <a:custGeom>
              <a:avLst/>
              <a:gdLst/>
              <a:ahLst/>
              <a:cxnLst/>
              <a:rect l="l" t="t" r="r" b="b"/>
              <a:pathLst>
                <a:path w="2333625" h="85725">
                  <a:moveTo>
                    <a:pt x="2333625" y="0"/>
                  </a:moveTo>
                  <a:lnTo>
                    <a:pt x="0" y="0"/>
                  </a:lnTo>
                  <a:lnTo>
                    <a:pt x="114553" y="85725"/>
                  </a:lnTo>
                  <a:lnTo>
                    <a:pt x="2333625" y="85725"/>
                  </a:lnTo>
                  <a:lnTo>
                    <a:pt x="2333625" y="0"/>
                  </a:lnTo>
                  <a:close/>
                </a:path>
              </a:pathLst>
            </a:custGeom>
            <a:solidFill>
              <a:srgbClr val="1E92AE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31" name="object 3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32" name="object 32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663433" y="1431543"/>
            <a:ext cx="3559175" cy="1342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700" spc="75" b="1">
                <a:solidFill>
                  <a:srgbClr val="FFC000"/>
                </a:solidFill>
                <a:latin typeface="Lucida Sans"/>
                <a:cs typeface="Lucida Sans"/>
              </a:rPr>
              <a:t>Scale</a:t>
            </a:r>
            <a:endParaRPr sz="2700">
              <a:latin typeface="Lucida Sans"/>
              <a:cs typeface="Lucida Sans"/>
            </a:endParaRPr>
          </a:p>
          <a:p>
            <a:pPr marL="12700" marR="680085">
              <a:lnSpc>
                <a:spcPct val="98100"/>
              </a:lnSpc>
              <a:spcBef>
                <a:spcPts val="95"/>
              </a:spcBef>
            </a:pPr>
            <a:r>
              <a:rPr dirty="0" sz="1500" spc="-10" b="1">
                <a:latin typeface="Lucida Sans"/>
                <a:cs typeface="Lucida Sans"/>
              </a:rPr>
              <a:t>From</a:t>
            </a:r>
            <a:r>
              <a:rPr dirty="0" sz="1500" spc="-240" b="1">
                <a:latin typeface="Lucida Sans"/>
                <a:cs typeface="Lucida Sans"/>
              </a:rPr>
              <a:t> </a:t>
            </a:r>
            <a:r>
              <a:rPr dirty="0" sz="1500" b="1">
                <a:latin typeface="Lucida Sans"/>
                <a:cs typeface="Lucida Sans"/>
              </a:rPr>
              <a:t>niche</a:t>
            </a:r>
            <a:r>
              <a:rPr dirty="0" sz="1500" spc="-75" b="1">
                <a:latin typeface="Lucida Sans"/>
                <a:cs typeface="Lucida Sans"/>
              </a:rPr>
              <a:t> </a:t>
            </a:r>
            <a:r>
              <a:rPr dirty="0" sz="1500" spc="-20" b="1">
                <a:latin typeface="Lucida Sans"/>
                <a:cs typeface="Lucida Sans"/>
              </a:rPr>
              <a:t>to</a:t>
            </a:r>
            <a:r>
              <a:rPr dirty="0" sz="1500" spc="-195" b="1">
                <a:latin typeface="Lucida Sans"/>
                <a:cs typeface="Lucida Sans"/>
              </a:rPr>
              <a:t> </a:t>
            </a:r>
            <a:r>
              <a:rPr dirty="0" sz="1500" b="1">
                <a:latin typeface="Lucida Sans"/>
                <a:cs typeface="Lucida Sans"/>
              </a:rPr>
              <a:t>core</a:t>
            </a:r>
            <a:r>
              <a:rPr dirty="0" sz="1500" spc="-155" b="1">
                <a:latin typeface="Lucida Sans"/>
                <a:cs typeface="Lucida Sans"/>
              </a:rPr>
              <a:t> </a:t>
            </a:r>
            <a:r>
              <a:rPr dirty="0" sz="1500" b="1">
                <a:latin typeface="Lucida Sans"/>
                <a:cs typeface="Lucida Sans"/>
              </a:rPr>
              <a:t>strategy</a:t>
            </a:r>
            <a:r>
              <a:rPr dirty="0" sz="1500" spc="-185" b="1">
                <a:latin typeface="Lucida Sans"/>
                <a:cs typeface="Lucida Sans"/>
              </a:rPr>
              <a:t> </a:t>
            </a:r>
            <a:r>
              <a:rPr dirty="0" sz="1500" spc="-25" b="1">
                <a:latin typeface="Lucida Sans"/>
                <a:cs typeface="Lucida Sans"/>
              </a:rPr>
              <a:t>of </a:t>
            </a:r>
            <a:r>
              <a:rPr dirty="0" sz="1500" spc="-10" b="1">
                <a:latin typeface="Lucida Sans"/>
                <a:cs typeface="Lucida Sans"/>
              </a:rPr>
              <a:t>government</a:t>
            </a:r>
            <a:r>
              <a:rPr dirty="0" sz="1500" spc="-60" b="1">
                <a:latin typeface="Lucida Sans"/>
                <a:cs typeface="Lucida Sans"/>
              </a:rPr>
              <a:t> </a:t>
            </a:r>
            <a:r>
              <a:rPr dirty="0" sz="1500" spc="-80" b="1">
                <a:latin typeface="Lucida Sans"/>
                <a:cs typeface="Lucida Sans"/>
              </a:rPr>
              <a:t>for</a:t>
            </a:r>
            <a:r>
              <a:rPr dirty="0" sz="1500" spc="-95" b="1">
                <a:latin typeface="Lucida Sans"/>
                <a:cs typeface="Lucida Sans"/>
              </a:rPr>
              <a:t> </a:t>
            </a:r>
            <a:r>
              <a:rPr dirty="0" sz="1500" spc="-10" b="1">
                <a:latin typeface="Lucida Sans"/>
                <a:cs typeface="Lucida Sans"/>
              </a:rPr>
              <a:t>market transformation</a:t>
            </a:r>
            <a:endParaRPr sz="1500">
              <a:latin typeface="Lucida Sans"/>
              <a:cs typeface="Lucida Sans"/>
            </a:endParaRPr>
          </a:p>
          <a:p>
            <a:pPr algn="r" marR="5080">
              <a:lnSpc>
                <a:spcPts val="1725"/>
              </a:lnSpc>
            </a:pPr>
            <a:r>
              <a:rPr dirty="0" sz="1500" spc="-15">
                <a:solidFill>
                  <a:srgbClr val="585858"/>
                </a:solidFill>
                <a:latin typeface="Gill Sans MT"/>
                <a:cs typeface="Gill Sans MT"/>
              </a:rPr>
              <a:t>.</a:t>
            </a:r>
            <a:endParaRPr sz="1500">
              <a:latin typeface="Gill Sans MT"/>
              <a:cs typeface="Gill Sans M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7410450" y="1571625"/>
            <a:ext cx="142875" cy="809625"/>
          </a:xfrm>
          <a:custGeom>
            <a:avLst/>
            <a:gdLst/>
            <a:ahLst/>
            <a:cxnLst/>
            <a:rect l="l" t="t" r="r" b="b"/>
            <a:pathLst>
              <a:path w="142875" h="809625">
                <a:moveTo>
                  <a:pt x="118999" y="0"/>
                </a:moveTo>
                <a:lnTo>
                  <a:pt x="23875" y="0"/>
                </a:lnTo>
                <a:lnTo>
                  <a:pt x="14573" y="1873"/>
                </a:lnTo>
                <a:lnTo>
                  <a:pt x="6985" y="6984"/>
                </a:lnTo>
                <a:lnTo>
                  <a:pt x="1873" y="14573"/>
                </a:lnTo>
                <a:lnTo>
                  <a:pt x="0" y="23875"/>
                </a:lnTo>
                <a:lnTo>
                  <a:pt x="0" y="785749"/>
                </a:lnTo>
                <a:lnTo>
                  <a:pt x="1873" y="795051"/>
                </a:lnTo>
                <a:lnTo>
                  <a:pt x="6985" y="802640"/>
                </a:lnTo>
                <a:lnTo>
                  <a:pt x="14573" y="807751"/>
                </a:lnTo>
                <a:lnTo>
                  <a:pt x="23875" y="809625"/>
                </a:lnTo>
                <a:lnTo>
                  <a:pt x="118999" y="809625"/>
                </a:lnTo>
                <a:lnTo>
                  <a:pt x="128301" y="807751"/>
                </a:lnTo>
                <a:lnTo>
                  <a:pt x="135889" y="802640"/>
                </a:lnTo>
                <a:lnTo>
                  <a:pt x="141001" y="795051"/>
                </a:lnTo>
                <a:lnTo>
                  <a:pt x="142875" y="785749"/>
                </a:lnTo>
                <a:lnTo>
                  <a:pt x="142875" y="23875"/>
                </a:lnTo>
                <a:lnTo>
                  <a:pt x="141001" y="14573"/>
                </a:lnTo>
                <a:lnTo>
                  <a:pt x="135889" y="6984"/>
                </a:lnTo>
                <a:lnTo>
                  <a:pt x="128301" y="1873"/>
                </a:lnTo>
                <a:lnTo>
                  <a:pt x="118999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663433" y="3332797"/>
            <a:ext cx="3333115" cy="1341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700" spc="45" b="1">
                <a:solidFill>
                  <a:srgbClr val="FFC000"/>
                </a:solidFill>
                <a:latin typeface="Lucida Sans"/>
                <a:cs typeface="Lucida Sans"/>
              </a:rPr>
              <a:t>Scope</a:t>
            </a:r>
            <a:endParaRPr sz="2700">
              <a:latin typeface="Lucida Sans"/>
              <a:cs typeface="Lucida Sans"/>
            </a:endParaRPr>
          </a:p>
          <a:p>
            <a:pPr marL="12700" marR="5080" indent="39370">
              <a:lnSpc>
                <a:spcPct val="98000"/>
              </a:lnSpc>
              <a:spcBef>
                <a:spcPts val="100"/>
              </a:spcBef>
            </a:pPr>
            <a:r>
              <a:rPr dirty="0" sz="1500" spc="-35" b="1">
                <a:latin typeface="Lucida Sans"/>
                <a:cs typeface="Lucida Sans"/>
              </a:rPr>
              <a:t>Shift</a:t>
            </a:r>
            <a:r>
              <a:rPr dirty="0" sz="1500" spc="-145" b="1">
                <a:latin typeface="Lucida Sans"/>
                <a:cs typeface="Lucida Sans"/>
              </a:rPr>
              <a:t> </a:t>
            </a:r>
            <a:r>
              <a:rPr dirty="0" sz="1500" spc="-20" b="1">
                <a:latin typeface="Lucida Sans"/>
                <a:cs typeface="Lucida Sans"/>
              </a:rPr>
              <a:t>from</a:t>
            </a:r>
            <a:r>
              <a:rPr dirty="0" sz="1500" spc="-145" b="1">
                <a:latin typeface="Lucida Sans"/>
                <a:cs typeface="Lucida Sans"/>
              </a:rPr>
              <a:t> </a:t>
            </a:r>
            <a:r>
              <a:rPr dirty="0" sz="1500" spc="-20" b="1">
                <a:latin typeface="Lucida Sans"/>
                <a:cs typeface="Lucida Sans"/>
              </a:rPr>
              <a:t>products</a:t>
            </a:r>
            <a:r>
              <a:rPr dirty="0" sz="1500" spc="-145" b="1">
                <a:latin typeface="Lucida Sans"/>
                <a:cs typeface="Lucida Sans"/>
              </a:rPr>
              <a:t> </a:t>
            </a:r>
            <a:r>
              <a:rPr dirty="0" sz="1500" spc="-20" b="1">
                <a:latin typeface="Lucida Sans"/>
                <a:cs typeface="Lucida Sans"/>
              </a:rPr>
              <a:t>to</a:t>
            </a:r>
            <a:r>
              <a:rPr dirty="0" sz="1500" spc="-114" b="1">
                <a:latin typeface="Lucida Sans"/>
                <a:cs typeface="Lucida Sans"/>
              </a:rPr>
              <a:t> </a:t>
            </a:r>
            <a:r>
              <a:rPr dirty="0" sz="1500" b="1">
                <a:latin typeface="Lucida Sans"/>
                <a:cs typeface="Lucida Sans"/>
              </a:rPr>
              <a:t>purchase</a:t>
            </a:r>
            <a:r>
              <a:rPr dirty="0" sz="1500" spc="-160" b="1">
                <a:latin typeface="Lucida Sans"/>
                <a:cs typeface="Lucida Sans"/>
              </a:rPr>
              <a:t> </a:t>
            </a:r>
            <a:r>
              <a:rPr dirty="0" sz="1500" spc="-25" b="1">
                <a:latin typeface="Lucida Sans"/>
                <a:cs typeface="Lucida Sans"/>
              </a:rPr>
              <a:t>of </a:t>
            </a:r>
            <a:r>
              <a:rPr dirty="0" sz="1500" spc="-10" b="1">
                <a:latin typeface="Lucida Sans"/>
                <a:cs typeface="Lucida Sans"/>
              </a:rPr>
              <a:t>goods,</a:t>
            </a:r>
            <a:r>
              <a:rPr dirty="0" sz="1500" spc="-215" b="1">
                <a:latin typeface="Lucida Sans"/>
                <a:cs typeface="Lucida Sans"/>
              </a:rPr>
              <a:t> </a:t>
            </a:r>
            <a:r>
              <a:rPr dirty="0" sz="1500" spc="-10" b="1">
                <a:latin typeface="Lucida Sans"/>
                <a:cs typeface="Lucida Sans"/>
              </a:rPr>
              <a:t>services</a:t>
            </a:r>
            <a:r>
              <a:rPr dirty="0" sz="1500" spc="-170" b="1">
                <a:latin typeface="Lucida Sans"/>
                <a:cs typeface="Lucida Sans"/>
              </a:rPr>
              <a:t> </a:t>
            </a:r>
            <a:r>
              <a:rPr dirty="0" sz="1500" spc="50" b="1">
                <a:latin typeface="Lucida Sans"/>
                <a:cs typeface="Lucida Sans"/>
              </a:rPr>
              <a:t>and</a:t>
            </a:r>
            <a:r>
              <a:rPr dirty="0" sz="1500" spc="-200" b="1">
                <a:latin typeface="Lucida Sans"/>
                <a:cs typeface="Lucida Sans"/>
              </a:rPr>
              <a:t> </a:t>
            </a:r>
            <a:r>
              <a:rPr dirty="0" sz="1500" spc="-45" b="1">
                <a:latin typeface="Lucida Sans"/>
                <a:cs typeface="Lucida Sans"/>
              </a:rPr>
              <a:t>works</a:t>
            </a:r>
            <a:r>
              <a:rPr dirty="0" sz="1500" spc="-170" b="1">
                <a:latin typeface="Lucida Sans"/>
                <a:cs typeface="Lucida Sans"/>
              </a:rPr>
              <a:t> </a:t>
            </a:r>
            <a:r>
              <a:rPr dirty="0" sz="1500" spc="75" b="1">
                <a:latin typeface="Lucida Sans"/>
                <a:cs typeface="Lucida Sans"/>
              </a:rPr>
              <a:t>at</a:t>
            </a:r>
            <a:r>
              <a:rPr dirty="0" sz="1500" spc="-165" b="1">
                <a:latin typeface="Lucida Sans"/>
                <a:cs typeface="Lucida Sans"/>
              </a:rPr>
              <a:t> </a:t>
            </a:r>
            <a:r>
              <a:rPr dirty="0" sz="1500" spc="-25" b="1">
                <a:latin typeface="Lucida Sans"/>
                <a:cs typeface="Lucida Sans"/>
              </a:rPr>
              <a:t>all </a:t>
            </a:r>
            <a:r>
              <a:rPr dirty="0" sz="1500" spc="-20" b="1">
                <a:latin typeface="Lucida Sans"/>
                <a:cs typeface="Lucida Sans"/>
              </a:rPr>
              <a:t>level</a:t>
            </a:r>
            <a:r>
              <a:rPr dirty="0" sz="1500" spc="-150" b="1">
                <a:latin typeface="Lucida Sans"/>
                <a:cs typeface="Lucida Sans"/>
              </a:rPr>
              <a:t> </a:t>
            </a:r>
            <a:r>
              <a:rPr dirty="0" sz="1500" spc="-50" b="1">
                <a:latin typeface="Lucida Sans"/>
                <a:cs typeface="Lucida Sans"/>
              </a:rPr>
              <a:t>of</a:t>
            </a:r>
            <a:r>
              <a:rPr dirty="0" sz="1500" spc="-170" b="1">
                <a:latin typeface="Lucida Sans"/>
                <a:cs typeface="Lucida Sans"/>
              </a:rPr>
              <a:t> </a:t>
            </a:r>
            <a:r>
              <a:rPr dirty="0" sz="1500" spc="-10" b="1">
                <a:latin typeface="Lucida Sans"/>
                <a:cs typeface="Lucida Sans"/>
              </a:rPr>
              <a:t>governments</a:t>
            </a:r>
            <a:endParaRPr sz="1500">
              <a:latin typeface="Lucida Sans"/>
              <a:cs typeface="Lucida Sans"/>
            </a:endParaRPr>
          </a:p>
          <a:p>
            <a:pPr marL="12700">
              <a:lnSpc>
                <a:spcPts val="1730"/>
              </a:lnSpc>
            </a:pPr>
            <a:r>
              <a:rPr dirty="0" sz="1500" spc="-15">
                <a:solidFill>
                  <a:srgbClr val="585858"/>
                </a:solidFill>
                <a:latin typeface="Gill Sans MT"/>
                <a:cs typeface="Gill Sans MT"/>
              </a:rPr>
              <a:t>.</a:t>
            </a:r>
            <a:endParaRPr sz="1500">
              <a:latin typeface="Gill Sans MT"/>
              <a:cs typeface="Gill Sans MT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7412101" y="3411601"/>
            <a:ext cx="149225" cy="815975"/>
            <a:chOff x="7412101" y="3411601"/>
            <a:chExt cx="149225" cy="815975"/>
          </a:xfrm>
        </p:grpSpPr>
        <p:sp>
          <p:nvSpPr>
            <p:cNvPr id="6" name="object 6" descr=""/>
            <p:cNvSpPr/>
            <p:nvPr/>
          </p:nvSpPr>
          <p:spPr>
            <a:xfrm>
              <a:off x="7415276" y="3414776"/>
              <a:ext cx="142875" cy="809625"/>
            </a:xfrm>
            <a:custGeom>
              <a:avLst/>
              <a:gdLst/>
              <a:ahLst/>
              <a:cxnLst/>
              <a:rect l="l" t="t" r="r" b="b"/>
              <a:pathLst>
                <a:path w="142875" h="809625">
                  <a:moveTo>
                    <a:pt x="118999" y="0"/>
                  </a:moveTo>
                  <a:lnTo>
                    <a:pt x="23749" y="0"/>
                  </a:lnTo>
                  <a:lnTo>
                    <a:pt x="14466" y="1853"/>
                  </a:lnTo>
                  <a:lnTo>
                    <a:pt x="6921" y="6921"/>
                  </a:lnTo>
                  <a:lnTo>
                    <a:pt x="1853" y="14466"/>
                  </a:lnTo>
                  <a:lnTo>
                    <a:pt x="0" y="23749"/>
                  </a:lnTo>
                  <a:lnTo>
                    <a:pt x="0" y="785749"/>
                  </a:lnTo>
                  <a:lnTo>
                    <a:pt x="1853" y="795051"/>
                  </a:lnTo>
                  <a:lnTo>
                    <a:pt x="6921" y="802639"/>
                  </a:lnTo>
                  <a:lnTo>
                    <a:pt x="14466" y="807751"/>
                  </a:lnTo>
                  <a:lnTo>
                    <a:pt x="23749" y="809625"/>
                  </a:lnTo>
                  <a:lnTo>
                    <a:pt x="118999" y="809625"/>
                  </a:lnTo>
                  <a:lnTo>
                    <a:pt x="128301" y="807751"/>
                  </a:lnTo>
                  <a:lnTo>
                    <a:pt x="135889" y="802639"/>
                  </a:lnTo>
                  <a:lnTo>
                    <a:pt x="141001" y="795051"/>
                  </a:lnTo>
                  <a:lnTo>
                    <a:pt x="142875" y="785749"/>
                  </a:lnTo>
                  <a:lnTo>
                    <a:pt x="142875" y="23749"/>
                  </a:lnTo>
                  <a:lnTo>
                    <a:pt x="141001" y="14466"/>
                  </a:lnTo>
                  <a:lnTo>
                    <a:pt x="135889" y="6921"/>
                  </a:lnTo>
                  <a:lnTo>
                    <a:pt x="128301" y="1853"/>
                  </a:lnTo>
                  <a:lnTo>
                    <a:pt x="118999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7415276" y="3414776"/>
              <a:ext cx="142875" cy="809625"/>
            </a:xfrm>
            <a:custGeom>
              <a:avLst/>
              <a:gdLst/>
              <a:ahLst/>
              <a:cxnLst/>
              <a:rect l="l" t="t" r="r" b="b"/>
              <a:pathLst>
                <a:path w="142875" h="809625">
                  <a:moveTo>
                    <a:pt x="0" y="23749"/>
                  </a:moveTo>
                  <a:lnTo>
                    <a:pt x="1853" y="14466"/>
                  </a:lnTo>
                  <a:lnTo>
                    <a:pt x="6921" y="6921"/>
                  </a:lnTo>
                  <a:lnTo>
                    <a:pt x="14466" y="1853"/>
                  </a:lnTo>
                  <a:lnTo>
                    <a:pt x="23749" y="0"/>
                  </a:lnTo>
                  <a:lnTo>
                    <a:pt x="118999" y="0"/>
                  </a:lnTo>
                  <a:lnTo>
                    <a:pt x="128301" y="1853"/>
                  </a:lnTo>
                  <a:lnTo>
                    <a:pt x="135889" y="6921"/>
                  </a:lnTo>
                  <a:lnTo>
                    <a:pt x="141001" y="14466"/>
                  </a:lnTo>
                  <a:lnTo>
                    <a:pt x="142875" y="23749"/>
                  </a:lnTo>
                  <a:lnTo>
                    <a:pt x="142875" y="785749"/>
                  </a:lnTo>
                  <a:lnTo>
                    <a:pt x="141001" y="795051"/>
                  </a:lnTo>
                  <a:lnTo>
                    <a:pt x="135889" y="802639"/>
                  </a:lnTo>
                  <a:lnTo>
                    <a:pt x="128301" y="807751"/>
                  </a:lnTo>
                  <a:lnTo>
                    <a:pt x="118999" y="809625"/>
                  </a:lnTo>
                  <a:lnTo>
                    <a:pt x="23749" y="809625"/>
                  </a:lnTo>
                  <a:lnTo>
                    <a:pt x="14466" y="807751"/>
                  </a:lnTo>
                  <a:lnTo>
                    <a:pt x="6921" y="802639"/>
                  </a:lnTo>
                  <a:lnTo>
                    <a:pt x="1853" y="795051"/>
                  </a:lnTo>
                  <a:lnTo>
                    <a:pt x="0" y="785749"/>
                  </a:lnTo>
                  <a:lnTo>
                    <a:pt x="0" y="23749"/>
                  </a:lnTo>
                  <a:close/>
                </a:path>
              </a:pathLst>
            </a:custGeom>
            <a:ln w="635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7760334" y="5040376"/>
            <a:ext cx="2504440" cy="8940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700" spc="65" b="1">
                <a:solidFill>
                  <a:srgbClr val="2E5496"/>
                </a:solidFill>
                <a:latin typeface="Lucida Sans"/>
                <a:cs typeface="Lucida Sans"/>
              </a:rPr>
              <a:t>Impact</a:t>
            </a:r>
            <a:endParaRPr sz="2700">
              <a:latin typeface="Lucida Sans"/>
              <a:cs typeface="Lucida Sans"/>
            </a:endParaRPr>
          </a:p>
          <a:p>
            <a:pPr marL="12700" marR="5080">
              <a:lnSpc>
                <a:spcPts val="1730"/>
              </a:lnSpc>
              <a:spcBef>
                <a:spcPts val="180"/>
              </a:spcBef>
            </a:pPr>
            <a:r>
              <a:rPr dirty="0" sz="1500" b="1">
                <a:latin typeface="Lucida Sans"/>
                <a:cs typeface="Lucida Sans"/>
              </a:rPr>
              <a:t>Creating</a:t>
            </a:r>
            <a:r>
              <a:rPr dirty="0" sz="1500" spc="-120" b="1">
                <a:latin typeface="Lucida Sans"/>
                <a:cs typeface="Lucida Sans"/>
              </a:rPr>
              <a:t> </a:t>
            </a:r>
            <a:r>
              <a:rPr dirty="0" sz="1500" b="1">
                <a:latin typeface="Lucida Sans"/>
                <a:cs typeface="Lucida Sans"/>
              </a:rPr>
              <a:t>impacts</a:t>
            </a:r>
            <a:r>
              <a:rPr dirty="0" sz="1500" spc="-80" b="1">
                <a:latin typeface="Lucida Sans"/>
                <a:cs typeface="Lucida Sans"/>
              </a:rPr>
              <a:t> </a:t>
            </a:r>
            <a:r>
              <a:rPr dirty="0" sz="1500" b="1">
                <a:latin typeface="Lucida Sans"/>
                <a:cs typeface="Lucida Sans"/>
              </a:rPr>
              <a:t>at</a:t>
            </a:r>
            <a:r>
              <a:rPr dirty="0" sz="1500" spc="35" b="1">
                <a:latin typeface="Lucida Sans"/>
                <a:cs typeface="Lucida Sans"/>
              </a:rPr>
              <a:t> </a:t>
            </a:r>
            <a:r>
              <a:rPr dirty="0" sz="1500" spc="-20" b="1">
                <a:latin typeface="Lucida Sans"/>
                <a:cs typeface="Lucida Sans"/>
              </a:rPr>
              <a:t>scale </a:t>
            </a:r>
            <a:r>
              <a:rPr dirty="0" sz="1500" b="1">
                <a:latin typeface="Lucida Sans"/>
                <a:cs typeface="Lucida Sans"/>
              </a:rPr>
              <a:t>that</a:t>
            </a:r>
            <a:r>
              <a:rPr dirty="0" sz="1500" spc="-60" b="1">
                <a:latin typeface="Lucida Sans"/>
                <a:cs typeface="Lucida Sans"/>
              </a:rPr>
              <a:t> </a:t>
            </a:r>
            <a:r>
              <a:rPr dirty="0" sz="1500" spc="-10" b="1">
                <a:latin typeface="Lucida Sans"/>
                <a:cs typeface="Lucida Sans"/>
              </a:rPr>
              <a:t>count</a:t>
            </a:r>
            <a:endParaRPr sz="1500">
              <a:latin typeface="Lucida Sans"/>
              <a:cs typeface="Lucida Sans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7439025" y="5162550"/>
            <a:ext cx="142875" cy="809625"/>
          </a:xfrm>
          <a:custGeom>
            <a:avLst/>
            <a:gdLst/>
            <a:ahLst/>
            <a:cxnLst/>
            <a:rect l="l" t="t" r="r" b="b"/>
            <a:pathLst>
              <a:path w="142875" h="809625">
                <a:moveTo>
                  <a:pt x="118999" y="0"/>
                </a:moveTo>
                <a:lnTo>
                  <a:pt x="23875" y="0"/>
                </a:lnTo>
                <a:lnTo>
                  <a:pt x="14573" y="1873"/>
                </a:lnTo>
                <a:lnTo>
                  <a:pt x="6985" y="6985"/>
                </a:lnTo>
                <a:lnTo>
                  <a:pt x="1873" y="14573"/>
                </a:lnTo>
                <a:lnTo>
                  <a:pt x="0" y="23875"/>
                </a:lnTo>
                <a:lnTo>
                  <a:pt x="0" y="785812"/>
                </a:lnTo>
                <a:lnTo>
                  <a:pt x="1873" y="795078"/>
                </a:lnTo>
                <a:lnTo>
                  <a:pt x="6985" y="802647"/>
                </a:lnTo>
                <a:lnTo>
                  <a:pt x="14573" y="807752"/>
                </a:lnTo>
                <a:lnTo>
                  <a:pt x="23875" y="809625"/>
                </a:lnTo>
                <a:lnTo>
                  <a:pt x="118999" y="809625"/>
                </a:lnTo>
                <a:lnTo>
                  <a:pt x="128301" y="807752"/>
                </a:lnTo>
                <a:lnTo>
                  <a:pt x="135889" y="802647"/>
                </a:lnTo>
                <a:lnTo>
                  <a:pt x="141001" y="795078"/>
                </a:lnTo>
                <a:lnTo>
                  <a:pt x="142875" y="785812"/>
                </a:lnTo>
                <a:lnTo>
                  <a:pt x="142875" y="23875"/>
                </a:lnTo>
                <a:lnTo>
                  <a:pt x="141001" y="14573"/>
                </a:lnTo>
                <a:lnTo>
                  <a:pt x="135889" y="6985"/>
                </a:lnTo>
                <a:lnTo>
                  <a:pt x="128301" y="1873"/>
                </a:lnTo>
                <a:lnTo>
                  <a:pt x="118999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1514475" y="1447800"/>
            <a:ext cx="4848225" cy="4838700"/>
            <a:chOff x="1514475" y="1447800"/>
            <a:chExt cx="4848225" cy="4838700"/>
          </a:xfrm>
        </p:grpSpPr>
        <p:sp>
          <p:nvSpPr>
            <p:cNvPr id="11" name="object 11" descr=""/>
            <p:cNvSpPr/>
            <p:nvPr/>
          </p:nvSpPr>
          <p:spPr>
            <a:xfrm>
              <a:off x="2718816" y="3251200"/>
              <a:ext cx="3644265" cy="3035300"/>
            </a:xfrm>
            <a:custGeom>
              <a:avLst/>
              <a:gdLst/>
              <a:ahLst/>
              <a:cxnLst/>
              <a:rect l="l" t="t" r="r" b="b"/>
              <a:pathLst>
                <a:path w="3644265" h="3035300">
                  <a:moveTo>
                    <a:pt x="1505890" y="3022600"/>
                  </a:moveTo>
                  <a:lnTo>
                    <a:pt x="916300" y="3022600"/>
                  </a:lnTo>
                  <a:lnTo>
                    <a:pt x="966488" y="3035300"/>
                  </a:lnTo>
                  <a:lnTo>
                    <a:pt x="1458902" y="3035300"/>
                  </a:lnTo>
                  <a:lnTo>
                    <a:pt x="1505890" y="3022600"/>
                  </a:lnTo>
                  <a:close/>
                </a:path>
                <a:path w="3644265" h="3035300">
                  <a:moveTo>
                    <a:pt x="345566" y="279400"/>
                  </a:moveTo>
                  <a:lnTo>
                    <a:pt x="314190" y="317500"/>
                  </a:lnTo>
                  <a:lnTo>
                    <a:pt x="284289" y="355600"/>
                  </a:lnTo>
                  <a:lnTo>
                    <a:pt x="255865" y="393700"/>
                  </a:lnTo>
                  <a:lnTo>
                    <a:pt x="228921" y="444500"/>
                  </a:lnTo>
                  <a:lnTo>
                    <a:pt x="203461" y="482600"/>
                  </a:lnTo>
                  <a:lnTo>
                    <a:pt x="179486" y="533400"/>
                  </a:lnTo>
                  <a:lnTo>
                    <a:pt x="157000" y="571500"/>
                  </a:lnTo>
                  <a:lnTo>
                    <a:pt x="136005" y="622300"/>
                  </a:lnTo>
                  <a:lnTo>
                    <a:pt x="116503" y="660400"/>
                  </a:lnTo>
                  <a:lnTo>
                    <a:pt x="98499" y="711200"/>
                  </a:lnTo>
                  <a:lnTo>
                    <a:pt x="81993" y="749300"/>
                  </a:lnTo>
                  <a:lnTo>
                    <a:pt x="66990" y="800100"/>
                  </a:lnTo>
                  <a:lnTo>
                    <a:pt x="53491" y="850900"/>
                  </a:lnTo>
                  <a:lnTo>
                    <a:pt x="41500" y="901700"/>
                  </a:lnTo>
                  <a:lnTo>
                    <a:pt x="31019" y="952500"/>
                  </a:lnTo>
                  <a:lnTo>
                    <a:pt x="22051" y="1003300"/>
                  </a:lnTo>
                  <a:lnTo>
                    <a:pt x="14599" y="1041400"/>
                  </a:lnTo>
                  <a:lnTo>
                    <a:pt x="8665" y="1092200"/>
                  </a:lnTo>
                  <a:lnTo>
                    <a:pt x="4252" y="1155700"/>
                  </a:lnTo>
                  <a:lnTo>
                    <a:pt x="1362" y="1206500"/>
                  </a:lnTo>
                  <a:lnTo>
                    <a:pt x="0" y="1257300"/>
                  </a:lnTo>
                  <a:lnTo>
                    <a:pt x="367" y="1320800"/>
                  </a:lnTo>
                  <a:lnTo>
                    <a:pt x="2323" y="1371600"/>
                  </a:lnTo>
                  <a:lnTo>
                    <a:pt x="5797" y="1435100"/>
                  </a:lnTo>
                  <a:lnTo>
                    <a:pt x="10720" y="1498600"/>
                  </a:lnTo>
                  <a:lnTo>
                    <a:pt x="17023" y="1549400"/>
                  </a:lnTo>
                  <a:lnTo>
                    <a:pt x="24636" y="1612900"/>
                  </a:lnTo>
                  <a:lnTo>
                    <a:pt x="33490" y="1663700"/>
                  </a:lnTo>
                  <a:lnTo>
                    <a:pt x="43515" y="1714500"/>
                  </a:lnTo>
                  <a:lnTo>
                    <a:pt x="54642" y="1778000"/>
                  </a:lnTo>
                  <a:lnTo>
                    <a:pt x="66802" y="1828800"/>
                  </a:lnTo>
                  <a:lnTo>
                    <a:pt x="79925" y="1879600"/>
                  </a:lnTo>
                  <a:lnTo>
                    <a:pt x="93942" y="1930400"/>
                  </a:lnTo>
                  <a:lnTo>
                    <a:pt x="108784" y="1968500"/>
                  </a:lnTo>
                  <a:lnTo>
                    <a:pt x="124380" y="2019300"/>
                  </a:lnTo>
                  <a:lnTo>
                    <a:pt x="140662" y="2070100"/>
                  </a:lnTo>
                  <a:lnTo>
                    <a:pt x="157561" y="2108200"/>
                  </a:lnTo>
                  <a:lnTo>
                    <a:pt x="175006" y="2159000"/>
                  </a:lnTo>
                  <a:lnTo>
                    <a:pt x="192929" y="2197100"/>
                  </a:lnTo>
                  <a:lnTo>
                    <a:pt x="211261" y="2235200"/>
                  </a:lnTo>
                  <a:lnTo>
                    <a:pt x="229931" y="2273300"/>
                  </a:lnTo>
                  <a:lnTo>
                    <a:pt x="248870" y="2324100"/>
                  </a:lnTo>
                  <a:lnTo>
                    <a:pt x="268009" y="2349500"/>
                  </a:lnTo>
                  <a:lnTo>
                    <a:pt x="325933" y="2463800"/>
                  </a:lnTo>
                  <a:lnTo>
                    <a:pt x="345178" y="2489200"/>
                  </a:lnTo>
                  <a:lnTo>
                    <a:pt x="364277" y="2527300"/>
                  </a:lnTo>
                  <a:lnTo>
                    <a:pt x="383158" y="2552700"/>
                  </a:lnTo>
                  <a:lnTo>
                    <a:pt x="425836" y="2616200"/>
                  </a:lnTo>
                  <a:lnTo>
                    <a:pt x="468196" y="2679700"/>
                  </a:lnTo>
                  <a:lnTo>
                    <a:pt x="509748" y="2730500"/>
                  </a:lnTo>
                  <a:lnTo>
                    <a:pt x="549999" y="2781300"/>
                  </a:lnTo>
                  <a:lnTo>
                    <a:pt x="588458" y="2819400"/>
                  </a:lnTo>
                  <a:lnTo>
                    <a:pt x="624633" y="2857500"/>
                  </a:lnTo>
                  <a:lnTo>
                    <a:pt x="658033" y="2895600"/>
                  </a:lnTo>
                  <a:lnTo>
                    <a:pt x="688165" y="2921000"/>
                  </a:lnTo>
                  <a:lnTo>
                    <a:pt x="714539" y="2959100"/>
                  </a:lnTo>
                  <a:lnTo>
                    <a:pt x="736662" y="2971800"/>
                  </a:lnTo>
                  <a:lnTo>
                    <a:pt x="754043" y="2984500"/>
                  </a:lnTo>
                  <a:lnTo>
                    <a:pt x="766191" y="2997200"/>
                  </a:lnTo>
                  <a:lnTo>
                    <a:pt x="866212" y="3022600"/>
                  </a:lnTo>
                  <a:lnTo>
                    <a:pt x="1552607" y="3022600"/>
                  </a:lnTo>
                  <a:lnTo>
                    <a:pt x="1599045" y="3009900"/>
                  </a:lnTo>
                  <a:lnTo>
                    <a:pt x="1645196" y="3009900"/>
                  </a:lnTo>
                  <a:lnTo>
                    <a:pt x="1826741" y="2959100"/>
                  </a:lnTo>
                  <a:lnTo>
                    <a:pt x="1871320" y="2959100"/>
                  </a:lnTo>
                  <a:lnTo>
                    <a:pt x="1915558" y="2946400"/>
                  </a:lnTo>
                  <a:lnTo>
                    <a:pt x="1959447" y="2921000"/>
                  </a:lnTo>
                  <a:lnTo>
                    <a:pt x="2131332" y="2870200"/>
                  </a:lnTo>
                  <a:lnTo>
                    <a:pt x="2173342" y="2844800"/>
                  </a:lnTo>
                  <a:lnTo>
                    <a:pt x="2214950" y="2832100"/>
                  </a:lnTo>
                  <a:lnTo>
                    <a:pt x="2256147" y="2806700"/>
                  </a:lnTo>
                  <a:lnTo>
                    <a:pt x="2296924" y="2794000"/>
                  </a:lnTo>
                  <a:lnTo>
                    <a:pt x="2377184" y="2743200"/>
                  </a:lnTo>
                  <a:lnTo>
                    <a:pt x="2416650" y="2730500"/>
                  </a:lnTo>
                  <a:lnTo>
                    <a:pt x="2494208" y="2679700"/>
                  </a:lnTo>
                  <a:lnTo>
                    <a:pt x="2569876" y="2628900"/>
                  </a:lnTo>
                  <a:lnTo>
                    <a:pt x="2643585" y="2578100"/>
                  </a:lnTo>
                  <a:lnTo>
                    <a:pt x="2679682" y="2552700"/>
                  </a:lnTo>
                  <a:lnTo>
                    <a:pt x="2715263" y="2527300"/>
                  </a:lnTo>
                  <a:lnTo>
                    <a:pt x="2750320" y="2501900"/>
                  </a:lnTo>
                  <a:lnTo>
                    <a:pt x="2784842" y="2463800"/>
                  </a:lnTo>
                  <a:lnTo>
                    <a:pt x="2818821" y="2438400"/>
                  </a:lnTo>
                  <a:lnTo>
                    <a:pt x="2852250" y="2413000"/>
                  </a:lnTo>
                  <a:lnTo>
                    <a:pt x="2885118" y="2374900"/>
                  </a:lnTo>
                  <a:lnTo>
                    <a:pt x="2917417" y="2349500"/>
                  </a:lnTo>
                  <a:lnTo>
                    <a:pt x="2949138" y="2311400"/>
                  </a:lnTo>
                  <a:lnTo>
                    <a:pt x="2980273" y="2286000"/>
                  </a:lnTo>
                  <a:lnTo>
                    <a:pt x="3010812" y="2247900"/>
                  </a:lnTo>
                  <a:lnTo>
                    <a:pt x="3040748" y="2222500"/>
                  </a:lnTo>
                  <a:lnTo>
                    <a:pt x="3070070" y="2184400"/>
                  </a:lnTo>
                  <a:lnTo>
                    <a:pt x="3098771" y="2146300"/>
                  </a:lnTo>
                  <a:lnTo>
                    <a:pt x="3126841" y="2120900"/>
                  </a:lnTo>
                  <a:lnTo>
                    <a:pt x="3154273" y="2082800"/>
                  </a:lnTo>
                  <a:lnTo>
                    <a:pt x="3181056" y="2044700"/>
                  </a:lnTo>
                  <a:lnTo>
                    <a:pt x="3207182" y="2006600"/>
                  </a:lnTo>
                  <a:lnTo>
                    <a:pt x="3232643" y="1968500"/>
                  </a:lnTo>
                  <a:lnTo>
                    <a:pt x="3257429" y="1930400"/>
                  </a:lnTo>
                  <a:lnTo>
                    <a:pt x="3281532" y="1892300"/>
                  </a:lnTo>
                  <a:lnTo>
                    <a:pt x="3304944" y="1854200"/>
                  </a:lnTo>
                  <a:lnTo>
                    <a:pt x="3327654" y="1816100"/>
                  </a:lnTo>
                  <a:lnTo>
                    <a:pt x="3349655" y="1778000"/>
                  </a:lnTo>
                  <a:lnTo>
                    <a:pt x="3370938" y="1739900"/>
                  </a:lnTo>
                  <a:lnTo>
                    <a:pt x="3391494" y="1701800"/>
                  </a:lnTo>
                  <a:lnTo>
                    <a:pt x="3406359" y="1663700"/>
                  </a:lnTo>
                  <a:lnTo>
                    <a:pt x="1443863" y="1663700"/>
                  </a:lnTo>
                  <a:lnTo>
                    <a:pt x="1297061" y="1638300"/>
                  </a:lnTo>
                  <a:lnTo>
                    <a:pt x="1228838" y="1625600"/>
                  </a:lnTo>
                  <a:lnTo>
                    <a:pt x="1164312" y="1612900"/>
                  </a:lnTo>
                  <a:lnTo>
                    <a:pt x="1103668" y="1587500"/>
                  </a:lnTo>
                  <a:lnTo>
                    <a:pt x="1047089" y="1574800"/>
                  </a:lnTo>
                  <a:lnTo>
                    <a:pt x="994759" y="1549400"/>
                  </a:lnTo>
                  <a:lnTo>
                    <a:pt x="946862" y="1536700"/>
                  </a:lnTo>
                  <a:lnTo>
                    <a:pt x="903583" y="1511300"/>
                  </a:lnTo>
                  <a:lnTo>
                    <a:pt x="865105" y="1498600"/>
                  </a:lnTo>
                  <a:lnTo>
                    <a:pt x="803288" y="1473200"/>
                  </a:lnTo>
                  <a:lnTo>
                    <a:pt x="762883" y="1447800"/>
                  </a:lnTo>
                  <a:lnTo>
                    <a:pt x="751170" y="1435100"/>
                  </a:lnTo>
                  <a:lnTo>
                    <a:pt x="745362" y="1435100"/>
                  </a:lnTo>
                  <a:lnTo>
                    <a:pt x="703092" y="1409700"/>
                  </a:lnTo>
                  <a:lnTo>
                    <a:pt x="662497" y="1384300"/>
                  </a:lnTo>
                  <a:lnTo>
                    <a:pt x="623632" y="1346200"/>
                  </a:lnTo>
                  <a:lnTo>
                    <a:pt x="586550" y="1320800"/>
                  </a:lnTo>
                  <a:lnTo>
                    <a:pt x="551303" y="1282700"/>
                  </a:lnTo>
                  <a:lnTo>
                    <a:pt x="517944" y="1244600"/>
                  </a:lnTo>
                  <a:lnTo>
                    <a:pt x="486528" y="1206500"/>
                  </a:lnTo>
                  <a:lnTo>
                    <a:pt x="457107" y="1168400"/>
                  </a:lnTo>
                  <a:lnTo>
                    <a:pt x="429734" y="1130300"/>
                  </a:lnTo>
                  <a:lnTo>
                    <a:pt x="404463" y="1092200"/>
                  </a:lnTo>
                  <a:lnTo>
                    <a:pt x="381346" y="1041400"/>
                  </a:lnTo>
                  <a:lnTo>
                    <a:pt x="360437" y="1003300"/>
                  </a:lnTo>
                  <a:lnTo>
                    <a:pt x="341788" y="952500"/>
                  </a:lnTo>
                  <a:lnTo>
                    <a:pt x="325454" y="914400"/>
                  </a:lnTo>
                  <a:lnTo>
                    <a:pt x="311487" y="863600"/>
                  </a:lnTo>
                  <a:lnTo>
                    <a:pt x="299940" y="812800"/>
                  </a:lnTo>
                  <a:lnTo>
                    <a:pt x="290867" y="774700"/>
                  </a:lnTo>
                  <a:lnTo>
                    <a:pt x="284320" y="723900"/>
                  </a:lnTo>
                  <a:lnTo>
                    <a:pt x="280353" y="673100"/>
                  </a:lnTo>
                  <a:lnTo>
                    <a:pt x="279019" y="622300"/>
                  </a:lnTo>
                  <a:lnTo>
                    <a:pt x="280525" y="571500"/>
                  </a:lnTo>
                  <a:lnTo>
                    <a:pt x="284947" y="520700"/>
                  </a:lnTo>
                  <a:lnTo>
                    <a:pt x="292135" y="469900"/>
                  </a:lnTo>
                  <a:lnTo>
                    <a:pt x="301939" y="419100"/>
                  </a:lnTo>
                  <a:lnTo>
                    <a:pt x="314212" y="368300"/>
                  </a:lnTo>
                  <a:lnTo>
                    <a:pt x="328804" y="330200"/>
                  </a:lnTo>
                  <a:lnTo>
                    <a:pt x="345566" y="279400"/>
                  </a:lnTo>
                  <a:close/>
                </a:path>
                <a:path w="3644265" h="3035300">
                  <a:moveTo>
                    <a:pt x="3564762" y="0"/>
                  </a:moveTo>
                  <a:lnTo>
                    <a:pt x="3553028" y="38100"/>
                  </a:lnTo>
                  <a:lnTo>
                    <a:pt x="3539915" y="76200"/>
                  </a:lnTo>
                  <a:lnTo>
                    <a:pt x="3525289" y="127000"/>
                  </a:lnTo>
                  <a:lnTo>
                    <a:pt x="3509014" y="165100"/>
                  </a:lnTo>
                  <a:lnTo>
                    <a:pt x="3490953" y="215900"/>
                  </a:lnTo>
                  <a:lnTo>
                    <a:pt x="3470971" y="266700"/>
                  </a:lnTo>
                  <a:lnTo>
                    <a:pt x="3448932" y="317500"/>
                  </a:lnTo>
                  <a:lnTo>
                    <a:pt x="3424699" y="368300"/>
                  </a:lnTo>
                  <a:lnTo>
                    <a:pt x="3398138" y="419100"/>
                  </a:lnTo>
                  <a:lnTo>
                    <a:pt x="3381708" y="457200"/>
                  </a:lnTo>
                  <a:lnTo>
                    <a:pt x="3364272" y="482600"/>
                  </a:lnTo>
                  <a:lnTo>
                    <a:pt x="3345807" y="520700"/>
                  </a:lnTo>
                  <a:lnTo>
                    <a:pt x="3326288" y="558800"/>
                  </a:lnTo>
                  <a:lnTo>
                    <a:pt x="3305690" y="584200"/>
                  </a:lnTo>
                  <a:lnTo>
                    <a:pt x="3283988" y="622300"/>
                  </a:lnTo>
                  <a:lnTo>
                    <a:pt x="3261158" y="660400"/>
                  </a:lnTo>
                  <a:lnTo>
                    <a:pt x="3237176" y="698500"/>
                  </a:lnTo>
                  <a:lnTo>
                    <a:pt x="3212016" y="723900"/>
                  </a:lnTo>
                  <a:lnTo>
                    <a:pt x="3185654" y="762000"/>
                  </a:lnTo>
                  <a:lnTo>
                    <a:pt x="3158066" y="800100"/>
                  </a:lnTo>
                  <a:lnTo>
                    <a:pt x="3129226" y="838200"/>
                  </a:lnTo>
                  <a:lnTo>
                    <a:pt x="3099111" y="876300"/>
                  </a:lnTo>
                  <a:lnTo>
                    <a:pt x="3067695" y="914400"/>
                  </a:lnTo>
                  <a:lnTo>
                    <a:pt x="3034954" y="952500"/>
                  </a:lnTo>
                  <a:lnTo>
                    <a:pt x="3000864" y="990600"/>
                  </a:lnTo>
                  <a:lnTo>
                    <a:pt x="2965399" y="1028700"/>
                  </a:lnTo>
                  <a:lnTo>
                    <a:pt x="2928536" y="1066800"/>
                  </a:lnTo>
                  <a:lnTo>
                    <a:pt x="2890249" y="1104900"/>
                  </a:lnTo>
                  <a:lnTo>
                    <a:pt x="2850513" y="1143000"/>
                  </a:lnTo>
                  <a:lnTo>
                    <a:pt x="2809305" y="1168400"/>
                  </a:lnTo>
                  <a:lnTo>
                    <a:pt x="2766600" y="1206500"/>
                  </a:lnTo>
                  <a:lnTo>
                    <a:pt x="2722373" y="1244600"/>
                  </a:lnTo>
                  <a:lnTo>
                    <a:pt x="2676599" y="1282700"/>
                  </a:lnTo>
                  <a:lnTo>
                    <a:pt x="2629253" y="1320800"/>
                  </a:lnTo>
                  <a:lnTo>
                    <a:pt x="2580312" y="1346200"/>
                  </a:lnTo>
                  <a:lnTo>
                    <a:pt x="2529751" y="1384300"/>
                  </a:lnTo>
                  <a:lnTo>
                    <a:pt x="2477544" y="1409700"/>
                  </a:lnTo>
                  <a:lnTo>
                    <a:pt x="2423668" y="1447800"/>
                  </a:lnTo>
                  <a:lnTo>
                    <a:pt x="2331704" y="1498600"/>
                  </a:lnTo>
                  <a:lnTo>
                    <a:pt x="2285124" y="1511300"/>
                  </a:lnTo>
                  <a:lnTo>
                    <a:pt x="2238172" y="1536700"/>
                  </a:lnTo>
                  <a:lnTo>
                    <a:pt x="2190870" y="1549400"/>
                  </a:lnTo>
                  <a:lnTo>
                    <a:pt x="2143237" y="1574800"/>
                  </a:lnTo>
                  <a:lnTo>
                    <a:pt x="1851628" y="1651000"/>
                  </a:lnTo>
                  <a:lnTo>
                    <a:pt x="1802248" y="1651000"/>
                  </a:lnTo>
                  <a:lnTo>
                    <a:pt x="1752699" y="1663700"/>
                  </a:lnTo>
                  <a:lnTo>
                    <a:pt x="3406359" y="1663700"/>
                  </a:lnTo>
                  <a:lnTo>
                    <a:pt x="3411314" y="1651000"/>
                  </a:lnTo>
                  <a:lnTo>
                    <a:pt x="3430389" y="1612900"/>
                  </a:lnTo>
                  <a:lnTo>
                    <a:pt x="3448711" y="1574800"/>
                  </a:lnTo>
                  <a:lnTo>
                    <a:pt x="3466271" y="1536700"/>
                  </a:lnTo>
                  <a:lnTo>
                    <a:pt x="3483060" y="1485900"/>
                  </a:lnTo>
                  <a:lnTo>
                    <a:pt x="3499069" y="1447800"/>
                  </a:lnTo>
                  <a:lnTo>
                    <a:pt x="3514290" y="1409700"/>
                  </a:lnTo>
                  <a:lnTo>
                    <a:pt x="3528713" y="1358900"/>
                  </a:lnTo>
                  <a:lnTo>
                    <a:pt x="3542330" y="1320800"/>
                  </a:lnTo>
                  <a:lnTo>
                    <a:pt x="3555132" y="1270000"/>
                  </a:lnTo>
                  <a:lnTo>
                    <a:pt x="3567111" y="1231900"/>
                  </a:lnTo>
                  <a:lnTo>
                    <a:pt x="3578257" y="1181100"/>
                  </a:lnTo>
                  <a:lnTo>
                    <a:pt x="3588562" y="1143000"/>
                  </a:lnTo>
                  <a:lnTo>
                    <a:pt x="3598017" y="1092200"/>
                  </a:lnTo>
                  <a:lnTo>
                    <a:pt x="3606613" y="1041400"/>
                  </a:lnTo>
                  <a:lnTo>
                    <a:pt x="3614341" y="1003300"/>
                  </a:lnTo>
                  <a:lnTo>
                    <a:pt x="3621194" y="952500"/>
                  </a:lnTo>
                  <a:lnTo>
                    <a:pt x="3627161" y="901700"/>
                  </a:lnTo>
                  <a:lnTo>
                    <a:pt x="3632234" y="863600"/>
                  </a:lnTo>
                  <a:lnTo>
                    <a:pt x="3636404" y="812800"/>
                  </a:lnTo>
                  <a:lnTo>
                    <a:pt x="3639663" y="762000"/>
                  </a:lnTo>
                  <a:lnTo>
                    <a:pt x="3642002" y="723900"/>
                  </a:lnTo>
                  <a:lnTo>
                    <a:pt x="3643412" y="673100"/>
                  </a:lnTo>
                  <a:lnTo>
                    <a:pt x="3643883" y="622300"/>
                  </a:lnTo>
                  <a:lnTo>
                    <a:pt x="3643280" y="571500"/>
                  </a:lnTo>
                  <a:lnTo>
                    <a:pt x="3641489" y="520700"/>
                  </a:lnTo>
                  <a:lnTo>
                    <a:pt x="3638540" y="469900"/>
                  </a:lnTo>
                  <a:lnTo>
                    <a:pt x="3634462" y="419100"/>
                  </a:lnTo>
                  <a:lnTo>
                    <a:pt x="3629285" y="368300"/>
                  </a:lnTo>
                  <a:lnTo>
                    <a:pt x="3623040" y="317500"/>
                  </a:lnTo>
                  <a:lnTo>
                    <a:pt x="3615754" y="254000"/>
                  </a:lnTo>
                  <a:lnTo>
                    <a:pt x="3607458" y="203200"/>
                  </a:lnTo>
                  <a:lnTo>
                    <a:pt x="3598181" y="152400"/>
                  </a:lnTo>
                  <a:lnTo>
                    <a:pt x="3587954" y="101600"/>
                  </a:lnTo>
                  <a:lnTo>
                    <a:pt x="3576804" y="50800"/>
                  </a:lnTo>
                  <a:lnTo>
                    <a:pt x="3564762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514475" y="2184400"/>
              <a:ext cx="3162300" cy="4025900"/>
            </a:xfrm>
            <a:custGeom>
              <a:avLst/>
              <a:gdLst/>
              <a:ahLst/>
              <a:cxnLst/>
              <a:rect l="l" t="t" r="r" b="b"/>
              <a:pathLst>
                <a:path w="3162300" h="4025900">
                  <a:moveTo>
                    <a:pt x="1652922" y="25400"/>
                  </a:moveTo>
                  <a:lnTo>
                    <a:pt x="938904" y="25400"/>
                  </a:lnTo>
                  <a:lnTo>
                    <a:pt x="878563" y="38100"/>
                  </a:lnTo>
                  <a:lnTo>
                    <a:pt x="822928" y="50800"/>
                  </a:lnTo>
                  <a:lnTo>
                    <a:pt x="772273" y="63500"/>
                  </a:lnTo>
                  <a:lnTo>
                    <a:pt x="726873" y="76200"/>
                  </a:lnTo>
                  <a:lnTo>
                    <a:pt x="687000" y="88900"/>
                  </a:lnTo>
                  <a:lnTo>
                    <a:pt x="652929" y="88900"/>
                  </a:lnTo>
                  <a:lnTo>
                    <a:pt x="624933" y="101600"/>
                  </a:lnTo>
                  <a:lnTo>
                    <a:pt x="603287" y="114300"/>
                  </a:lnTo>
                  <a:lnTo>
                    <a:pt x="588263" y="114300"/>
                  </a:lnTo>
                  <a:lnTo>
                    <a:pt x="556135" y="152400"/>
                  </a:lnTo>
                  <a:lnTo>
                    <a:pt x="524851" y="190500"/>
                  </a:lnTo>
                  <a:lnTo>
                    <a:pt x="494415" y="228600"/>
                  </a:lnTo>
                  <a:lnTo>
                    <a:pt x="464834" y="266700"/>
                  </a:lnTo>
                  <a:lnTo>
                    <a:pt x="436112" y="317500"/>
                  </a:lnTo>
                  <a:lnTo>
                    <a:pt x="408255" y="355600"/>
                  </a:lnTo>
                  <a:lnTo>
                    <a:pt x="381268" y="393700"/>
                  </a:lnTo>
                  <a:lnTo>
                    <a:pt x="355155" y="431800"/>
                  </a:lnTo>
                  <a:lnTo>
                    <a:pt x="329923" y="482600"/>
                  </a:lnTo>
                  <a:lnTo>
                    <a:pt x="305577" y="520700"/>
                  </a:lnTo>
                  <a:lnTo>
                    <a:pt x="282121" y="558800"/>
                  </a:lnTo>
                  <a:lnTo>
                    <a:pt x="259562" y="609600"/>
                  </a:lnTo>
                  <a:lnTo>
                    <a:pt x="237903" y="647700"/>
                  </a:lnTo>
                  <a:lnTo>
                    <a:pt x="217151" y="698500"/>
                  </a:lnTo>
                  <a:lnTo>
                    <a:pt x="197311" y="736600"/>
                  </a:lnTo>
                  <a:lnTo>
                    <a:pt x="178387" y="787400"/>
                  </a:lnTo>
                  <a:lnTo>
                    <a:pt x="160386" y="825500"/>
                  </a:lnTo>
                  <a:lnTo>
                    <a:pt x="143312" y="876300"/>
                  </a:lnTo>
                  <a:lnTo>
                    <a:pt x="127171" y="927100"/>
                  </a:lnTo>
                  <a:lnTo>
                    <a:pt x="111967" y="965200"/>
                  </a:lnTo>
                  <a:lnTo>
                    <a:pt x="97706" y="1016000"/>
                  </a:lnTo>
                  <a:lnTo>
                    <a:pt x="84394" y="1066800"/>
                  </a:lnTo>
                  <a:lnTo>
                    <a:pt x="72035" y="1104900"/>
                  </a:lnTo>
                  <a:lnTo>
                    <a:pt x="60635" y="1155700"/>
                  </a:lnTo>
                  <a:lnTo>
                    <a:pt x="50198" y="1206500"/>
                  </a:lnTo>
                  <a:lnTo>
                    <a:pt x="40731" y="1257300"/>
                  </a:lnTo>
                  <a:lnTo>
                    <a:pt x="32238" y="1295400"/>
                  </a:lnTo>
                  <a:lnTo>
                    <a:pt x="24725" y="1346200"/>
                  </a:lnTo>
                  <a:lnTo>
                    <a:pt x="18196" y="1397000"/>
                  </a:lnTo>
                  <a:lnTo>
                    <a:pt x="12658" y="1447800"/>
                  </a:lnTo>
                  <a:lnTo>
                    <a:pt x="8115" y="1498600"/>
                  </a:lnTo>
                  <a:lnTo>
                    <a:pt x="4572" y="1549400"/>
                  </a:lnTo>
                  <a:lnTo>
                    <a:pt x="2035" y="1600200"/>
                  </a:lnTo>
                  <a:lnTo>
                    <a:pt x="509" y="1651000"/>
                  </a:lnTo>
                  <a:lnTo>
                    <a:pt x="0" y="1689100"/>
                  </a:lnTo>
                  <a:lnTo>
                    <a:pt x="494" y="1739900"/>
                  </a:lnTo>
                  <a:lnTo>
                    <a:pt x="1973" y="1790700"/>
                  </a:lnTo>
                  <a:lnTo>
                    <a:pt x="4427" y="1841500"/>
                  </a:lnTo>
                  <a:lnTo>
                    <a:pt x="7846" y="1892300"/>
                  </a:lnTo>
                  <a:lnTo>
                    <a:pt x="12224" y="1943100"/>
                  </a:lnTo>
                  <a:lnTo>
                    <a:pt x="17550" y="1981200"/>
                  </a:lnTo>
                  <a:lnTo>
                    <a:pt x="23817" y="2032000"/>
                  </a:lnTo>
                  <a:lnTo>
                    <a:pt x="31014" y="2082800"/>
                  </a:lnTo>
                  <a:lnTo>
                    <a:pt x="39135" y="2133600"/>
                  </a:lnTo>
                  <a:lnTo>
                    <a:pt x="48169" y="2171700"/>
                  </a:lnTo>
                  <a:lnTo>
                    <a:pt x="58108" y="2222500"/>
                  </a:lnTo>
                  <a:lnTo>
                    <a:pt x="68944" y="2273300"/>
                  </a:lnTo>
                  <a:lnTo>
                    <a:pt x="80668" y="2311400"/>
                  </a:lnTo>
                  <a:lnTo>
                    <a:pt x="93270" y="2362200"/>
                  </a:lnTo>
                  <a:lnTo>
                    <a:pt x="106743" y="2400300"/>
                  </a:lnTo>
                  <a:lnTo>
                    <a:pt x="121077" y="2451100"/>
                  </a:lnTo>
                  <a:lnTo>
                    <a:pt x="136263" y="2489200"/>
                  </a:lnTo>
                  <a:lnTo>
                    <a:pt x="152294" y="2540000"/>
                  </a:lnTo>
                  <a:lnTo>
                    <a:pt x="169160" y="2578100"/>
                  </a:lnTo>
                  <a:lnTo>
                    <a:pt x="186852" y="2628900"/>
                  </a:lnTo>
                  <a:lnTo>
                    <a:pt x="205362" y="2667000"/>
                  </a:lnTo>
                  <a:lnTo>
                    <a:pt x="224681" y="2717800"/>
                  </a:lnTo>
                  <a:lnTo>
                    <a:pt x="244801" y="2755900"/>
                  </a:lnTo>
                  <a:lnTo>
                    <a:pt x="265712" y="2794000"/>
                  </a:lnTo>
                  <a:lnTo>
                    <a:pt x="287406" y="2832100"/>
                  </a:lnTo>
                  <a:lnTo>
                    <a:pt x="309873" y="2882900"/>
                  </a:lnTo>
                  <a:lnTo>
                    <a:pt x="333107" y="2921000"/>
                  </a:lnTo>
                  <a:lnTo>
                    <a:pt x="357096" y="2959100"/>
                  </a:lnTo>
                  <a:lnTo>
                    <a:pt x="381834" y="2997200"/>
                  </a:lnTo>
                  <a:lnTo>
                    <a:pt x="407311" y="3035300"/>
                  </a:lnTo>
                  <a:lnTo>
                    <a:pt x="433518" y="3073400"/>
                  </a:lnTo>
                  <a:lnTo>
                    <a:pt x="460446" y="3111500"/>
                  </a:lnTo>
                  <a:lnTo>
                    <a:pt x="488088" y="3149600"/>
                  </a:lnTo>
                  <a:lnTo>
                    <a:pt x="516434" y="3187700"/>
                  </a:lnTo>
                  <a:lnTo>
                    <a:pt x="545475" y="3225800"/>
                  </a:lnTo>
                  <a:lnTo>
                    <a:pt x="575203" y="3263900"/>
                  </a:lnTo>
                  <a:lnTo>
                    <a:pt x="605609" y="3289300"/>
                  </a:lnTo>
                  <a:lnTo>
                    <a:pt x="636684" y="3327400"/>
                  </a:lnTo>
                  <a:lnTo>
                    <a:pt x="668419" y="3365500"/>
                  </a:lnTo>
                  <a:lnTo>
                    <a:pt x="700806" y="3390900"/>
                  </a:lnTo>
                  <a:lnTo>
                    <a:pt x="733836" y="3429000"/>
                  </a:lnTo>
                  <a:lnTo>
                    <a:pt x="767501" y="3467100"/>
                  </a:lnTo>
                  <a:lnTo>
                    <a:pt x="801791" y="3492500"/>
                  </a:lnTo>
                  <a:lnTo>
                    <a:pt x="836697" y="3530600"/>
                  </a:lnTo>
                  <a:lnTo>
                    <a:pt x="872212" y="3556000"/>
                  </a:lnTo>
                  <a:lnTo>
                    <a:pt x="908326" y="3581400"/>
                  </a:lnTo>
                  <a:lnTo>
                    <a:pt x="945031" y="3606800"/>
                  </a:lnTo>
                  <a:lnTo>
                    <a:pt x="982317" y="3644900"/>
                  </a:lnTo>
                  <a:lnTo>
                    <a:pt x="1020177" y="3670300"/>
                  </a:lnTo>
                  <a:lnTo>
                    <a:pt x="1097580" y="3721100"/>
                  </a:lnTo>
                  <a:lnTo>
                    <a:pt x="1177171" y="3771900"/>
                  </a:lnTo>
                  <a:lnTo>
                    <a:pt x="1258879" y="3822700"/>
                  </a:lnTo>
                  <a:lnTo>
                    <a:pt x="1300506" y="3835400"/>
                  </a:lnTo>
                  <a:lnTo>
                    <a:pt x="1385259" y="3886200"/>
                  </a:lnTo>
                  <a:lnTo>
                    <a:pt x="1428369" y="3898900"/>
                  </a:lnTo>
                  <a:lnTo>
                    <a:pt x="1471956" y="3924300"/>
                  </a:lnTo>
                  <a:lnTo>
                    <a:pt x="1516011" y="3937000"/>
                  </a:lnTo>
                  <a:lnTo>
                    <a:pt x="1560525" y="3962400"/>
                  </a:lnTo>
                  <a:lnTo>
                    <a:pt x="1789684" y="4025900"/>
                  </a:lnTo>
                  <a:lnTo>
                    <a:pt x="1763766" y="4000500"/>
                  </a:lnTo>
                  <a:lnTo>
                    <a:pt x="1736168" y="3975100"/>
                  </a:lnTo>
                  <a:lnTo>
                    <a:pt x="1707058" y="3937000"/>
                  </a:lnTo>
                  <a:lnTo>
                    <a:pt x="1676610" y="3898900"/>
                  </a:lnTo>
                  <a:lnTo>
                    <a:pt x="1644994" y="3860800"/>
                  </a:lnTo>
                  <a:lnTo>
                    <a:pt x="1612382" y="3822700"/>
                  </a:lnTo>
                  <a:lnTo>
                    <a:pt x="1578945" y="3771900"/>
                  </a:lnTo>
                  <a:lnTo>
                    <a:pt x="1544855" y="3733800"/>
                  </a:lnTo>
                  <a:lnTo>
                    <a:pt x="1510283" y="3683000"/>
                  </a:lnTo>
                  <a:lnTo>
                    <a:pt x="1491163" y="3644900"/>
                  </a:lnTo>
                  <a:lnTo>
                    <a:pt x="1471840" y="3619500"/>
                  </a:lnTo>
                  <a:lnTo>
                    <a:pt x="1452379" y="3581400"/>
                  </a:lnTo>
                  <a:lnTo>
                    <a:pt x="1432845" y="3556000"/>
                  </a:lnTo>
                  <a:lnTo>
                    <a:pt x="1393815" y="3479800"/>
                  </a:lnTo>
                  <a:lnTo>
                    <a:pt x="1374448" y="3441700"/>
                  </a:lnTo>
                  <a:lnTo>
                    <a:pt x="1355267" y="3403600"/>
                  </a:lnTo>
                  <a:lnTo>
                    <a:pt x="1336335" y="3365500"/>
                  </a:lnTo>
                  <a:lnTo>
                    <a:pt x="1317718" y="3327400"/>
                  </a:lnTo>
                  <a:lnTo>
                    <a:pt x="1299481" y="3276600"/>
                  </a:lnTo>
                  <a:lnTo>
                    <a:pt x="1281686" y="3238500"/>
                  </a:lnTo>
                  <a:lnTo>
                    <a:pt x="1264401" y="3187700"/>
                  </a:lnTo>
                  <a:lnTo>
                    <a:pt x="1247688" y="3149600"/>
                  </a:lnTo>
                  <a:lnTo>
                    <a:pt x="1231613" y="3098800"/>
                  </a:lnTo>
                  <a:lnTo>
                    <a:pt x="1216241" y="3048000"/>
                  </a:lnTo>
                  <a:lnTo>
                    <a:pt x="1201635" y="3009900"/>
                  </a:lnTo>
                  <a:lnTo>
                    <a:pt x="1187862" y="2959100"/>
                  </a:lnTo>
                  <a:lnTo>
                    <a:pt x="1174984" y="2908300"/>
                  </a:lnTo>
                  <a:lnTo>
                    <a:pt x="1163067" y="2844800"/>
                  </a:lnTo>
                  <a:lnTo>
                    <a:pt x="1152176" y="2794000"/>
                  </a:lnTo>
                  <a:lnTo>
                    <a:pt x="1142375" y="2743200"/>
                  </a:lnTo>
                  <a:lnTo>
                    <a:pt x="1133729" y="2679700"/>
                  </a:lnTo>
                  <a:lnTo>
                    <a:pt x="1126303" y="2628900"/>
                  </a:lnTo>
                  <a:lnTo>
                    <a:pt x="1120161" y="2565400"/>
                  </a:lnTo>
                  <a:lnTo>
                    <a:pt x="1115367" y="2514600"/>
                  </a:lnTo>
                  <a:lnTo>
                    <a:pt x="1111987" y="2451100"/>
                  </a:lnTo>
                  <a:lnTo>
                    <a:pt x="1110085" y="2387600"/>
                  </a:lnTo>
                  <a:lnTo>
                    <a:pt x="1109726" y="2324100"/>
                  </a:lnTo>
                  <a:lnTo>
                    <a:pt x="1111293" y="2260600"/>
                  </a:lnTo>
                  <a:lnTo>
                    <a:pt x="1114922" y="2209800"/>
                  </a:lnTo>
                  <a:lnTo>
                    <a:pt x="1120513" y="2146300"/>
                  </a:lnTo>
                  <a:lnTo>
                    <a:pt x="1127963" y="2082800"/>
                  </a:lnTo>
                  <a:lnTo>
                    <a:pt x="1137173" y="2032000"/>
                  </a:lnTo>
                  <a:lnTo>
                    <a:pt x="1148040" y="1981200"/>
                  </a:lnTo>
                  <a:lnTo>
                    <a:pt x="1160465" y="1917700"/>
                  </a:lnTo>
                  <a:lnTo>
                    <a:pt x="1174346" y="1866900"/>
                  </a:lnTo>
                  <a:lnTo>
                    <a:pt x="1189582" y="1816100"/>
                  </a:lnTo>
                  <a:lnTo>
                    <a:pt x="1206073" y="1765300"/>
                  </a:lnTo>
                  <a:lnTo>
                    <a:pt x="1223717" y="1727200"/>
                  </a:lnTo>
                  <a:lnTo>
                    <a:pt x="1242413" y="1676400"/>
                  </a:lnTo>
                  <a:lnTo>
                    <a:pt x="1262061" y="1638300"/>
                  </a:lnTo>
                  <a:lnTo>
                    <a:pt x="1282559" y="1587500"/>
                  </a:lnTo>
                  <a:lnTo>
                    <a:pt x="1303807" y="1549400"/>
                  </a:lnTo>
                  <a:lnTo>
                    <a:pt x="1325703" y="1511300"/>
                  </a:lnTo>
                  <a:lnTo>
                    <a:pt x="1348147" y="1473200"/>
                  </a:lnTo>
                  <a:lnTo>
                    <a:pt x="1371038" y="1435100"/>
                  </a:lnTo>
                  <a:lnTo>
                    <a:pt x="1394275" y="1397000"/>
                  </a:lnTo>
                  <a:lnTo>
                    <a:pt x="1417756" y="1371600"/>
                  </a:lnTo>
                  <a:lnTo>
                    <a:pt x="1441382" y="1333500"/>
                  </a:lnTo>
                  <a:lnTo>
                    <a:pt x="1465050" y="1308100"/>
                  </a:lnTo>
                  <a:lnTo>
                    <a:pt x="1488660" y="1270000"/>
                  </a:lnTo>
                  <a:lnTo>
                    <a:pt x="1512111" y="1244600"/>
                  </a:lnTo>
                  <a:lnTo>
                    <a:pt x="1535302" y="1219200"/>
                  </a:lnTo>
                  <a:lnTo>
                    <a:pt x="1591930" y="1168400"/>
                  </a:lnTo>
                  <a:lnTo>
                    <a:pt x="1647490" y="1104900"/>
                  </a:lnTo>
                  <a:lnTo>
                    <a:pt x="1701117" y="1066800"/>
                  </a:lnTo>
                  <a:lnTo>
                    <a:pt x="1751943" y="1016000"/>
                  </a:lnTo>
                  <a:lnTo>
                    <a:pt x="1799102" y="977900"/>
                  </a:lnTo>
                  <a:lnTo>
                    <a:pt x="1841730" y="952500"/>
                  </a:lnTo>
                  <a:lnTo>
                    <a:pt x="1878958" y="927100"/>
                  </a:lnTo>
                  <a:lnTo>
                    <a:pt x="1909922" y="901700"/>
                  </a:lnTo>
                  <a:lnTo>
                    <a:pt x="1933754" y="889000"/>
                  </a:lnTo>
                  <a:lnTo>
                    <a:pt x="1949590" y="889000"/>
                  </a:lnTo>
                  <a:lnTo>
                    <a:pt x="1956562" y="876300"/>
                  </a:lnTo>
                  <a:lnTo>
                    <a:pt x="1960752" y="876300"/>
                  </a:lnTo>
                  <a:lnTo>
                    <a:pt x="2003801" y="863600"/>
                  </a:lnTo>
                  <a:lnTo>
                    <a:pt x="2047798" y="838200"/>
                  </a:lnTo>
                  <a:lnTo>
                    <a:pt x="2092695" y="812800"/>
                  </a:lnTo>
                  <a:lnTo>
                    <a:pt x="2280281" y="762000"/>
                  </a:lnTo>
                  <a:lnTo>
                    <a:pt x="2972975" y="762000"/>
                  </a:lnTo>
                  <a:lnTo>
                    <a:pt x="2943500" y="723900"/>
                  </a:lnTo>
                  <a:lnTo>
                    <a:pt x="2912743" y="685800"/>
                  </a:lnTo>
                  <a:lnTo>
                    <a:pt x="2880708" y="647700"/>
                  </a:lnTo>
                  <a:lnTo>
                    <a:pt x="2847396" y="609600"/>
                  </a:lnTo>
                  <a:lnTo>
                    <a:pt x="2812810" y="571500"/>
                  </a:lnTo>
                  <a:lnTo>
                    <a:pt x="2776953" y="533400"/>
                  </a:lnTo>
                  <a:lnTo>
                    <a:pt x="2739828" y="508000"/>
                  </a:lnTo>
                  <a:lnTo>
                    <a:pt x="2701438" y="469900"/>
                  </a:lnTo>
                  <a:lnTo>
                    <a:pt x="2661784" y="444500"/>
                  </a:lnTo>
                  <a:lnTo>
                    <a:pt x="2620871" y="406400"/>
                  </a:lnTo>
                  <a:lnTo>
                    <a:pt x="2578700" y="381000"/>
                  </a:lnTo>
                  <a:lnTo>
                    <a:pt x="2535274" y="355600"/>
                  </a:lnTo>
                  <a:lnTo>
                    <a:pt x="2490597" y="330200"/>
                  </a:lnTo>
                  <a:lnTo>
                    <a:pt x="2313546" y="228600"/>
                  </a:lnTo>
                  <a:lnTo>
                    <a:pt x="2268420" y="215900"/>
                  </a:lnTo>
                  <a:lnTo>
                    <a:pt x="2177164" y="165100"/>
                  </a:lnTo>
                  <a:lnTo>
                    <a:pt x="2084602" y="139700"/>
                  </a:lnTo>
                  <a:lnTo>
                    <a:pt x="2037843" y="114300"/>
                  </a:lnTo>
                  <a:lnTo>
                    <a:pt x="1799456" y="50800"/>
                  </a:lnTo>
                  <a:lnTo>
                    <a:pt x="1750894" y="50800"/>
                  </a:lnTo>
                  <a:lnTo>
                    <a:pt x="1652922" y="25400"/>
                  </a:lnTo>
                  <a:close/>
                </a:path>
                <a:path w="3162300" h="4025900">
                  <a:moveTo>
                    <a:pt x="2972975" y="762000"/>
                  </a:moveTo>
                  <a:lnTo>
                    <a:pt x="2531232" y="762000"/>
                  </a:lnTo>
                  <a:lnTo>
                    <a:pt x="2581739" y="774700"/>
                  </a:lnTo>
                  <a:lnTo>
                    <a:pt x="2631393" y="774700"/>
                  </a:lnTo>
                  <a:lnTo>
                    <a:pt x="2727816" y="800100"/>
                  </a:lnTo>
                  <a:lnTo>
                    <a:pt x="2774424" y="825500"/>
                  </a:lnTo>
                  <a:lnTo>
                    <a:pt x="2819853" y="838200"/>
                  </a:lnTo>
                  <a:lnTo>
                    <a:pt x="2864023" y="863600"/>
                  </a:lnTo>
                  <a:lnTo>
                    <a:pt x="2906853" y="889000"/>
                  </a:lnTo>
                  <a:lnTo>
                    <a:pt x="2948261" y="914400"/>
                  </a:lnTo>
                  <a:lnTo>
                    <a:pt x="2988166" y="939800"/>
                  </a:lnTo>
                  <a:lnTo>
                    <a:pt x="3026486" y="977900"/>
                  </a:lnTo>
                  <a:lnTo>
                    <a:pt x="3063141" y="1003300"/>
                  </a:lnTo>
                  <a:lnTo>
                    <a:pt x="3098049" y="1041400"/>
                  </a:lnTo>
                  <a:lnTo>
                    <a:pt x="3131129" y="1079500"/>
                  </a:lnTo>
                  <a:lnTo>
                    <a:pt x="3162300" y="1117600"/>
                  </a:lnTo>
                  <a:lnTo>
                    <a:pt x="3143177" y="1066800"/>
                  </a:lnTo>
                  <a:lnTo>
                    <a:pt x="3122752" y="1016000"/>
                  </a:lnTo>
                  <a:lnTo>
                    <a:pt x="3101025" y="977900"/>
                  </a:lnTo>
                  <a:lnTo>
                    <a:pt x="3078000" y="927100"/>
                  </a:lnTo>
                  <a:lnTo>
                    <a:pt x="3053680" y="889000"/>
                  </a:lnTo>
                  <a:lnTo>
                    <a:pt x="3028068" y="838200"/>
                  </a:lnTo>
                  <a:lnTo>
                    <a:pt x="3001165" y="800100"/>
                  </a:lnTo>
                  <a:lnTo>
                    <a:pt x="2972975" y="762000"/>
                  </a:lnTo>
                  <a:close/>
                </a:path>
                <a:path w="3162300" h="4025900">
                  <a:moveTo>
                    <a:pt x="1553853" y="12700"/>
                  </a:moveTo>
                  <a:lnTo>
                    <a:pt x="1072610" y="12700"/>
                  </a:lnTo>
                  <a:lnTo>
                    <a:pt x="1003678" y="25400"/>
                  </a:lnTo>
                  <a:lnTo>
                    <a:pt x="1603522" y="25400"/>
                  </a:lnTo>
                  <a:lnTo>
                    <a:pt x="1553853" y="12700"/>
                  </a:lnTo>
                  <a:close/>
                </a:path>
                <a:path w="3162300" h="4025900">
                  <a:moveTo>
                    <a:pt x="1403272" y="0"/>
                  </a:moveTo>
                  <a:lnTo>
                    <a:pt x="1221856" y="0"/>
                  </a:lnTo>
                  <a:lnTo>
                    <a:pt x="1145428" y="12700"/>
                  </a:lnTo>
                  <a:lnTo>
                    <a:pt x="1453723" y="12700"/>
                  </a:lnTo>
                  <a:lnTo>
                    <a:pt x="1403272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228850" y="1447800"/>
              <a:ext cx="4000500" cy="3371850"/>
            </a:xfrm>
            <a:custGeom>
              <a:avLst/>
              <a:gdLst/>
              <a:ahLst/>
              <a:cxnLst/>
              <a:rect l="l" t="t" r="r" b="b"/>
              <a:pathLst>
                <a:path w="4000500" h="3371850">
                  <a:moveTo>
                    <a:pt x="1710309" y="0"/>
                  </a:moveTo>
                  <a:lnTo>
                    <a:pt x="1659650" y="526"/>
                  </a:lnTo>
                  <a:lnTo>
                    <a:pt x="1609110" y="2101"/>
                  </a:lnTo>
                  <a:lnTo>
                    <a:pt x="1558705" y="4718"/>
                  </a:lnTo>
                  <a:lnTo>
                    <a:pt x="1508449" y="8371"/>
                  </a:lnTo>
                  <a:lnTo>
                    <a:pt x="1458360" y="13053"/>
                  </a:lnTo>
                  <a:lnTo>
                    <a:pt x="1408451" y="18758"/>
                  </a:lnTo>
                  <a:lnTo>
                    <a:pt x="1358739" y="25480"/>
                  </a:lnTo>
                  <a:lnTo>
                    <a:pt x="1309239" y="33213"/>
                  </a:lnTo>
                  <a:lnTo>
                    <a:pt x="1259967" y="41949"/>
                  </a:lnTo>
                  <a:lnTo>
                    <a:pt x="1210939" y="51683"/>
                  </a:lnTo>
                  <a:lnTo>
                    <a:pt x="1162169" y="62408"/>
                  </a:lnTo>
                  <a:lnTo>
                    <a:pt x="1113673" y="74119"/>
                  </a:lnTo>
                  <a:lnTo>
                    <a:pt x="1065468" y="86807"/>
                  </a:lnTo>
                  <a:lnTo>
                    <a:pt x="1017568" y="100468"/>
                  </a:lnTo>
                  <a:lnTo>
                    <a:pt x="969989" y="115095"/>
                  </a:lnTo>
                  <a:lnTo>
                    <a:pt x="922746" y="130681"/>
                  </a:lnTo>
                  <a:lnTo>
                    <a:pt x="875855" y="147221"/>
                  </a:lnTo>
                  <a:lnTo>
                    <a:pt x="829332" y="164707"/>
                  </a:lnTo>
                  <a:lnTo>
                    <a:pt x="783193" y="183134"/>
                  </a:lnTo>
                  <a:lnTo>
                    <a:pt x="737451" y="202494"/>
                  </a:lnTo>
                  <a:lnTo>
                    <a:pt x="692125" y="222782"/>
                  </a:lnTo>
                  <a:lnTo>
                    <a:pt x="647227" y="243992"/>
                  </a:lnTo>
                  <a:lnTo>
                    <a:pt x="602775" y="266116"/>
                  </a:lnTo>
                  <a:lnTo>
                    <a:pt x="558784" y="289149"/>
                  </a:lnTo>
                  <a:lnTo>
                    <a:pt x="515270" y="313085"/>
                  </a:lnTo>
                  <a:lnTo>
                    <a:pt x="472247" y="337916"/>
                  </a:lnTo>
                  <a:lnTo>
                    <a:pt x="429732" y="363636"/>
                  </a:lnTo>
                  <a:lnTo>
                    <a:pt x="387739" y="390240"/>
                  </a:lnTo>
                  <a:lnTo>
                    <a:pt x="346286" y="417721"/>
                  </a:lnTo>
                  <a:lnTo>
                    <a:pt x="305386" y="446072"/>
                  </a:lnTo>
                  <a:lnTo>
                    <a:pt x="265056" y="475287"/>
                  </a:lnTo>
                  <a:lnTo>
                    <a:pt x="225311" y="505360"/>
                  </a:lnTo>
                  <a:lnTo>
                    <a:pt x="186167" y="536284"/>
                  </a:lnTo>
                  <a:lnTo>
                    <a:pt x="147639" y="568053"/>
                  </a:lnTo>
                  <a:lnTo>
                    <a:pt x="109742" y="600661"/>
                  </a:lnTo>
                  <a:lnTo>
                    <a:pt x="72493" y="634101"/>
                  </a:lnTo>
                  <a:lnTo>
                    <a:pt x="35907" y="668367"/>
                  </a:lnTo>
                  <a:lnTo>
                    <a:pt x="0" y="703452"/>
                  </a:lnTo>
                  <a:lnTo>
                    <a:pt x="34831" y="695071"/>
                  </a:lnTo>
                  <a:lnTo>
                    <a:pt x="72518" y="686659"/>
                  </a:lnTo>
                  <a:lnTo>
                    <a:pt x="112960" y="678362"/>
                  </a:lnTo>
                  <a:lnTo>
                    <a:pt x="156054" y="670324"/>
                  </a:lnTo>
                  <a:lnTo>
                    <a:pt x="201699" y="662690"/>
                  </a:lnTo>
                  <a:lnTo>
                    <a:pt x="249793" y="655605"/>
                  </a:lnTo>
                  <a:lnTo>
                    <a:pt x="300233" y="649213"/>
                  </a:lnTo>
                  <a:lnTo>
                    <a:pt x="352918" y="643659"/>
                  </a:lnTo>
                  <a:lnTo>
                    <a:pt x="407747" y="639087"/>
                  </a:lnTo>
                  <a:lnTo>
                    <a:pt x="464617" y="635643"/>
                  </a:lnTo>
                  <a:lnTo>
                    <a:pt x="523426" y="633470"/>
                  </a:lnTo>
                  <a:lnTo>
                    <a:pt x="584073" y="632713"/>
                  </a:lnTo>
                  <a:lnTo>
                    <a:pt x="634971" y="633212"/>
                  </a:lnTo>
                  <a:lnTo>
                    <a:pt x="685643" y="634709"/>
                  </a:lnTo>
                  <a:lnTo>
                    <a:pt x="736082" y="637203"/>
                  </a:lnTo>
                  <a:lnTo>
                    <a:pt x="786284" y="640694"/>
                  </a:lnTo>
                  <a:lnTo>
                    <a:pt x="836241" y="645183"/>
                  </a:lnTo>
                  <a:lnTo>
                    <a:pt x="885948" y="650670"/>
                  </a:lnTo>
                  <a:lnTo>
                    <a:pt x="935400" y="657154"/>
                  </a:lnTo>
                  <a:lnTo>
                    <a:pt x="984591" y="664636"/>
                  </a:lnTo>
                  <a:lnTo>
                    <a:pt x="1033514" y="673116"/>
                  </a:lnTo>
                  <a:lnTo>
                    <a:pt x="1082165" y="682593"/>
                  </a:lnTo>
                  <a:lnTo>
                    <a:pt x="1130537" y="693068"/>
                  </a:lnTo>
                  <a:lnTo>
                    <a:pt x="1178625" y="704540"/>
                  </a:lnTo>
                  <a:lnTo>
                    <a:pt x="1226423" y="717010"/>
                  </a:lnTo>
                  <a:lnTo>
                    <a:pt x="1273924" y="730477"/>
                  </a:lnTo>
                  <a:lnTo>
                    <a:pt x="1321124" y="744942"/>
                  </a:lnTo>
                  <a:lnTo>
                    <a:pt x="1368017" y="760405"/>
                  </a:lnTo>
                  <a:lnTo>
                    <a:pt x="1414597" y="776865"/>
                  </a:lnTo>
                  <a:lnTo>
                    <a:pt x="1460857" y="794323"/>
                  </a:lnTo>
                  <a:lnTo>
                    <a:pt x="1506793" y="812778"/>
                  </a:lnTo>
                  <a:lnTo>
                    <a:pt x="1552398" y="832231"/>
                  </a:lnTo>
                  <a:lnTo>
                    <a:pt x="1597667" y="852682"/>
                  </a:lnTo>
                  <a:lnTo>
                    <a:pt x="1642594" y="874130"/>
                  </a:lnTo>
                  <a:lnTo>
                    <a:pt x="1687173" y="896576"/>
                  </a:lnTo>
                  <a:lnTo>
                    <a:pt x="1731399" y="920019"/>
                  </a:lnTo>
                  <a:lnTo>
                    <a:pt x="1775265" y="944460"/>
                  </a:lnTo>
                  <a:lnTo>
                    <a:pt x="1818766" y="969899"/>
                  </a:lnTo>
                  <a:lnTo>
                    <a:pt x="1872133" y="1002417"/>
                  </a:lnTo>
                  <a:lnTo>
                    <a:pt x="1923150" y="1035967"/>
                  </a:lnTo>
                  <a:lnTo>
                    <a:pt x="1971866" y="1070460"/>
                  </a:lnTo>
                  <a:lnTo>
                    <a:pt x="2018335" y="1105808"/>
                  </a:lnTo>
                  <a:lnTo>
                    <a:pt x="2062606" y="1141924"/>
                  </a:lnTo>
                  <a:lnTo>
                    <a:pt x="2104732" y="1178718"/>
                  </a:lnTo>
                  <a:lnTo>
                    <a:pt x="2144764" y="1216105"/>
                  </a:lnTo>
                  <a:lnTo>
                    <a:pt x="2182751" y="1253994"/>
                  </a:lnTo>
                  <a:lnTo>
                    <a:pt x="2218747" y="1292300"/>
                  </a:lnTo>
                  <a:lnTo>
                    <a:pt x="2252802" y="1330932"/>
                  </a:lnTo>
                  <a:lnTo>
                    <a:pt x="2284967" y="1369804"/>
                  </a:lnTo>
                  <a:lnTo>
                    <a:pt x="2315293" y="1408827"/>
                  </a:lnTo>
                  <a:lnTo>
                    <a:pt x="2343832" y="1447914"/>
                  </a:lnTo>
                  <a:lnTo>
                    <a:pt x="2370635" y="1486977"/>
                  </a:lnTo>
                  <a:lnTo>
                    <a:pt x="2395753" y="1525927"/>
                  </a:lnTo>
                  <a:lnTo>
                    <a:pt x="2419237" y="1564676"/>
                  </a:lnTo>
                  <a:lnTo>
                    <a:pt x="2441139" y="1603138"/>
                  </a:lnTo>
                  <a:lnTo>
                    <a:pt x="2461509" y="1641222"/>
                  </a:lnTo>
                  <a:lnTo>
                    <a:pt x="2480400" y="1678843"/>
                  </a:lnTo>
                  <a:lnTo>
                    <a:pt x="2497861" y="1715911"/>
                  </a:lnTo>
                  <a:lnTo>
                    <a:pt x="2513945" y="1752338"/>
                  </a:lnTo>
                  <a:lnTo>
                    <a:pt x="2528702" y="1788038"/>
                  </a:lnTo>
                  <a:lnTo>
                    <a:pt x="2554442" y="1856900"/>
                  </a:lnTo>
                  <a:lnTo>
                    <a:pt x="2589176" y="1966578"/>
                  </a:lnTo>
                  <a:lnTo>
                    <a:pt x="2608150" y="2039534"/>
                  </a:lnTo>
                  <a:lnTo>
                    <a:pt x="2622935" y="2108116"/>
                  </a:lnTo>
                  <a:lnTo>
                    <a:pt x="2634019" y="2171686"/>
                  </a:lnTo>
                  <a:lnTo>
                    <a:pt x="2641891" y="2229607"/>
                  </a:lnTo>
                  <a:lnTo>
                    <a:pt x="2647038" y="2281241"/>
                  </a:lnTo>
                  <a:lnTo>
                    <a:pt x="2649947" y="2325949"/>
                  </a:lnTo>
                  <a:lnTo>
                    <a:pt x="2651106" y="2363095"/>
                  </a:lnTo>
                  <a:lnTo>
                    <a:pt x="2651004" y="2392040"/>
                  </a:lnTo>
                  <a:lnTo>
                    <a:pt x="2650128" y="2412148"/>
                  </a:lnTo>
                  <a:lnTo>
                    <a:pt x="2648966" y="2422779"/>
                  </a:lnTo>
                  <a:lnTo>
                    <a:pt x="2647740" y="2471149"/>
                  </a:lnTo>
                  <a:lnTo>
                    <a:pt x="2644103" y="2518895"/>
                  </a:lnTo>
                  <a:lnTo>
                    <a:pt x="2638115" y="2565955"/>
                  </a:lnTo>
                  <a:lnTo>
                    <a:pt x="2629834" y="2612270"/>
                  </a:lnTo>
                  <a:lnTo>
                    <a:pt x="2619321" y="2657778"/>
                  </a:lnTo>
                  <a:lnTo>
                    <a:pt x="2606635" y="2702420"/>
                  </a:lnTo>
                  <a:lnTo>
                    <a:pt x="2591836" y="2746135"/>
                  </a:lnTo>
                  <a:lnTo>
                    <a:pt x="2574983" y="2788862"/>
                  </a:lnTo>
                  <a:lnTo>
                    <a:pt x="2556136" y="2830542"/>
                  </a:lnTo>
                  <a:lnTo>
                    <a:pt x="2535354" y="2871113"/>
                  </a:lnTo>
                  <a:lnTo>
                    <a:pt x="2512697" y="2910515"/>
                  </a:lnTo>
                  <a:lnTo>
                    <a:pt x="2488225" y="2948688"/>
                  </a:lnTo>
                  <a:lnTo>
                    <a:pt x="2461997" y="2985572"/>
                  </a:lnTo>
                  <a:lnTo>
                    <a:pt x="2434072" y="3021106"/>
                  </a:lnTo>
                  <a:lnTo>
                    <a:pt x="2404511" y="3055229"/>
                  </a:lnTo>
                  <a:lnTo>
                    <a:pt x="2373373" y="3087881"/>
                  </a:lnTo>
                  <a:lnTo>
                    <a:pt x="2340717" y="3119003"/>
                  </a:lnTo>
                  <a:lnTo>
                    <a:pt x="2306603" y="3148532"/>
                  </a:lnTo>
                  <a:lnTo>
                    <a:pt x="2271091" y="3176409"/>
                  </a:lnTo>
                  <a:lnTo>
                    <a:pt x="2234240" y="3202574"/>
                  </a:lnTo>
                  <a:lnTo>
                    <a:pt x="2196110" y="3226966"/>
                  </a:lnTo>
                  <a:lnTo>
                    <a:pt x="2156760" y="3249524"/>
                  </a:lnTo>
                  <a:lnTo>
                    <a:pt x="2116251" y="3270189"/>
                  </a:lnTo>
                  <a:lnTo>
                    <a:pt x="2074640" y="3288899"/>
                  </a:lnTo>
                  <a:lnTo>
                    <a:pt x="2031989" y="3305594"/>
                  </a:lnTo>
                  <a:lnTo>
                    <a:pt x="1988357" y="3320215"/>
                  </a:lnTo>
                  <a:lnTo>
                    <a:pt x="1943803" y="3332700"/>
                  </a:lnTo>
                  <a:lnTo>
                    <a:pt x="1898386" y="3342989"/>
                  </a:lnTo>
                  <a:lnTo>
                    <a:pt x="1852167" y="3351022"/>
                  </a:lnTo>
                  <a:lnTo>
                    <a:pt x="1897738" y="3357967"/>
                  </a:lnTo>
                  <a:lnTo>
                    <a:pt x="1944516" y="3363730"/>
                  </a:lnTo>
                  <a:lnTo>
                    <a:pt x="1992702" y="3368102"/>
                  </a:lnTo>
                  <a:lnTo>
                    <a:pt x="2042497" y="3370878"/>
                  </a:lnTo>
                  <a:lnTo>
                    <a:pt x="2094102" y="3371850"/>
                  </a:lnTo>
                  <a:lnTo>
                    <a:pt x="2144106" y="3371022"/>
                  </a:lnTo>
                  <a:lnTo>
                    <a:pt x="2193995" y="3368542"/>
                  </a:lnTo>
                  <a:lnTo>
                    <a:pt x="2243752" y="3364416"/>
                  </a:lnTo>
                  <a:lnTo>
                    <a:pt x="2293358" y="3358649"/>
                  </a:lnTo>
                  <a:lnTo>
                    <a:pt x="2342794" y="3351249"/>
                  </a:lnTo>
                  <a:lnTo>
                    <a:pt x="2392042" y="3342221"/>
                  </a:lnTo>
                  <a:lnTo>
                    <a:pt x="2441082" y="3331570"/>
                  </a:lnTo>
                  <a:lnTo>
                    <a:pt x="2489898" y="3319303"/>
                  </a:lnTo>
                  <a:lnTo>
                    <a:pt x="2538469" y="3305426"/>
                  </a:lnTo>
                  <a:lnTo>
                    <a:pt x="2586778" y="3289944"/>
                  </a:lnTo>
                  <a:lnTo>
                    <a:pt x="2634806" y="3272864"/>
                  </a:lnTo>
                  <a:lnTo>
                    <a:pt x="2682533" y="3254192"/>
                  </a:lnTo>
                  <a:lnTo>
                    <a:pt x="2729942" y="3233933"/>
                  </a:lnTo>
                  <a:lnTo>
                    <a:pt x="2777014" y="3212093"/>
                  </a:lnTo>
                  <a:lnTo>
                    <a:pt x="2823731" y="3188679"/>
                  </a:lnTo>
                  <a:lnTo>
                    <a:pt x="2870073" y="3163697"/>
                  </a:lnTo>
                  <a:lnTo>
                    <a:pt x="2923305" y="3132482"/>
                  </a:lnTo>
                  <a:lnTo>
                    <a:pt x="2974870" y="3100439"/>
                  </a:lnTo>
                  <a:lnTo>
                    <a:pt x="3024789" y="3067629"/>
                  </a:lnTo>
                  <a:lnTo>
                    <a:pt x="3073085" y="3034116"/>
                  </a:lnTo>
                  <a:lnTo>
                    <a:pt x="3119780" y="2999962"/>
                  </a:lnTo>
                  <a:lnTo>
                    <a:pt x="3164899" y="2965229"/>
                  </a:lnTo>
                  <a:lnTo>
                    <a:pt x="3208462" y="2929981"/>
                  </a:lnTo>
                  <a:lnTo>
                    <a:pt x="3250493" y="2894279"/>
                  </a:lnTo>
                  <a:lnTo>
                    <a:pt x="3291016" y="2858186"/>
                  </a:lnTo>
                  <a:lnTo>
                    <a:pt x="3330051" y="2821765"/>
                  </a:lnTo>
                  <a:lnTo>
                    <a:pt x="3367623" y="2785078"/>
                  </a:lnTo>
                  <a:lnTo>
                    <a:pt x="3403754" y="2748188"/>
                  </a:lnTo>
                  <a:lnTo>
                    <a:pt x="3438466" y="2711157"/>
                  </a:lnTo>
                  <a:lnTo>
                    <a:pt x="3471783" y="2674048"/>
                  </a:lnTo>
                  <a:lnTo>
                    <a:pt x="3503727" y="2636924"/>
                  </a:lnTo>
                  <a:lnTo>
                    <a:pt x="3534320" y="2599846"/>
                  </a:lnTo>
                  <a:lnTo>
                    <a:pt x="3563587" y="2562878"/>
                  </a:lnTo>
                  <a:lnTo>
                    <a:pt x="3591548" y="2526082"/>
                  </a:lnTo>
                  <a:lnTo>
                    <a:pt x="3618228" y="2489521"/>
                  </a:lnTo>
                  <a:lnTo>
                    <a:pt x="3643649" y="2453257"/>
                  </a:lnTo>
                  <a:lnTo>
                    <a:pt x="3667833" y="2417353"/>
                  </a:lnTo>
                  <a:lnTo>
                    <a:pt x="3690803" y="2381871"/>
                  </a:lnTo>
                  <a:lnTo>
                    <a:pt x="3712583" y="2346874"/>
                  </a:lnTo>
                  <a:lnTo>
                    <a:pt x="3733194" y="2312425"/>
                  </a:lnTo>
                  <a:lnTo>
                    <a:pt x="3752660" y="2278585"/>
                  </a:lnTo>
                  <a:lnTo>
                    <a:pt x="3788246" y="2212986"/>
                  </a:lnTo>
                  <a:lnTo>
                    <a:pt x="3837910" y="2112716"/>
                  </a:lnTo>
                  <a:lnTo>
                    <a:pt x="3867611" y="2046618"/>
                  </a:lnTo>
                  <a:lnTo>
                    <a:pt x="3893718" y="1983503"/>
                  </a:lnTo>
                  <a:lnTo>
                    <a:pt x="3916435" y="1923819"/>
                  </a:lnTo>
                  <a:lnTo>
                    <a:pt x="3935964" y="1868012"/>
                  </a:lnTo>
                  <a:lnTo>
                    <a:pt x="3952509" y="1816528"/>
                  </a:lnTo>
                  <a:lnTo>
                    <a:pt x="3966274" y="1769815"/>
                  </a:lnTo>
                  <a:lnTo>
                    <a:pt x="3977461" y="1728319"/>
                  </a:lnTo>
                  <a:lnTo>
                    <a:pt x="3992915" y="1662765"/>
                  </a:lnTo>
                  <a:lnTo>
                    <a:pt x="4000500" y="1623440"/>
                  </a:lnTo>
                  <a:lnTo>
                    <a:pt x="3983967" y="1577495"/>
                  </a:lnTo>
                  <a:lnTo>
                    <a:pt x="3966564" y="1532036"/>
                  </a:lnTo>
                  <a:lnTo>
                    <a:pt x="3948300" y="1487072"/>
                  </a:lnTo>
                  <a:lnTo>
                    <a:pt x="3929188" y="1442610"/>
                  </a:lnTo>
                  <a:lnTo>
                    <a:pt x="3909239" y="1398659"/>
                  </a:lnTo>
                  <a:lnTo>
                    <a:pt x="3888464" y="1355226"/>
                  </a:lnTo>
                  <a:lnTo>
                    <a:pt x="3866875" y="1312320"/>
                  </a:lnTo>
                  <a:lnTo>
                    <a:pt x="3844483" y="1269949"/>
                  </a:lnTo>
                  <a:lnTo>
                    <a:pt x="3821300" y="1228121"/>
                  </a:lnTo>
                  <a:lnTo>
                    <a:pt x="3797336" y="1186844"/>
                  </a:lnTo>
                  <a:lnTo>
                    <a:pt x="3772604" y="1146127"/>
                  </a:lnTo>
                  <a:lnTo>
                    <a:pt x="3747114" y="1105976"/>
                  </a:lnTo>
                  <a:lnTo>
                    <a:pt x="3720879" y="1066401"/>
                  </a:lnTo>
                  <a:lnTo>
                    <a:pt x="3693909" y="1027409"/>
                  </a:lnTo>
                  <a:lnTo>
                    <a:pt x="3666216" y="989009"/>
                  </a:lnTo>
                  <a:lnTo>
                    <a:pt x="3637812" y="951208"/>
                  </a:lnTo>
                  <a:lnTo>
                    <a:pt x="3608707" y="914015"/>
                  </a:lnTo>
                  <a:lnTo>
                    <a:pt x="3578914" y="877438"/>
                  </a:lnTo>
                  <a:lnTo>
                    <a:pt x="3548443" y="841485"/>
                  </a:lnTo>
                  <a:lnTo>
                    <a:pt x="3517306" y="806163"/>
                  </a:lnTo>
                  <a:lnTo>
                    <a:pt x="3485514" y="771482"/>
                  </a:lnTo>
                  <a:lnTo>
                    <a:pt x="3453080" y="737449"/>
                  </a:lnTo>
                  <a:lnTo>
                    <a:pt x="3420014" y="704072"/>
                  </a:lnTo>
                  <a:lnTo>
                    <a:pt x="3386327" y="671360"/>
                  </a:lnTo>
                  <a:lnTo>
                    <a:pt x="3352031" y="639320"/>
                  </a:lnTo>
                  <a:lnTo>
                    <a:pt x="3317138" y="607960"/>
                  </a:lnTo>
                  <a:lnTo>
                    <a:pt x="3281659" y="577289"/>
                  </a:lnTo>
                  <a:lnTo>
                    <a:pt x="3245605" y="547315"/>
                  </a:lnTo>
                  <a:lnTo>
                    <a:pt x="3208988" y="518045"/>
                  </a:lnTo>
                  <a:lnTo>
                    <a:pt x="3171819" y="489488"/>
                  </a:lnTo>
                  <a:lnTo>
                    <a:pt x="3134109" y="461653"/>
                  </a:lnTo>
                  <a:lnTo>
                    <a:pt x="3095871" y="434546"/>
                  </a:lnTo>
                  <a:lnTo>
                    <a:pt x="3057114" y="408177"/>
                  </a:lnTo>
                  <a:lnTo>
                    <a:pt x="3017852" y="382553"/>
                  </a:lnTo>
                  <a:lnTo>
                    <a:pt x="2978095" y="357682"/>
                  </a:lnTo>
                  <a:lnTo>
                    <a:pt x="2937854" y="333572"/>
                  </a:lnTo>
                  <a:lnTo>
                    <a:pt x="2897141" y="310232"/>
                  </a:lnTo>
                  <a:lnTo>
                    <a:pt x="2855968" y="287670"/>
                  </a:lnTo>
                  <a:lnTo>
                    <a:pt x="2814345" y="265893"/>
                  </a:lnTo>
                  <a:lnTo>
                    <a:pt x="2772285" y="244910"/>
                  </a:lnTo>
                  <a:lnTo>
                    <a:pt x="2729798" y="224729"/>
                  </a:lnTo>
                  <a:lnTo>
                    <a:pt x="2686896" y="205358"/>
                  </a:lnTo>
                  <a:lnTo>
                    <a:pt x="2643591" y="186806"/>
                  </a:lnTo>
                  <a:lnTo>
                    <a:pt x="2599893" y="169079"/>
                  </a:lnTo>
                  <a:lnTo>
                    <a:pt x="2555815" y="152186"/>
                  </a:lnTo>
                  <a:lnTo>
                    <a:pt x="2511368" y="136136"/>
                  </a:lnTo>
                  <a:lnTo>
                    <a:pt x="2466562" y="120936"/>
                  </a:lnTo>
                  <a:lnTo>
                    <a:pt x="2421410" y="106595"/>
                  </a:lnTo>
                  <a:lnTo>
                    <a:pt x="2375923" y="93120"/>
                  </a:lnTo>
                  <a:lnTo>
                    <a:pt x="2330113" y="80520"/>
                  </a:lnTo>
                  <a:lnTo>
                    <a:pt x="2283990" y="68803"/>
                  </a:lnTo>
                  <a:lnTo>
                    <a:pt x="2237566" y="57977"/>
                  </a:lnTo>
                  <a:lnTo>
                    <a:pt x="2190852" y="48050"/>
                  </a:lnTo>
                  <a:lnTo>
                    <a:pt x="2143861" y="39029"/>
                  </a:lnTo>
                  <a:lnTo>
                    <a:pt x="2096603" y="30924"/>
                  </a:lnTo>
                  <a:lnTo>
                    <a:pt x="2049090" y="23742"/>
                  </a:lnTo>
                  <a:lnTo>
                    <a:pt x="2001333" y="17492"/>
                  </a:lnTo>
                  <a:lnTo>
                    <a:pt x="1953343" y="12181"/>
                  </a:lnTo>
                  <a:lnTo>
                    <a:pt x="1905132" y="7817"/>
                  </a:lnTo>
                  <a:lnTo>
                    <a:pt x="1856712" y="4409"/>
                  </a:lnTo>
                  <a:lnTo>
                    <a:pt x="1808094" y="1965"/>
                  </a:lnTo>
                  <a:lnTo>
                    <a:pt x="1759289" y="492"/>
                  </a:lnTo>
                  <a:lnTo>
                    <a:pt x="1710309" y="0"/>
                  </a:lnTo>
                  <a:close/>
                </a:path>
              </a:pathLst>
            </a:custGeom>
            <a:solidFill>
              <a:srgbClr val="8EC44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72050" y="2819400"/>
              <a:ext cx="828675" cy="790575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19500" y="5124450"/>
              <a:ext cx="866775" cy="66675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62125" y="2933700"/>
              <a:ext cx="819150" cy="771525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33750" y="3324225"/>
              <a:ext cx="1209675" cy="1209675"/>
            </a:xfrm>
            <a:prstGeom prst="rect">
              <a:avLst/>
            </a:prstGeom>
          </p:spPr>
        </p:pic>
      </p:grpSp>
      <p:sp>
        <p:nvSpPr>
          <p:cNvPr id="18" name="object 18" descr=""/>
          <p:cNvSpPr txBox="1"/>
          <p:nvPr/>
        </p:nvSpPr>
        <p:spPr>
          <a:xfrm>
            <a:off x="3606546" y="3751262"/>
            <a:ext cx="686435" cy="3346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 spc="-10" b="1">
                <a:solidFill>
                  <a:srgbClr val="FFFFFF"/>
                </a:solidFill>
                <a:latin typeface="Calibri"/>
                <a:cs typeface="Calibri"/>
              </a:rPr>
              <a:t>S/GPP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2589529" y="130555"/>
            <a:ext cx="6826250" cy="5295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300" spc="-30">
                <a:solidFill>
                  <a:srgbClr val="000000"/>
                </a:solidFill>
              </a:rPr>
              <a:t>Elevating</a:t>
            </a:r>
            <a:r>
              <a:rPr dirty="0" sz="3300" spc="-120">
                <a:solidFill>
                  <a:srgbClr val="000000"/>
                </a:solidFill>
              </a:rPr>
              <a:t> </a:t>
            </a:r>
            <a:r>
              <a:rPr dirty="0" sz="3300" spc="-25">
                <a:solidFill>
                  <a:srgbClr val="000000"/>
                </a:solidFill>
              </a:rPr>
              <a:t>Sustainable</a:t>
            </a:r>
            <a:r>
              <a:rPr dirty="0" sz="3300" spc="-120">
                <a:solidFill>
                  <a:srgbClr val="000000"/>
                </a:solidFill>
              </a:rPr>
              <a:t> </a:t>
            </a:r>
            <a:r>
              <a:rPr dirty="0" sz="3300" spc="-20">
                <a:solidFill>
                  <a:srgbClr val="000000"/>
                </a:solidFill>
              </a:rPr>
              <a:t>Public</a:t>
            </a:r>
            <a:r>
              <a:rPr dirty="0" sz="3300" spc="-114">
                <a:solidFill>
                  <a:srgbClr val="000000"/>
                </a:solidFill>
              </a:rPr>
              <a:t> </a:t>
            </a:r>
            <a:r>
              <a:rPr dirty="0" sz="3300" spc="-35">
                <a:solidFill>
                  <a:srgbClr val="000000"/>
                </a:solidFill>
              </a:rPr>
              <a:t>Procurement</a:t>
            </a:r>
            <a:endParaRPr sz="3300"/>
          </a:p>
        </p:txBody>
      </p:sp>
      <p:grpSp>
        <p:nvGrpSpPr>
          <p:cNvPr id="20" name="object 20" descr=""/>
          <p:cNvGrpSpPr/>
          <p:nvPr/>
        </p:nvGrpSpPr>
        <p:grpSpPr>
          <a:xfrm>
            <a:off x="0" y="819150"/>
            <a:ext cx="12192000" cy="85725"/>
            <a:chOff x="0" y="819150"/>
            <a:chExt cx="12192000" cy="85725"/>
          </a:xfrm>
        </p:grpSpPr>
        <p:sp>
          <p:nvSpPr>
            <p:cNvPr id="21" name="object 21" descr=""/>
            <p:cNvSpPr/>
            <p:nvPr/>
          </p:nvSpPr>
          <p:spPr>
            <a:xfrm>
              <a:off x="0" y="819150"/>
              <a:ext cx="12192000" cy="85725"/>
            </a:xfrm>
            <a:custGeom>
              <a:avLst/>
              <a:gdLst/>
              <a:ahLst/>
              <a:cxnLst/>
              <a:rect l="l" t="t" r="r" b="b"/>
              <a:pathLst>
                <a:path w="12192000" h="85725">
                  <a:moveTo>
                    <a:pt x="12192000" y="0"/>
                  </a:moveTo>
                  <a:lnTo>
                    <a:pt x="0" y="0"/>
                  </a:lnTo>
                  <a:lnTo>
                    <a:pt x="0" y="85725"/>
                  </a:lnTo>
                  <a:lnTo>
                    <a:pt x="12192000" y="8572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1677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9858375" y="819150"/>
              <a:ext cx="2333625" cy="85725"/>
            </a:xfrm>
            <a:custGeom>
              <a:avLst/>
              <a:gdLst/>
              <a:ahLst/>
              <a:cxnLst/>
              <a:rect l="l" t="t" r="r" b="b"/>
              <a:pathLst>
                <a:path w="2333625" h="85725">
                  <a:moveTo>
                    <a:pt x="2333625" y="0"/>
                  </a:moveTo>
                  <a:lnTo>
                    <a:pt x="0" y="0"/>
                  </a:lnTo>
                  <a:lnTo>
                    <a:pt x="114553" y="85725"/>
                  </a:lnTo>
                  <a:lnTo>
                    <a:pt x="2333625" y="85725"/>
                  </a:lnTo>
                  <a:lnTo>
                    <a:pt x="2333625" y="0"/>
                  </a:lnTo>
                  <a:close/>
                </a:path>
              </a:pathLst>
            </a:custGeom>
            <a:solidFill>
              <a:srgbClr val="1E92AE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3" name="object 2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982325" y="6486523"/>
            <a:ext cx="93345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8123301" y="2057400"/>
            <a:ext cx="3164205" cy="4440555"/>
            <a:chOff x="8123301" y="2057400"/>
            <a:chExt cx="3164205" cy="4440555"/>
          </a:xfrm>
        </p:grpSpPr>
        <p:sp>
          <p:nvSpPr>
            <p:cNvPr id="3" name="object 3" descr=""/>
            <p:cNvSpPr/>
            <p:nvPr/>
          </p:nvSpPr>
          <p:spPr>
            <a:xfrm>
              <a:off x="11020425" y="2057400"/>
              <a:ext cx="266700" cy="1123950"/>
            </a:xfrm>
            <a:custGeom>
              <a:avLst/>
              <a:gdLst/>
              <a:ahLst/>
              <a:cxnLst/>
              <a:rect l="l" t="t" r="r" b="b"/>
              <a:pathLst>
                <a:path w="266700" h="1123950">
                  <a:moveTo>
                    <a:pt x="266700" y="0"/>
                  </a:moveTo>
                  <a:lnTo>
                    <a:pt x="0" y="176275"/>
                  </a:lnTo>
                  <a:lnTo>
                    <a:pt x="0" y="1123950"/>
                  </a:lnTo>
                  <a:lnTo>
                    <a:pt x="266700" y="947674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8129651" y="2986087"/>
              <a:ext cx="2886075" cy="3505200"/>
            </a:xfrm>
            <a:custGeom>
              <a:avLst/>
              <a:gdLst/>
              <a:ahLst/>
              <a:cxnLst/>
              <a:rect l="l" t="t" r="r" b="b"/>
              <a:pathLst>
                <a:path w="2886075" h="3505200">
                  <a:moveTo>
                    <a:pt x="2886075" y="0"/>
                  </a:moveTo>
                  <a:lnTo>
                    <a:pt x="0" y="0"/>
                  </a:lnTo>
                  <a:lnTo>
                    <a:pt x="0" y="3505200"/>
                  </a:lnTo>
                  <a:lnTo>
                    <a:pt x="2886075" y="3505200"/>
                  </a:lnTo>
                  <a:lnTo>
                    <a:pt x="2886075" y="0"/>
                  </a:lnTo>
                  <a:close/>
                </a:path>
              </a:pathLst>
            </a:custGeom>
            <a:solidFill>
              <a:srgbClr val="A9D18E">
                <a:alpha val="1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8129651" y="2986087"/>
              <a:ext cx="2886075" cy="3505200"/>
            </a:xfrm>
            <a:custGeom>
              <a:avLst/>
              <a:gdLst/>
              <a:ahLst/>
              <a:cxnLst/>
              <a:rect l="l" t="t" r="r" b="b"/>
              <a:pathLst>
                <a:path w="2886075" h="3505200">
                  <a:moveTo>
                    <a:pt x="0" y="3505200"/>
                  </a:moveTo>
                  <a:lnTo>
                    <a:pt x="2886075" y="3505200"/>
                  </a:lnTo>
                  <a:lnTo>
                    <a:pt x="2886075" y="0"/>
                  </a:lnTo>
                  <a:lnTo>
                    <a:pt x="0" y="0"/>
                  </a:lnTo>
                  <a:lnTo>
                    <a:pt x="0" y="350520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8136001" y="2992437"/>
            <a:ext cx="2873375" cy="3113405"/>
          </a:xfrm>
          <a:prstGeom prst="rect">
            <a:avLst/>
          </a:prstGeom>
          <a:solidFill>
            <a:srgbClr val="A9D18E">
              <a:alpha val="10195"/>
            </a:srgbClr>
          </a:solidFill>
        </p:spPr>
        <p:txBody>
          <a:bodyPr wrap="square" lIns="0" tIns="6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600">
              <a:latin typeface="Times New Roman"/>
              <a:cs typeface="Times New Roman"/>
            </a:endParaRPr>
          </a:p>
          <a:p>
            <a:pPr marL="523240" marR="424815" indent="-286385">
              <a:lnSpc>
                <a:spcPct val="103000"/>
              </a:lnSpc>
              <a:buClr>
                <a:srgbClr val="252525"/>
              </a:buClr>
              <a:buSzPct val="77419"/>
              <a:buFont typeface="Courier New"/>
              <a:buChar char="o"/>
              <a:tabLst>
                <a:tab pos="523240" algn="l"/>
                <a:tab pos="523875" algn="l"/>
              </a:tabLst>
            </a:pPr>
            <a:r>
              <a:rPr dirty="0" sz="1550">
                <a:latin typeface="Arial"/>
                <a:cs typeface="Arial"/>
              </a:rPr>
              <a:t>A</a:t>
            </a:r>
            <a:r>
              <a:rPr dirty="0" sz="1550">
                <a:latin typeface="Arial"/>
                <a:cs typeface="Arial"/>
              </a:rPr>
              <a:t>lignment</a:t>
            </a:r>
            <a:r>
              <a:rPr dirty="0" sz="1550" spc="11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with</a:t>
            </a:r>
            <a:r>
              <a:rPr dirty="0" sz="1550" spc="130">
                <a:latin typeface="Arial"/>
                <a:cs typeface="Arial"/>
              </a:rPr>
              <a:t> </a:t>
            </a:r>
            <a:r>
              <a:rPr dirty="0" sz="1550" spc="-20">
                <a:latin typeface="Arial"/>
                <a:cs typeface="Arial"/>
              </a:rPr>
              <a:t>SDGs </a:t>
            </a:r>
            <a:r>
              <a:rPr dirty="0" sz="1550">
                <a:latin typeface="Arial"/>
                <a:cs typeface="Arial"/>
              </a:rPr>
              <a:t>and</a:t>
            </a:r>
            <a:r>
              <a:rPr dirty="0" sz="1550" spc="155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Long-</a:t>
            </a:r>
            <a:r>
              <a:rPr dirty="0" sz="1550" spc="-20">
                <a:latin typeface="Arial"/>
                <a:cs typeface="Arial"/>
              </a:rPr>
              <a:t>term </a:t>
            </a:r>
            <a:r>
              <a:rPr dirty="0" sz="1550">
                <a:latin typeface="Arial"/>
                <a:cs typeface="Arial"/>
              </a:rPr>
              <a:t>Development</a:t>
            </a:r>
            <a:r>
              <a:rPr dirty="0" sz="1550" spc="235">
                <a:latin typeface="Arial"/>
                <a:cs typeface="Arial"/>
              </a:rPr>
              <a:t> </a:t>
            </a:r>
            <a:r>
              <a:rPr dirty="0" sz="1550" spc="-20">
                <a:latin typeface="Arial"/>
                <a:cs typeface="Arial"/>
              </a:rPr>
              <a:t>Goas</a:t>
            </a:r>
            <a:endParaRPr sz="1550">
              <a:latin typeface="Arial"/>
              <a:cs typeface="Arial"/>
            </a:endParaRPr>
          </a:p>
          <a:p>
            <a:pPr marL="523240" marR="243840" indent="-286385">
              <a:lnSpc>
                <a:spcPct val="103000"/>
              </a:lnSpc>
              <a:spcBef>
                <a:spcPts val="40"/>
              </a:spcBef>
              <a:buClr>
                <a:srgbClr val="252525"/>
              </a:buClr>
              <a:buSzPct val="77419"/>
              <a:buFont typeface="Courier New"/>
              <a:buChar char="o"/>
              <a:tabLst>
                <a:tab pos="523240" algn="l"/>
                <a:tab pos="523875" algn="l"/>
              </a:tabLst>
            </a:pPr>
            <a:r>
              <a:rPr dirty="0" sz="1550">
                <a:latin typeface="Arial"/>
                <a:cs typeface="Arial"/>
              </a:rPr>
              <a:t>Alignment</a:t>
            </a:r>
            <a:r>
              <a:rPr dirty="0" sz="1550" spc="114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with</a:t>
            </a:r>
            <a:r>
              <a:rPr dirty="0" sz="1550" spc="140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regional </a:t>
            </a:r>
            <a:r>
              <a:rPr dirty="0" sz="1550">
                <a:latin typeface="Arial"/>
                <a:cs typeface="Arial"/>
              </a:rPr>
              <a:t>and</a:t>
            </a:r>
            <a:r>
              <a:rPr dirty="0" sz="1550" spc="120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continental</a:t>
            </a:r>
            <a:r>
              <a:rPr dirty="0" sz="1550" spc="130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trade goals</a:t>
            </a:r>
            <a:endParaRPr sz="15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039100" y="2047875"/>
            <a:ext cx="3248025" cy="942975"/>
          </a:xfrm>
          <a:prstGeom prst="rect">
            <a:avLst/>
          </a:prstGeom>
          <a:solidFill>
            <a:srgbClr val="538235"/>
          </a:solidFill>
        </p:spPr>
        <p:txBody>
          <a:bodyPr wrap="square" lIns="0" tIns="256540" rIns="0" bIns="0" rtlCol="0" vert="horz">
            <a:spAutoFit/>
          </a:bodyPr>
          <a:lstStyle/>
          <a:p>
            <a:pPr marL="372745">
              <a:lnSpc>
                <a:spcPct val="100000"/>
              </a:lnSpc>
              <a:spcBef>
                <a:spcPts val="2020"/>
              </a:spcBef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Strategic</a:t>
            </a:r>
            <a:r>
              <a:rPr dirty="0" sz="24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Benefits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8115300" y="6105525"/>
            <a:ext cx="3800475" cy="676275"/>
            <a:chOff x="8115300" y="6105525"/>
            <a:chExt cx="3800475" cy="676275"/>
          </a:xfrm>
        </p:grpSpPr>
        <p:sp>
          <p:nvSpPr>
            <p:cNvPr id="9" name="object 9" descr=""/>
            <p:cNvSpPr/>
            <p:nvPr/>
          </p:nvSpPr>
          <p:spPr>
            <a:xfrm>
              <a:off x="8115300" y="6105525"/>
              <a:ext cx="2886075" cy="371475"/>
            </a:xfrm>
            <a:custGeom>
              <a:avLst/>
              <a:gdLst/>
              <a:ahLst/>
              <a:cxnLst/>
              <a:rect l="l" t="t" r="r" b="b"/>
              <a:pathLst>
                <a:path w="2886075" h="371475">
                  <a:moveTo>
                    <a:pt x="2886075" y="0"/>
                  </a:moveTo>
                  <a:lnTo>
                    <a:pt x="0" y="0"/>
                  </a:lnTo>
                  <a:lnTo>
                    <a:pt x="0" y="371475"/>
                  </a:lnTo>
                  <a:lnTo>
                    <a:pt x="2886075" y="371475"/>
                  </a:lnTo>
                  <a:lnTo>
                    <a:pt x="2886075" y="0"/>
                  </a:lnTo>
                  <a:close/>
                </a:path>
              </a:pathLst>
            </a:custGeom>
            <a:solidFill>
              <a:srgbClr val="538235">
                <a:alpha val="43920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82325" y="6486523"/>
              <a:ext cx="933450" cy="295275"/>
            </a:xfrm>
            <a:prstGeom prst="rect">
              <a:avLst/>
            </a:prstGeom>
          </p:spPr>
        </p:pic>
      </p:grpSp>
      <p:grpSp>
        <p:nvGrpSpPr>
          <p:cNvPr id="11" name="object 11" descr=""/>
          <p:cNvGrpSpPr/>
          <p:nvPr/>
        </p:nvGrpSpPr>
        <p:grpSpPr>
          <a:xfrm>
            <a:off x="4465701" y="2066925"/>
            <a:ext cx="3183255" cy="4431030"/>
            <a:chOff x="4465701" y="2066925"/>
            <a:chExt cx="3183255" cy="4431030"/>
          </a:xfrm>
        </p:grpSpPr>
        <p:sp>
          <p:nvSpPr>
            <p:cNvPr id="12" name="object 12" descr=""/>
            <p:cNvSpPr/>
            <p:nvPr/>
          </p:nvSpPr>
          <p:spPr>
            <a:xfrm>
              <a:off x="7372350" y="2066925"/>
              <a:ext cx="276225" cy="1123950"/>
            </a:xfrm>
            <a:custGeom>
              <a:avLst/>
              <a:gdLst/>
              <a:ahLst/>
              <a:cxnLst/>
              <a:rect l="l" t="t" r="r" b="b"/>
              <a:pathLst>
                <a:path w="276225" h="1123950">
                  <a:moveTo>
                    <a:pt x="276225" y="0"/>
                  </a:moveTo>
                  <a:lnTo>
                    <a:pt x="0" y="182499"/>
                  </a:lnTo>
                  <a:lnTo>
                    <a:pt x="0" y="1123950"/>
                  </a:lnTo>
                  <a:lnTo>
                    <a:pt x="276225" y="941451"/>
                  </a:lnTo>
                  <a:lnTo>
                    <a:pt x="276225" y="0"/>
                  </a:lnTo>
                  <a:close/>
                </a:path>
              </a:pathLst>
            </a:custGeom>
            <a:solidFill>
              <a:srgbClr val="5252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4472051" y="3005137"/>
              <a:ext cx="2886075" cy="3129280"/>
            </a:xfrm>
            <a:custGeom>
              <a:avLst/>
              <a:gdLst/>
              <a:ahLst/>
              <a:cxnLst/>
              <a:rect l="l" t="t" r="r" b="b"/>
              <a:pathLst>
                <a:path w="2886075" h="3129279">
                  <a:moveTo>
                    <a:pt x="0" y="3128962"/>
                  </a:moveTo>
                  <a:lnTo>
                    <a:pt x="2886075" y="3128962"/>
                  </a:lnTo>
                  <a:lnTo>
                    <a:pt x="2886075" y="0"/>
                  </a:lnTo>
                  <a:lnTo>
                    <a:pt x="0" y="0"/>
                  </a:lnTo>
                  <a:lnTo>
                    <a:pt x="0" y="3128962"/>
                  </a:lnTo>
                  <a:close/>
                </a:path>
              </a:pathLst>
            </a:custGeom>
            <a:solidFill>
              <a:srgbClr val="F8CAAC">
                <a:alpha val="1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472051" y="3005137"/>
              <a:ext cx="2886075" cy="3486150"/>
            </a:xfrm>
            <a:custGeom>
              <a:avLst/>
              <a:gdLst/>
              <a:ahLst/>
              <a:cxnLst/>
              <a:rect l="l" t="t" r="r" b="b"/>
              <a:pathLst>
                <a:path w="2886075" h="3486150">
                  <a:moveTo>
                    <a:pt x="0" y="3486150"/>
                  </a:moveTo>
                  <a:lnTo>
                    <a:pt x="2886075" y="3486150"/>
                  </a:lnTo>
                  <a:lnTo>
                    <a:pt x="2886075" y="0"/>
                  </a:lnTo>
                  <a:lnTo>
                    <a:pt x="0" y="0"/>
                  </a:lnTo>
                  <a:lnTo>
                    <a:pt x="0" y="348615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4478401" y="3011487"/>
            <a:ext cx="2873375" cy="3122930"/>
          </a:xfrm>
          <a:prstGeom prst="rect">
            <a:avLst/>
          </a:prstGeom>
          <a:solidFill>
            <a:srgbClr val="F8CAAC">
              <a:alpha val="10195"/>
            </a:srgbClr>
          </a:solidFill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600">
              <a:latin typeface="Times New Roman"/>
              <a:cs typeface="Times New Roman"/>
            </a:endParaRPr>
          </a:p>
          <a:p>
            <a:pPr marL="523875" marR="387985" indent="-285750">
              <a:lnSpc>
                <a:spcPct val="101000"/>
              </a:lnSpc>
              <a:buSzPct val="77419"/>
              <a:buFont typeface="Courier New"/>
              <a:buChar char="o"/>
              <a:tabLst>
                <a:tab pos="523875" algn="l"/>
                <a:tab pos="524510" algn="l"/>
              </a:tabLst>
            </a:pP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Improved</a:t>
            </a:r>
            <a:r>
              <a:rPr dirty="0" sz="1550" spc="17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livelihood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and</a:t>
            </a:r>
            <a:r>
              <a:rPr dirty="0" sz="1550" spc="11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poverty</a:t>
            </a:r>
            <a:r>
              <a:rPr dirty="0" sz="1550" spc="13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reduction</a:t>
            </a:r>
            <a:endParaRPr sz="1550">
              <a:latin typeface="Arial"/>
              <a:cs typeface="Arial"/>
            </a:endParaRPr>
          </a:p>
          <a:p>
            <a:pPr marL="523875" marR="455295" indent="-285750">
              <a:lnSpc>
                <a:spcPct val="103000"/>
              </a:lnSpc>
              <a:spcBef>
                <a:spcPts val="35"/>
              </a:spcBef>
              <a:buSzPct val="77419"/>
              <a:buFont typeface="Courier New"/>
              <a:buChar char="o"/>
              <a:tabLst>
                <a:tab pos="523875" algn="l"/>
                <a:tab pos="524510" algn="l"/>
              </a:tabLst>
            </a:pP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Empowerment</a:t>
            </a:r>
            <a:r>
              <a:rPr dirty="0" sz="1550" spc="28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25">
                <a:solidFill>
                  <a:srgbClr val="252525"/>
                </a:solidFill>
                <a:latin typeface="Arial"/>
                <a:cs typeface="Arial"/>
              </a:rPr>
              <a:t>of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women</a:t>
            </a:r>
            <a:r>
              <a:rPr dirty="0" sz="1550" spc="9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and</a:t>
            </a:r>
            <a:r>
              <a:rPr dirty="0" sz="1550" spc="9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Minority-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owned</a:t>
            </a:r>
            <a:r>
              <a:rPr dirty="0" sz="1550" spc="13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business</a:t>
            </a:r>
            <a:endParaRPr sz="1550">
              <a:latin typeface="Arial"/>
              <a:cs typeface="Arial"/>
            </a:endParaRPr>
          </a:p>
          <a:p>
            <a:pPr marL="523875" marR="428625" indent="-285750">
              <a:lnSpc>
                <a:spcPct val="103600"/>
              </a:lnSpc>
              <a:spcBef>
                <a:spcPts val="25"/>
              </a:spcBef>
              <a:buSzPct val="77419"/>
              <a:buFont typeface="Courier New"/>
              <a:buChar char="o"/>
              <a:tabLst>
                <a:tab pos="523875" algn="l"/>
                <a:tab pos="524510" algn="l"/>
              </a:tabLst>
            </a:pP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Environment</a:t>
            </a:r>
            <a:r>
              <a:rPr dirty="0" sz="1550" spc="23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benefits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through</a:t>
            </a:r>
            <a:r>
              <a:rPr dirty="0" sz="1550" spc="114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sustainable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and</a:t>
            </a:r>
            <a:r>
              <a:rPr dirty="0" sz="1550" spc="10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circular procurement</a:t>
            </a:r>
            <a:endParaRPr sz="1550">
              <a:latin typeface="Arial"/>
              <a:cs typeface="Arial"/>
            </a:endParaRPr>
          </a:p>
          <a:p>
            <a:pPr marL="523875" indent="-286385">
              <a:lnSpc>
                <a:spcPct val="100000"/>
              </a:lnSpc>
              <a:spcBef>
                <a:spcPts val="20"/>
              </a:spcBef>
              <a:buSzPct val="77419"/>
              <a:buFont typeface="Courier New"/>
              <a:buChar char="o"/>
              <a:tabLst>
                <a:tab pos="523875" algn="l"/>
                <a:tab pos="524510" algn="l"/>
              </a:tabLst>
            </a:pP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Community</a:t>
            </a:r>
            <a:endParaRPr sz="1550">
              <a:latin typeface="Arial"/>
              <a:cs typeface="Arial"/>
            </a:endParaRPr>
          </a:p>
          <a:p>
            <a:pPr marL="523875" marR="779780">
              <a:lnSpc>
                <a:spcPts val="1880"/>
              </a:lnSpc>
            </a:pP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development</a:t>
            </a:r>
            <a:r>
              <a:rPr dirty="0" sz="1550" spc="24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25">
                <a:solidFill>
                  <a:srgbClr val="252525"/>
                </a:solidFill>
                <a:latin typeface="Arial"/>
                <a:cs typeface="Arial"/>
              </a:rPr>
              <a:t>and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social</a:t>
            </a:r>
            <a:r>
              <a:rPr dirty="0" sz="1550" spc="7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cohesion</a:t>
            </a:r>
            <a:endParaRPr sz="15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391025" y="2066925"/>
            <a:ext cx="3257550" cy="94297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257175" rIns="0" bIns="0" rtlCol="0" vert="horz">
            <a:spAutoFit/>
          </a:bodyPr>
          <a:lstStyle/>
          <a:p>
            <a:pPr marL="372110">
              <a:lnSpc>
                <a:spcPct val="100000"/>
              </a:lnSpc>
              <a:spcBef>
                <a:spcPts val="2025"/>
              </a:spcBef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Social</a:t>
            </a:r>
            <a:r>
              <a:rPr dirty="0" sz="24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Benefits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4467225" y="6134100"/>
            <a:ext cx="2886075" cy="371475"/>
          </a:xfrm>
          <a:custGeom>
            <a:avLst/>
            <a:gdLst/>
            <a:ahLst/>
            <a:cxnLst/>
            <a:rect l="l" t="t" r="r" b="b"/>
            <a:pathLst>
              <a:path w="2886075" h="371475">
                <a:moveTo>
                  <a:pt x="2886075" y="0"/>
                </a:moveTo>
                <a:lnTo>
                  <a:pt x="0" y="0"/>
                </a:lnTo>
                <a:lnTo>
                  <a:pt x="0" y="371475"/>
                </a:lnTo>
                <a:lnTo>
                  <a:pt x="2886075" y="371475"/>
                </a:lnTo>
                <a:lnTo>
                  <a:pt x="2886075" y="0"/>
                </a:lnTo>
                <a:close/>
              </a:path>
            </a:pathLst>
          </a:custGeom>
          <a:solidFill>
            <a:srgbClr val="EC7C30">
              <a:alpha val="81959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 descr=""/>
          <p:cNvGrpSpPr/>
          <p:nvPr/>
        </p:nvGrpSpPr>
        <p:grpSpPr>
          <a:xfrm>
            <a:off x="712787" y="3017837"/>
            <a:ext cx="3003550" cy="3489325"/>
            <a:chOff x="712787" y="3017837"/>
            <a:chExt cx="3003550" cy="3489325"/>
          </a:xfrm>
        </p:grpSpPr>
        <p:sp>
          <p:nvSpPr>
            <p:cNvPr id="19" name="object 19" descr=""/>
            <p:cNvSpPr/>
            <p:nvPr/>
          </p:nvSpPr>
          <p:spPr>
            <a:xfrm>
              <a:off x="719137" y="3024187"/>
              <a:ext cx="2990850" cy="3476625"/>
            </a:xfrm>
            <a:custGeom>
              <a:avLst/>
              <a:gdLst/>
              <a:ahLst/>
              <a:cxnLst/>
              <a:rect l="l" t="t" r="r" b="b"/>
              <a:pathLst>
                <a:path w="2990850" h="3476625">
                  <a:moveTo>
                    <a:pt x="2990850" y="0"/>
                  </a:moveTo>
                  <a:lnTo>
                    <a:pt x="0" y="0"/>
                  </a:lnTo>
                  <a:lnTo>
                    <a:pt x="0" y="3476625"/>
                  </a:lnTo>
                  <a:lnTo>
                    <a:pt x="2990850" y="3476625"/>
                  </a:lnTo>
                  <a:lnTo>
                    <a:pt x="2990850" y="0"/>
                  </a:lnTo>
                  <a:close/>
                </a:path>
              </a:pathLst>
            </a:custGeom>
            <a:solidFill>
              <a:srgbClr val="006FC0">
                <a:alpha val="1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719137" y="3024187"/>
              <a:ext cx="2990850" cy="3476625"/>
            </a:xfrm>
            <a:custGeom>
              <a:avLst/>
              <a:gdLst/>
              <a:ahLst/>
              <a:cxnLst/>
              <a:rect l="l" t="t" r="r" b="b"/>
              <a:pathLst>
                <a:path w="2990850" h="3476625">
                  <a:moveTo>
                    <a:pt x="0" y="3476625"/>
                  </a:moveTo>
                  <a:lnTo>
                    <a:pt x="2990850" y="3476625"/>
                  </a:lnTo>
                  <a:lnTo>
                    <a:pt x="2990850" y="0"/>
                  </a:lnTo>
                  <a:lnTo>
                    <a:pt x="0" y="0"/>
                  </a:lnTo>
                  <a:lnTo>
                    <a:pt x="0" y="3476625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725487" y="3030537"/>
            <a:ext cx="2978150" cy="3103880"/>
          </a:xfrm>
          <a:prstGeom prst="rect">
            <a:avLst/>
          </a:prstGeom>
          <a:solidFill>
            <a:srgbClr val="006FC0">
              <a:alpha val="10195"/>
            </a:srgbClr>
          </a:solidFill>
        </p:spPr>
        <p:txBody>
          <a:bodyPr wrap="square" lIns="0" tIns="698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550">
              <a:latin typeface="Times New Roman"/>
              <a:cs typeface="Times New Roman"/>
            </a:endParaRPr>
          </a:p>
          <a:p>
            <a:pPr marL="407034" marR="419734" indent="-171450">
              <a:lnSpc>
                <a:spcPct val="101000"/>
              </a:lnSpc>
              <a:buSzPct val="77419"/>
              <a:buFont typeface="Courier New"/>
              <a:buChar char="o"/>
              <a:tabLst>
                <a:tab pos="407034" algn="l"/>
              </a:tabLst>
            </a:pP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Employment</a:t>
            </a:r>
            <a:r>
              <a:rPr dirty="0" sz="1550" spc="254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generation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and</a:t>
            </a:r>
            <a:r>
              <a:rPr dirty="0" sz="1550" spc="114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economic</a:t>
            </a:r>
            <a:r>
              <a:rPr dirty="0" sz="1550" spc="14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growth</a:t>
            </a:r>
            <a:endParaRPr sz="1550">
              <a:latin typeface="Arial"/>
              <a:cs typeface="Arial"/>
            </a:endParaRPr>
          </a:p>
          <a:p>
            <a:pPr marL="407034" marR="524510" indent="-171450">
              <a:lnSpc>
                <a:spcPct val="103000"/>
              </a:lnSpc>
              <a:spcBef>
                <a:spcPts val="35"/>
              </a:spcBef>
              <a:buSzPct val="77419"/>
              <a:buFont typeface="Courier New"/>
              <a:buChar char="o"/>
              <a:tabLst>
                <a:tab pos="407034" algn="l"/>
              </a:tabLst>
            </a:pP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Increased</a:t>
            </a:r>
            <a:r>
              <a:rPr dirty="0" sz="1550" spc="18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resilience</a:t>
            </a:r>
            <a:r>
              <a:rPr dirty="0" sz="1550" spc="18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25">
                <a:solidFill>
                  <a:srgbClr val="252525"/>
                </a:solidFill>
                <a:latin typeface="Arial"/>
                <a:cs typeface="Arial"/>
              </a:rPr>
              <a:t>to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global</a:t>
            </a:r>
            <a:r>
              <a:rPr dirty="0" sz="1550" spc="13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supply</a:t>
            </a:r>
            <a:r>
              <a:rPr dirty="0" sz="1550" spc="6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20">
                <a:solidFill>
                  <a:srgbClr val="252525"/>
                </a:solidFill>
                <a:latin typeface="Arial"/>
                <a:cs typeface="Arial"/>
              </a:rPr>
              <a:t>chain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disruptions</a:t>
            </a:r>
            <a:endParaRPr sz="1550">
              <a:latin typeface="Arial"/>
              <a:cs typeface="Arial"/>
            </a:endParaRPr>
          </a:p>
          <a:p>
            <a:pPr marL="407034" marR="535940" indent="-171450">
              <a:lnSpc>
                <a:spcPct val="103000"/>
              </a:lnSpc>
              <a:spcBef>
                <a:spcPts val="40"/>
              </a:spcBef>
              <a:buSzPct val="77419"/>
              <a:buFont typeface="Courier New"/>
              <a:buChar char="o"/>
              <a:tabLst>
                <a:tab pos="407034" algn="l"/>
              </a:tabLst>
            </a:pP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Development</a:t>
            </a:r>
            <a:r>
              <a:rPr dirty="0" sz="1550" spc="114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of</a:t>
            </a:r>
            <a:r>
              <a:rPr dirty="0" sz="1550" spc="114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20">
                <a:solidFill>
                  <a:srgbClr val="252525"/>
                </a:solidFill>
                <a:latin typeface="Arial"/>
                <a:cs typeface="Arial"/>
              </a:rPr>
              <a:t>SMEs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and</a:t>
            </a:r>
            <a:r>
              <a:rPr dirty="0" sz="1550" spc="15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Diversification</a:t>
            </a:r>
            <a:r>
              <a:rPr dirty="0" sz="1550" spc="16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25">
                <a:solidFill>
                  <a:srgbClr val="252525"/>
                </a:solidFill>
                <a:latin typeface="Arial"/>
                <a:cs typeface="Arial"/>
              </a:rPr>
              <a:t>of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economy</a:t>
            </a:r>
            <a:endParaRPr sz="1550">
              <a:latin typeface="Arial"/>
              <a:cs typeface="Arial"/>
            </a:endParaRPr>
          </a:p>
          <a:p>
            <a:pPr marL="407034" marR="848994" indent="-171450">
              <a:lnSpc>
                <a:spcPct val="103000"/>
              </a:lnSpc>
              <a:spcBef>
                <a:spcPts val="35"/>
              </a:spcBef>
              <a:buSzPct val="77419"/>
              <a:buFont typeface="Courier New"/>
              <a:buChar char="o"/>
              <a:tabLst>
                <a:tab pos="407034" algn="l"/>
              </a:tabLst>
            </a:pP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Cost</a:t>
            </a:r>
            <a:r>
              <a:rPr dirty="0" sz="1550" spc="12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efficiency</a:t>
            </a:r>
            <a:r>
              <a:rPr dirty="0" sz="1550" spc="6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25">
                <a:solidFill>
                  <a:srgbClr val="252525"/>
                </a:solidFill>
                <a:latin typeface="Arial"/>
                <a:cs typeface="Arial"/>
              </a:rPr>
              <a:t>and </a:t>
            </a:r>
            <a:r>
              <a:rPr dirty="0" sz="1550">
                <a:solidFill>
                  <a:srgbClr val="252525"/>
                </a:solidFill>
                <a:latin typeface="Arial"/>
                <a:cs typeface="Arial"/>
              </a:rPr>
              <a:t>reduced</a:t>
            </a:r>
            <a:r>
              <a:rPr dirty="0" sz="1550" spc="14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550" spc="-10">
                <a:solidFill>
                  <a:srgbClr val="252525"/>
                </a:solidFill>
                <a:latin typeface="Arial"/>
                <a:cs typeface="Arial"/>
              </a:rPr>
              <a:t>import dependency</a:t>
            </a:r>
            <a:endParaRPr sz="1550">
              <a:latin typeface="Arial"/>
              <a:cs typeface="Arial"/>
            </a:endParaRPr>
          </a:p>
        </p:txBody>
      </p:sp>
      <p:sp>
        <p:nvSpPr>
          <p:cNvPr id="22" name="object 22" descr=""/>
          <p:cNvSpPr/>
          <p:nvPr/>
        </p:nvSpPr>
        <p:spPr>
          <a:xfrm>
            <a:off x="723900" y="6134100"/>
            <a:ext cx="2981325" cy="371475"/>
          </a:xfrm>
          <a:custGeom>
            <a:avLst/>
            <a:gdLst/>
            <a:ahLst/>
            <a:cxnLst/>
            <a:rect l="l" t="t" r="r" b="b"/>
            <a:pathLst>
              <a:path w="2981325" h="371475">
                <a:moveTo>
                  <a:pt x="2981325" y="0"/>
                </a:moveTo>
                <a:lnTo>
                  <a:pt x="0" y="0"/>
                </a:lnTo>
                <a:lnTo>
                  <a:pt x="0" y="371475"/>
                </a:lnTo>
                <a:lnTo>
                  <a:pt x="2981325" y="371475"/>
                </a:lnTo>
                <a:lnTo>
                  <a:pt x="2981325" y="0"/>
                </a:lnTo>
                <a:close/>
              </a:path>
            </a:pathLst>
          </a:custGeom>
          <a:solidFill>
            <a:srgbClr val="1F3863">
              <a:alpha val="63920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 txBox="1"/>
          <p:nvPr/>
        </p:nvSpPr>
        <p:spPr>
          <a:xfrm>
            <a:off x="3484879" y="6237287"/>
            <a:ext cx="120014" cy="163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900" spc="-25" b="0">
                <a:solidFill>
                  <a:srgbClr val="56555A"/>
                </a:solidFill>
                <a:latin typeface="Leelawadee UI Semilight"/>
                <a:cs typeface="Leelawadee UI Semilight"/>
              </a:rPr>
              <a:t>Cl</a:t>
            </a:r>
            <a:endParaRPr sz="900">
              <a:latin typeface="Leelawadee UI Semilight"/>
              <a:cs typeface="Leelawadee UI Semilight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3705225" y="2066925"/>
            <a:ext cx="266700" cy="1123950"/>
          </a:xfrm>
          <a:custGeom>
            <a:avLst/>
            <a:gdLst/>
            <a:ahLst/>
            <a:cxnLst/>
            <a:rect l="l" t="t" r="r" b="b"/>
            <a:pathLst>
              <a:path w="266700" h="1123950">
                <a:moveTo>
                  <a:pt x="266700" y="0"/>
                </a:moveTo>
                <a:lnTo>
                  <a:pt x="0" y="176275"/>
                </a:lnTo>
                <a:lnTo>
                  <a:pt x="0" y="1123950"/>
                </a:lnTo>
                <a:lnTo>
                  <a:pt x="266700" y="947674"/>
                </a:lnTo>
                <a:lnTo>
                  <a:pt x="266700" y="0"/>
                </a:lnTo>
                <a:close/>
              </a:path>
            </a:pathLst>
          </a:custGeom>
          <a:solidFill>
            <a:srgbClr val="1F386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723900" y="2057400"/>
            <a:ext cx="3248025" cy="952500"/>
          </a:xfrm>
          <a:prstGeom prst="rect">
            <a:avLst/>
          </a:prstGeom>
          <a:solidFill>
            <a:srgbClr val="4471C4"/>
          </a:solidFill>
        </p:spPr>
        <p:txBody>
          <a:bodyPr wrap="square" lIns="0" tIns="264160" rIns="0" bIns="0" rtlCol="0" vert="horz">
            <a:spAutoFit/>
          </a:bodyPr>
          <a:lstStyle/>
          <a:p>
            <a:pPr marL="241935">
              <a:lnSpc>
                <a:spcPct val="100000"/>
              </a:lnSpc>
              <a:spcBef>
                <a:spcPts val="2080"/>
              </a:spcBef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Economic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 Benefits</a:t>
            </a:r>
            <a:endParaRPr sz="2400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1675129" y="265366"/>
            <a:ext cx="8608060" cy="5289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35">
                <a:solidFill>
                  <a:srgbClr val="000000"/>
                </a:solidFill>
              </a:rPr>
              <a:t>Strengthening</a:t>
            </a:r>
            <a:r>
              <a:rPr dirty="0" sz="3300" spc="-155">
                <a:solidFill>
                  <a:srgbClr val="000000"/>
                </a:solidFill>
              </a:rPr>
              <a:t> </a:t>
            </a:r>
            <a:r>
              <a:rPr dirty="0" sz="3300">
                <a:solidFill>
                  <a:srgbClr val="000000"/>
                </a:solidFill>
              </a:rPr>
              <a:t>Local</a:t>
            </a:r>
            <a:r>
              <a:rPr dirty="0" sz="3300" spc="-95">
                <a:solidFill>
                  <a:srgbClr val="000000"/>
                </a:solidFill>
              </a:rPr>
              <a:t> </a:t>
            </a:r>
            <a:r>
              <a:rPr dirty="0" sz="3300" spc="-10">
                <a:solidFill>
                  <a:srgbClr val="000000"/>
                </a:solidFill>
              </a:rPr>
              <a:t>Supply</a:t>
            </a:r>
            <a:r>
              <a:rPr dirty="0" sz="3300" spc="-140">
                <a:solidFill>
                  <a:srgbClr val="000000"/>
                </a:solidFill>
              </a:rPr>
              <a:t> </a:t>
            </a:r>
            <a:r>
              <a:rPr dirty="0" sz="3300">
                <a:solidFill>
                  <a:srgbClr val="000000"/>
                </a:solidFill>
              </a:rPr>
              <a:t>Chain</a:t>
            </a:r>
            <a:r>
              <a:rPr dirty="0" sz="3300" spc="-165">
                <a:solidFill>
                  <a:srgbClr val="000000"/>
                </a:solidFill>
              </a:rPr>
              <a:t> </a:t>
            </a:r>
            <a:r>
              <a:rPr dirty="0" sz="3300">
                <a:solidFill>
                  <a:srgbClr val="000000"/>
                </a:solidFill>
              </a:rPr>
              <a:t>for</a:t>
            </a:r>
            <a:r>
              <a:rPr dirty="0" sz="3300" spc="-120">
                <a:solidFill>
                  <a:srgbClr val="000000"/>
                </a:solidFill>
              </a:rPr>
              <a:t> </a:t>
            </a:r>
            <a:r>
              <a:rPr dirty="0" sz="3300" spc="-10">
                <a:solidFill>
                  <a:srgbClr val="000000"/>
                </a:solidFill>
              </a:rPr>
              <a:t>Local</a:t>
            </a:r>
            <a:r>
              <a:rPr dirty="0" sz="3300" spc="-155">
                <a:solidFill>
                  <a:srgbClr val="000000"/>
                </a:solidFill>
              </a:rPr>
              <a:t> </a:t>
            </a:r>
            <a:r>
              <a:rPr dirty="0" sz="3300" spc="-30">
                <a:solidFill>
                  <a:srgbClr val="000000"/>
                </a:solidFill>
              </a:rPr>
              <a:t>Economy</a:t>
            </a:r>
            <a:endParaRPr sz="3300"/>
          </a:p>
        </p:txBody>
      </p:sp>
      <p:grpSp>
        <p:nvGrpSpPr>
          <p:cNvPr id="27" name="object 27" descr=""/>
          <p:cNvGrpSpPr/>
          <p:nvPr/>
        </p:nvGrpSpPr>
        <p:grpSpPr>
          <a:xfrm>
            <a:off x="0" y="885825"/>
            <a:ext cx="12192000" cy="85725"/>
            <a:chOff x="0" y="885825"/>
            <a:chExt cx="12192000" cy="85725"/>
          </a:xfrm>
        </p:grpSpPr>
        <p:sp>
          <p:nvSpPr>
            <p:cNvPr id="28" name="object 28" descr=""/>
            <p:cNvSpPr/>
            <p:nvPr/>
          </p:nvSpPr>
          <p:spPr>
            <a:xfrm>
              <a:off x="0" y="885825"/>
              <a:ext cx="12192000" cy="85725"/>
            </a:xfrm>
            <a:custGeom>
              <a:avLst/>
              <a:gdLst/>
              <a:ahLst/>
              <a:cxnLst/>
              <a:rect l="l" t="t" r="r" b="b"/>
              <a:pathLst>
                <a:path w="12192000" h="85725">
                  <a:moveTo>
                    <a:pt x="12192000" y="0"/>
                  </a:moveTo>
                  <a:lnTo>
                    <a:pt x="0" y="0"/>
                  </a:lnTo>
                  <a:lnTo>
                    <a:pt x="0" y="85725"/>
                  </a:lnTo>
                  <a:lnTo>
                    <a:pt x="12192000" y="85725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1677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9858375" y="885825"/>
              <a:ext cx="2333625" cy="85725"/>
            </a:xfrm>
            <a:custGeom>
              <a:avLst/>
              <a:gdLst/>
              <a:ahLst/>
              <a:cxnLst/>
              <a:rect l="l" t="t" r="r" b="b"/>
              <a:pathLst>
                <a:path w="2333625" h="85725">
                  <a:moveTo>
                    <a:pt x="2333625" y="0"/>
                  </a:moveTo>
                  <a:lnTo>
                    <a:pt x="0" y="0"/>
                  </a:lnTo>
                  <a:lnTo>
                    <a:pt x="114553" y="85725"/>
                  </a:lnTo>
                  <a:lnTo>
                    <a:pt x="2333625" y="85725"/>
                  </a:lnTo>
                  <a:lnTo>
                    <a:pt x="2333625" y="0"/>
                  </a:lnTo>
                  <a:close/>
                </a:path>
              </a:pathLst>
            </a:custGeom>
            <a:solidFill>
              <a:srgbClr val="1E92AE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30" name="object 3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7650" y="6391273"/>
            <a:ext cx="1019175" cy="3905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2024-11-11T17:42:53Z</dcterms:created>
  <dcterms:modified xsi:type="dcterms:W3CDTF">2024-11-11T17:42:53Z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2024-11-10T00:00:00Z</vt:filetime>
  </property>
  <property fmtid="{D5CDD505-2E9C-101B-9397-08002B2CF9AE}" pid="3" name="LastSaved">
    <vt:filetime>2024-11-11T00:00:00Z</vt:filetime>
  </property>
</Properties>
</file>