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9"/>
  </p:notesMasterIdLst>
  <p:sldIdLst>
    <p:sldId id="256" r:id="rId3"/>
    <p:sldId id="297" r:id="rId4"/>
    <p:sldId id="392" r:id="rId5"/>
    <p:sldId id="412" r:id="rId6"/>
    <p:sldId id="413" r:id="rId7"/>
    <p:sldId id="414" r:id="rId8"/>
    <p:sldId id="415" r:id="rId9"/>
    <p:sldId id="417" r:id="rId10"/>
    <p:sldId id="416" r:id="rId11"/>
    <p:sldId id="265" r:id="rId12"/>
    <p:sldId id="418" r:id="rId13"/>
    <p:sldId id="419" r:id="rId14"/>
    <p:sldId id="322" r:id="rId15"/>
    <p:sldId id="270" r:id="rId16"/>
    <p:sldId id="278" r:id="rId17"/>
    <p:sldId id="279" r:id="rId18"/>
    <p:sldId id="280" r:id="rId19"/>
    <p:sldId id="315" r:id="rId20"/>
    <p:sldId id="301" r:id="rId21"/>
    <p:sldId id="302" r:id="rId22"/>
    <p:sldId id="303" r:id="rId23"/>
    <p:sldId id="304" r:id="rId24"/>
    <p:sldId id="305" r:id="rId25"/>
    <p:sldId id="306" r:id="rId26"/>
    <p:sldId id="307" r:id="rId27"/>
    <p:sldId id="308" r:id="rId28"/>
    <p:sldId id="309" r:id="rId29"/>
    <p:sldId id="310" r:id="rId30"/>
    <p:sldId id="311" r:id="rId31"/>
    <p:sldId id="319" r:id="rId32"/>
    <p:sldId id="320" r:id="rId33"/>
    <p:sldId id="321" r:id="rId34"/>
    <p:sldId id="317" r:id="rId35"/>
    <p:sldId id="316" r:id="rId36"/>
    <p:sldId id="264" r:id="rId37"/>
    <p:sldId id="258" r:id="rId3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B874"/>
    <a:srgbClr val="63BA4E"/>
    <a:srgbClr val="97C777"/>
    <a:srgbClr val="3399FF"/>
    <a:srgbClr val="4BBD89"/>
    <a:srgbClr val="648ACE"/>
    <a:srgbClr val="46726D"/>
    <a:srgbClr val="AA72D4"/>
    <a:srgbClr val="EF8943"/>
    <a:srgbClr val="FF00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88" autoAdjust="0"/>
    <p:restoredTop sz="94671" autoAdjust="0"/>
  </p:normalViewPr>
  <p:slideViewPr>
    <p:cSldViewPr snapToGrid="0">
      <p:cViewPr varScale="1">
        <p:scale>
          <a:sx n="65" d="100"/>
          <a:sy n="65" d="100"/>
        </p:scale>
        <p:origin x="684" y="3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diagrams/_rels/data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fif"/><Relationship Id="rId1"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image" Target="../media/image9.jfif"/></Relationships>
</file>

<file path=ppt/diagrams/_rels/drawing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fif"/><Relationship Id="rId1"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image" Target="../media/image9.jfif"/></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71049A-6F69-4EE0-A9F7-FD0D190A0076}" type="doc">
      <dgm:prSet loTypeId="urn:microsoft.com/office/officeart/2005/8/layout/chevron2" loCatId="list" qsTypeId="urn:microsoft.com/office/officeart/2005/8/quickstyle/simple1" qsCatId="simple" csTypeId="urn:microsoft.com/office/officeart/2005/8/colors/colorful1" csCatId="colorful" phldr="1"/>
      <dgm:spPr/>
      <dgm:t>
        <a:bodyPr/>
        <a:lstStyle/>
        <a:p>
          <a:endParaRPr lang="fr-FR"/>
        </a:p>
      </dgm:t>
    </dgm:pt>
    <dgm:pt modelId="{A8C0D1EE-8B91-4C09-8072-A888E16FCAAD}">
      <dgm:prSet phldrT="[Texte]"/>
      <dgm:spPr>
        <a:solidFill>
          <a:schemeClr val="accent6">
            <a:lumMod val="75000"/>
          </a:schemeClr>
        </a:solidFill>
      </dgm:spPr>
      <dgm:t>
        <a:bodyPr/>
        <a:lstStyle/>
        <a:p>
          <a:r>
            <a:rPr lang="en-US" b="1" noProof="0" dirty="0"/>
            <a:t>01</a:t>
          </a:r>
        </a:p>
      </dgm:t>
    </dgm:pt>
    <dgm:pt modelId="{0966778D-EDA2-4529-B7F0-78B6D24EDF58}" type="parTrans" cxnId="{B2B2CEAC-F31A-43B9-9109-89088C9E2A76}">
      <dgm:prSet/>
      <dgm:spPr/>
      <dgm:t>
        <a:bodyPr/>
        <a:lstStyle/>
        <a:p>
          <a:endParaRPr lang="en-US" b="1" noProof="0" dirty="0"/>
        </a:p>
      </dgm:t>
    </dgm:pt>
    <dgm:pt modelId="{724093F8-FCC4-432D-A12C-64959C0E7030}" type="sibTrans" cxnId="{B2B2CEAC-F31A-43B9-9109-89088C9E2A76}">
      <dgm:prSet/>
      <dgm:spPr/>
      <dgm:t>
        <a:bodyPr/>
        <a:lstStyle/>
        <a:p>
          <a:endParaRPr lang="en-US" b="1" noProof="0" dirty="0"/>
        </a:p>
      </dgm:t>
    </dgm:pt>
    <dgm:pt modelId="{BB0B7629-8676-4F95-9BC4-18679C42EB4E}">
      <dgm:prSet phldrT="[Texte]" custT="1"/>
      <dgm:spPr/>
      <dgm:t>
        <a:bodyPr/>
        <a:lstStyle/>
        <a:p>
          <a:r>
            <a:rPr lang="en-US" sz="2000" b="1" noProof="0" dirty="0"/>
            <a:t>Vision &amp; Policy</a:t>
          </a:r>
        </a:p>
      </dgm:t>
    </dgm:pt>
    <dgm:pt modelId="{28C1580D-844F-4FBC-A020-3002E097B4E0}" type="parTrans" cxnId="{67CA0A33-A5EC-4832-80DD-09758CA68CDD}">
      <dgm:prSet/>
      <dgm:spPr/>
      <dgm:t>
        <a:bodyPr/>
        <a:lstStyle/>
        <a:p>
          <a:endParaRPr lang="en-US" b="1" noProof="0" dirty="0"/>
        </a:p>
      </dgm:t>
    </dgm:pt>
    <dgm:pt modelId="{36F64B62-F230-422F-8FEA-2421AF464976}" type="sibTrans" cxnId="{67CA0A33-A5EC-4832-80DD-09758CA68CDD}">
      <dgm:prSet/>
      <dgm:spPr/>
      <dgm:t>
        <a:bodyPr/>
        <a:lstStyle/>
        <a:p>
          <a:endParaRPr lang="en-US" b="1" noProof="0" dirty="0"/>
        </a:p>
      </dgm:t>
    </dgm:pt>
    <dgm:pt modelId="{71D8B511-D334-476D-B484-5746FAF1A011}">
      <dgm:prSet phldrT="[Texte]"/>
      <dgm:spPr>
        <a:solidFill>
          <a:schemeClr val="accent6">
            <a:lumMod val="60000"/>
            <a:lumOff val="40000"/>
          </a:schemeClr>
        </a:solidFill>
      </dgm:spPr>
      <dgm:t>
        <a:bodyPr/>
        <a:lstStyle/>
        <a:p>
          <a:r>
            <a:rPr lang="en-US" b="1" noProof="0" dirty="0"/>
            <a:t>02</a:t>
          </a:r>
        </a:p>
      </dgm:t>
    </dgm:pt>
    <dgm:pt modelId="{7A443B55-677C-45F6-BBC3-3724BE1EC6C0}" type="parTrans" cxnId="{DDD844B5-8C5E-4CFF-9F9D-CBED6DDA1139}">
      <dgm:prSet/>
      <dgm:spPr/>
      <dgm:t>
        <a:bodyPr/>
        <a:lstStyle/>
        <a:p>
          <a:endParaRPr lang="en-US" b="1" noProof="0" dirty="0"/>
        </a:p>
      </dgm:t>
    </dgm:pt>
    <dgm:pt modelId="{638C75C0-0CFD-4747-B414-52A1C4B38802}" type="sibTrans" cxnId="{DDD844B5-8C5E-4CFF-9F9D-CBED6DDA1139}">
      <dgm:prSet/>
      <dgm:spPr/>
      <dgm:t>
        <a:bodyPr/>
        <a:lstStyle/>
        <a:p>
          <a:endParaRPr lang="en-US" b="1" noProof="0" dirty="0"/>
        </a:p>
      </dgm:t>
    </dgm:pt>
    <dgm:pt modelId="{E5C676A0-F906-4F20-B2DD-E80639F30660}">
      <dgm:prSet phldrT="[Texte]" custT="1"/>
      <dgm:spPr/>
      <dgm:t>
        <a:bodyPr/>
        <a:lstStyle/>
        <a:p>
          <a:r>
            <a:rPr lang="en-US" sz="2000" b="1" noProof="0" dirty="0"/>
            <a:t>Procurement Framework</a:t>
          </a:r>
        </a:p>
      </dgm:t>
    </dgm:pt>
    <dgm:pt modelId="{A25B4A18-5553-4980-8EB1-291ED566445E}" type="parTrans" cxnId="{7CAADA1D-A0BC-4ACD-AA62-ABB854A659B2}">
      <dgm:prSet/>
      <dgm:spPr/>
      <dgm:t>
        <a:bodyPr/>
        <a:lstStyle/>
        <a:p>
          <a:endParaRPr lang="en-US" b="1" noProof="0" dirty="0"/>
        </a:p>
      </dgm:t>
    </dgm:pt>
    <dgm:pt modelId="{B910A15D-29F8-4C62-8A83-E5FABA24AA63}" type="sibTrans" cxnId="{7CAADA1D-A0BC-4ACD-AA62-ABB854A659B2}">
      <dgm:prSet/>
      <dgm:spPr/>
      <dgm:t>
        <a:bodyPr/>
        <a:lstStyle/>
        <a:p>
          <a:endParaRPr lang="en-US" b="1" noProof="0" dirty="0"/>
        </a:p>
      </dgm:t>
    </dgm:pt>
    <dgm:pt modelId="{5F26C531-FBDE-4330-B760-0361620DEC05}">
      <dgm:prSet phldrT="[Texte]"/>
      <dgm:spPr>
        <a:solidFill>
          <a:schemeClr val="accent6">
            <a:lumMod val="40000"/>
            <a:lumOff val="60000"/>
          </a:schemeClr>
        </a:solidFill>
      </dgm:spPr>
      <dgm:t>
        <a:bodyPr/>
        <a:lstStyle/>
        <a:p>
          <a:r>
            <a:rPr lang="en-US" b="1" noProof="0" dirty="0"/>
            <a:t>03</a:t>
          </a:r>
        </a:p>
      </dgm:t>
    </dgm:pt>
    <dgm:pt modelId="{9090046A-7C8F-4144-B0F4-3BAA6334C928}" type="parTrans" cxnId="{D82C97AF-ABF7-48A3-B5FE-1B93E5BC8BB0}">
      <dgm:prSet/>
      <dgm:spPr/>
      <dgm:t>
        <a:bodyPr/>
        <a:lstStyle/>
        <a:p>
          <a:endParaRPr lang="en-US" b="1" noProof="0" dirty="0"/>
        </a:p>
      </dgm:t>
    </dgm:pt>
    <dgm:pt modelId="{A56670D7-19D4-4CDA-AC79-E5F71D2FFAC7}" type="sibTrans" cxnId="{D82C97AF-ABF7-48A3-B5FE-1B93E5BC8BB0}">
      <dgm:prSet/>
      <dgm:spPr/>
      <dgm:t>
        <a:bodyPr/>
        <a:lstStyle/>
        <a:p>
          <a:endParaRPr lang="en-US" b="1" noProof="0" dirty="0"/>
        </a:p>
      </dgm:t>
    </dgm:pt>
    <dgm:pt modelId="{53D3D198-F1BB-45C2-83DA-9760DD83C52E}">
      <dgm:prSet phldrT="[Texte]" custT="1"/>
      <dgm:spPr/>
      <dgm:t>
        <a:bodyPr/>
        <a:lstStyle/>
        <a:p>
          <a:r>
            <a:rPr lang="en-US" sz="2000" b="1" noProof="0" dirty="0"/>
            <a:t>Institutions &amp; Capacity</a:t>
          </a:r>
        </a:p>
      </dgm:t>
    </dgm:pt>
    <dgm:pt modelId="{10C831BE-D3CC-43A8-8C66-0B31687DB98C}" type="parTrans" cxnId="{B89B9A79-42E0-48B2-AD36-C9C3C10BF814}">
      <dgm:prSet/>
      <dgm:spPr/>
      <dgm:t>
        <a:bodyPr/>
        <a:lstStyle/>
        <a:p>
          <a:endParaRPr lang="en-US" b="1" noProof="0" dirty="0"/>
        </a:p>
      </dgm:t>
    </dgm:pt>
    <dgm:pt modelId="{4F1A8A40-EBC7-4A20-BE98-1365F0FB5520}" type="sibTrans" cxnId="{B89B9A79-42E0-48B2-AD36-C9C3C10BF814}">
      <dgm:prSet/>
      <dgm:spPr/>
      <dgm:t>
        <a:bodyPr/>
        <a:lstStyle/>
        <a:p>
          <a:endParaRPr lang="en-US" b="1" noProof="0" dirty="0"/>
        </a:p>
      </dgm:t>
    </dgm:pt>
    <dgm:pt modelId="{B461A00A-1BF8-4A19-A011-D579218359C5}">
      <dgm:prSet phldrT="[Texte]"/>
      <dgm:spPr>
        <a:solidFill>
          <a:schemeClr val="accent6">
            <a:lumMod val="20000"/>
            <a:lumOff val="80000"/>
          </a:schemeClr>
        </a:solidFill>
      </dgm:spPr>
      <dgm:t>
        <a:bodyPr/>
        <a:lstStyle/>
        <a:p>
          <a:r>
            <a:rPr lang="en-US" b="1" noProof="0" dirty="0"/>
            <a:t>04</a:t>
          </a:r>
        </a:p>
      </dgm:t>
    </dgm:pt>
    <dgm:pt modelId="{989F543E-263C-491F-A500-A5ABC614C589}" type="parTrans" cxnId="{E5106CF2-9024-4EF0-9F3D-356D8ECF6B30}">
      <dgm:prSet/>
      <dgm:spPr/>
      <dgm:t>
        <a:bodyPr/>
        <a:lstStyle/>
        <a:p>
          <a:endParaRPr lang="en-US" b="1" noProof="0" dirty="0"/>
        </a:p>
      </dgm:t>
    </dgm:pt>
    <dgm:pt modelId="{283F92FF-2651-465E-9530-3DDB3B58C139}" type="sibTrans" cxnId="{E5106CF2-9024-4EF0-9F3D-356D8ECF6B30}">
      <dgm:prSet/>
      <dgm:spPr/>
      <dgm:t>
        <a:bodyPr/>
        <a:lstStyle/>
        <a:p>
          <a:endParaRPr lang="en-US" b="1" noProof="0" dirty="0"/>
        </a:p>
      </dgm:t>
    </dgm:pt>
    <dgm:pt modelId="{543E235E-0932-4851-9D5A-47A875D9C0AE}">
      <dgm:prSet custT="1"/>
      <dgm:spPr/>
      <dgm:t>
        <a:bodyPr/>
        <a:lstStyle/>
        <a:p>
          <a:pPr>
            <a:spcBef>
              <a:spcPts val="600"/>
            </a:spcBef>
          </a:pPr>
          <a:r>
            <a:rPr lang="en-US" sz="2000" b="1" noProof="0" dirty="0"/>
            <a:t>Market Engagement</a:t>
          </a:r>
        </a:p>
      </dgm:t>
    </dgm:pt>
    <dgm:pt modelId="{4F649E2D-6608-4485-97EC-23255A87CF05}" type="parTrans" cxnId="{78C34020-D940-4136-AE3A-A023B9C1D697}">
      <dgm:prSet/>
      <dgm:spPr/>
      <dgm:t>
        <a:bodyPr/>
        <a:lstStyle/>
        <a:p>
          <a:endParaRPr lang="en-US" b="1" noProof="0" dirty="0"/>
        </a:p>
      </dgm:t>
    </dgm:pt>
    <dgm:pt modelId="{63601AAE-2234-4781-ADEB-04CC41D94FFA}" type="sibTrans" cxnId="{78C34020-D940-4136-AE3A-A023B9C1D697}">
      <dgm:prSet/>
      <dgm:spPr/>
      <dgm:t>
        <a:bodyPr/>
        <a:lstStyle/>
        <a:p>
          <a:endParaRPr lang="en-US" b="1" noProof="0" dirty="0"/>
        </a:p>
      </dgm:t>
    </dgm:pt>
    <dgm:pt modelId="{1B0CACE8-7798-43DB-B13B-05E08D35B493}">
      <dgm:prSet/>
      <dgm:spPr/>
      <dgm:t>
        <a:bodyPr/>
        <a:lstStyle/>
        <a:p>
          <a:r>
            <a:rPr lang="en-US" b="1" noProof="0" dirty="0"/>
            <a:t>05</a:t>
          </a:r>
        </a:p>
      </dgm:t>
    </dgm:pt>
    <dgm:pt modelId="{15FD32BA-F862-4D51-8EE5-24C5DC6C5FEA}" type="parTrans" cxnId="{1805DE79-07A0-4F9E-8CC1-205A8A79D3A1}">
      <dgm:prSet/>
      <dgm:spPr/>
      <dgm:t>
        <a:bodyPr/>
        <a:lstStyle/>
        <a:p>
          <a:endParaRPr lang="en-US" b="1" noProof="0" dirty="0"/>
        </a:p>
      </dgm:t>
    </dgm:pt>
    <dgm:pt modelId="{508BE427-C724-46DB-99F8-423AA8C9CB90}" type="sibTrans" cxnId="{1805DE79-07A0-4F9E-8CC1-205A8A79D3A1}">
      <dgm:prSet/>
      <dgm:spPr/>
      <dgm:t>
        <a:bodyPr/>
        <a:lstStyle/>
        <a:p>
          <a:endParaRPr lang="en-US" b="1" noProof="0" dirty="0"/>
        </a:p>
      </dgm:t>
    </dgm:pt>
    <dgm:pt modelId="{F3E78670-1E1A-47D0-8392-7B49ECEC6C4C}">
      <dgm:prSet custT="1"/>
      <dgm:spPr/>
      <dgm:t>
        <a:bodyPr/>
        <a:lstStyle/>
        <a:p>
          <a:r>
            <a:rPr lang="en-US" sz="2000" b="1" noProof="0" dirty="0"/>
            <a:t>Procurement Practice</a:t>
          </a:r>
        </a:p>
      </dgm:t>
    </dgm:pt>
    <dgm:pt modelId="{66CB810C-376C-4103-AB47-2C3F6627493E}" type="parTrans" cxnId="{75B24706-8149-4259-BEAA-424EC93E65F8}">
      <dgm:prSet/>
      <dgm:spPr/>
      <dgm:t>
        <a:bodyPr/>
        <a:lstStyle/>
        <a:p>
          <a:endParaRPr lang="en-US" b="1" noProof="0" dirty="0"/>
        </a:p>
      </dgm:t>
    </dgm:pt>
    <dgm:pt modelId="{04C3DB57-11B8-49B9-A140-595426C9430F}" type="sibTrans" cxnId="{75B24706-8149-4259-BEAA-424EC93E65F8}">
      <dgm:prSet/>
      <dgm:spPr/>
      <dgm:t>
        <a:bodyPr/>
        <a:lstStyle/>
        <a:p>
          <a:endParaRPr lang="en-US" b="1" noProof="0" dirty="0"/>
        </a:p>
      </dgm:t>
    </dgm:pt>
    <dgm:pt modelId="{59144CB9-9B8A-4127-A0A7-5A68C78F54C9}">
      <dgm:prSet/>
      <dgm:spPr>
        <a:solidFill>
          <a:schemeClr val="accent6">
            <a:lumMod val="20000"/>
            <a:lumOff val="80000"/>
          </a:schemeClr>
        </a:solidFill>
      </dgm:spPr>
      <dgm:t>
        <a:bodyPr/>
        <a:lstStyle/>
        <a:p>
          <a:r>
            <a:rPr lang="en-US" b="1" noProof="0" dirty="0"/>
            <a:t>06</a:t>
          </a:r>
        </a:p>
      </dgm:t>
    </dgm:pt>
    <dgm:pt modelId="{0EDFE15B-5715-4C1F-878D-C5EC2EAD56B5}" type="parTrans" cxnId="{DC4CCF9B-EAAD-4712-8CD5-F1E9F1B531EA}">
      <dgm:prSet/>
      <dgm:spPr/>
      <dgm:t>
        <a:bodyPr/>
        <a:lstStyle/>
        <a:p>
          <a:endParaRPr lang="en-US" b="1" noProof="0" dirty="0"/>
        </a:p>
      </dgm:t>
    </dgm:pt>
    <dgm:pt modelId="{5400EB28-AB3A-4053-B6A0-D9339699051F}" type="sibTrans" cxnId="{DC4CCF9B-EAAD-4712-8CD5-F1E9F1B531EA}">
      <dgm:prSet/>
      <dgm:spPr/>
      <dgm:t>
        <a:bodyPr/>
        <a:lstStyle/>
        <a:p>
          <a:endParaRPr lang="en-US" b="1" noProof="0" dirty="0"/>
        </a:p>
      </dgm:t>
    </dgm:pt>
    <dgm:pt modelId="{022E7DCB-3106-44B0-B315-F2FF40376234}">
      <dgm:prSet custT="1"/>
      <dgm:spPr/>
      <dgm:t>
        <a:bodyPr/>
        <a:lstStyle/>
        <a:p>
          <a:r>
            <a:rPr lang="en-US" sz="2000" b="1" noProof="0" dirty="0"/>
            <a:t>Monitoring &amp; Impact</a:t>
          </a:r>
        </a:p>
      </dgm:t>
    </dgm:pt>
    <dgm:pt modelId="{06541375-EE83-4950-AF4E-C8DE6FB06ADA}" type="parTrans" cxnId="{3D8F84AD-F049-4AEB-ADAA-5DB349D480D3}">
      <dgm:prSet/>
      <dgm:spPr/>
      <dgm:t>
        <a:bodyPr/>
        <a:lstStyle/>
        <a:p>
          <a:endParaRPr lang="en-US" b="1" noProof="0" dirty="0"/>
        </a:p>
      </dgm:t>
    </dgm:pt>
    <dgm:pt modelId="{14A30BA1-DB2F-4373-AB3E-950ABC837578}" type="sibTrans" cxnId="{3D8F84AD-F049-4AEB-ADAA-5DB349D480D3}">
      <dgm:prSet/>
      <dgm:spPr/>
      <dgm:t>
        <a:bodyPr/>
        <a:lstStyle/>
        <a:p>
          <a:endParaRPr lang="en-US" b="1" noProof="0" dirty="0"/>
        </a:p>
      </dgm:t>
    </dgm:pt>
    <dgm:pt modelId="{9CC591C6-B033-4C44-985A-9FA7361BC96A}" type="pres">
      <dgm:prSet presAssocID="{F571049A-6F69-4EE0-A9F7-FD0D190A0076}" presName="linearFlow" presStyleCnt="0">
        <dgm:presLayoutVars>
          <dgm:dir/>
          <dgm:animLvl val="lvl"/>
          <dgm:resizeHandles val="exact"/>
        </dgm:presLayoutVars>
      </dgm:prSet>
      <dgm:spPr/>
      <dgm:t>
        <a:bodyPr/>
        <a:lstStyle/>
        <a:p>
          <a:endParaRPr lang="fr-FR"/>
        </a:p>
      </dgm:t>
    </dgm:pt>
    <dgm:pt modelId="{0F3D7F92-651A-4547-9BA6-888043A342FA}" type="pres">
      <dgm:prSet presAssocID="{A8C0D1EE-8B91-4C09-8072-A888E16FCAAD}" presName="composite" presStyleCnt="0"/>
      <dgm:spPr/>
    </dgm:pt>
    <dgm:pt modelId="{89EA459F-A8CB-46A4-8770-C3A919E59526}" type="pres">
      <dgm:prSet presAssocID="{A8C0D1EE-8B91-4C09-8072-A888E16FCAAD}" presName="parentText" presStyleLbl="alignNode1" presStyleIdx="0" presStyleCnt="6">
        <dgm:presLayoutVars>
          <dgm:chMax val="1"/>
          <dgm:bulletEnabled val="1"/>
        </dgm:presLayoutVars>
      </dgm:prSet>
      <dgm:spPr/>
      <dgm:t>
        <a:bodyPr/>
        <a:lstStyle/>
        <a:p>
          <a:endParaRPr lang="fr-FR"/>
        </a:p>
      </dgm:t>
    </dgm:pt>
    <dgm:pt modelId="{286765A1-CA20-442D-A17B-09D4705F7F6C}" type="pres">
      <dgm:prSet presAssocID="{A8C0D1EE-8B91-4C09-8072-A888E16FCAAD}" presName="descendantText" presStyleLbl="alignAcc1" presStyleIdx="0" presStyleCnt="6" custScaleY="129548">
        <dgm:presLayoutVars>
          <dgm:bulletEnabled val="1"/>
        </dgm:presLayoutVars>
      </dgm:prSet>
      <dgm:spPr/>
      <dgm:t>
        <a:bodyPr/>
        <a:lstStyle/>
        <a:p>
          <a:endParaRPr lang="fr-FR"/>
        </a:p>
      </dgm:t>
    </dgm:pt>
    <dgm:pt modelId="{C4F44432-D8F4-469E-B3DA-3E71300CE85E}" type="pres">
      <dgm:prSet presAssocID="{724093F8-FCC4-432D-A12C-64959C0E7030}" presName="sp" presStyleCnt="0"/>
      <dgm:spPr/>
    </dgm:pt>
    <dgm:pt modelId="{BABBD983-1F60-4A16-AFF5-BCAFB22F2EEC}" type="pres">
      <dgm:prSet presAssocID="{71D8B511-D334-476D-B484-5746FAF1A011}" presName="composite" presStyleCnt="0"/>
      <dgm:spPr/>
    </dgm:pt>
    <dgm:pt modelId="{74BD9A6A-818A-4172-96E3-B016C65DCB86}" type="pres">
      <dgm:prSet presAssocID="{71D8B511-D334-476D-B484-5746FAF1A011}" presName="parentText" presStyleLbl="alignNode1" presStyleIdx="1" presStyleCnt="6">
        <dgm:presLayoutVars>
          <dgm:chMax val="1"/>
          <dgm:bulletEnabled val="1"/>
        </dgm:presLayoutVars>
      </dgm:prSet>
      <dgm:spPr/>
      <dgm:t>
        <a:bodyPr/>
        <a:lstStyle/>
        <a:p>
          <a:endParaRPr lang="fr-FR"/>
        </a:p>
      </dgm:t>
    </dgm:pt>
    <dgm:pt modelId="{1D8BF884-E1F7-4204-9011-35C97B13DB77}" type="pres">
      <dgm:prSet presAssocID="{71D8B511-D334-476D-B484-5746FAF1A011}" presName="descendantText" presStyleLbl="alignAcc1" presStyleIdx="1" presStyleCnt="6" custScaleY="120772" custLinFactNeighborY="2892">
        <dgm:presLayoutVars>
          <dgm:bulletEnabled val="1"/>
        </dgm:presLayoutVars>
      </dgm:prSet>
      <dgm:spPr/>
      <dgm:t>
        <a:bodyPr/>
        <a:lstStyle/>
        <a:p>
          <a:endParaRPr lang="fr-FR"/>
        </a:p>
      </dgm:t>
    </dgm:pt>
    <dgm:pt modelId="{3A8A35F6-FFD9-408B-B806-1BE3690AE1EE}" type="pres">
      <dgm:prSet presAssocID="{638C75C0-0CFD-4747-B414-52A1C4B38802}" presName="sp" presStyleCnt="0"/>
      <dgm:spPr/>
    </dgm:pt>
    <dgm:pt modelId="{FC1AA270-37A7-4163-ADB2-33DAE436F6CF}" type="pres">
      <dgm:prSet presAssocID="{5F26C531-FBDE-4330-B760-0361620DEC05}" presName="composite" presStyleCnt="0"/>
      <dgm:spPr/>
    </dgm:pt>
    <dgm:pt modelId="{BE804925-1101-4CAD-BF2C-A3D974FF715F}" type="pres">
      <dgm:prSet presAssocID="{5F26C531-FBDE-4330-B760-0361620DEC05}" presName="parentText" presStyleLbl="alignNode1" presStyleIdx="2" presStyleCnt="6">
        <dgm:presLayoutVars>
          <dgm:chMax val="1"/>
          <dgm:bulletEnabled val="1"/>
        </dgm:presLayoutVars>
      </dgm:prSet>
      <dgm:spPr/>
      <dgm:t>
        <a:bodyPr/>
        <a:lstStyle/>
        <a:p>
          <a:endParaRPr lang="fr-FR"/>
        </a:p>
      </dgm:t>
    </dgm:pt>
    <dgm:pt modelId="{181A7558-E284-42A1-98D7-14112ECEA0D5}" type="pres">
      <dgm:prSet presAssocID="{5F26C531-FBDE-4330-B760-0361620DEC05}" presName="descendantText" presStyleLbl="alignAcc1" presStyleIdx="2" presStyleCnt="6" custScaleY="114444" custLinFactNeighborY="7230">
        <dgm:presLayoutVars>
          <dgm:bulletEnabled val="1"/>
        </dgm:presLayoutVars>
      </dgm:prSet>
      <dgm:spPr/>
      <dgm:t>
        <a:bodyPr/>
        <a:lstStyle/>
        <a:p>
          <a:endParaRPr lang="fr-FR"/>
        </a:p>
      </dgm:t>
    </dgm:pt>
    <dgm:pt modelId="{F3614AD0-8CE3-4716-AD16-A8BB6229A334}" type="pres">
      <dgm:prSet presAssocID="{A56670D7-19D4-4CDA-AC79-E5F71D2FFAC7}" presName="sp" presStyleCnt="0"/>
      <dgm:spPr/>
    </dgm:pt>
    <dgm:pt modelId="{509B57F6-FDE5-4F3B-A9F0-CCA407B250D2}" type="pres">
      <dgm:prSet presAssocID="{B461A00A-1BF8-4A19-A011-D579218359C5}" presName="composite" presStyleCnt="0"/>
      <dgm:spPr/>
    </dgm:pt>
    <dgm:pt modelId="{6B5B06D6-6F03-4067-9AC3-6D69DF14B9DB}" type="pres">
      <dgm:prSet presAssocID="{B461A00A-1BF8-4A19-A011-D579218359C5}" presName="parentText" presStyleLbl="alignNode1" presStyleIdx="3" presStyleCnt="6">
        <dgm:presLayoutVars>
          <dgm:chMax val="1"/>
          <dgm:bulletEnabled val="1"/>
        </dgm:presLayoutVars>
      </dgm:prSet>
      <dgm:spPr/>
      <dgm:t>
        <a:bodyPr/>
        <a:lstStyle/>
        <a:p>
          <a:endParaRPr lang="fr-FR"/>
        </a:p>
      </dgm:t>
    </dgm:pt>
    <dgm:pt modelId="{40499C6F-7E66-4A1B-B91C-A061DF872FF4}" type="pres">
      <dgm:prSet presAssocID="{B461A00A-1BF8-4A19-A011-D579218359C5}" presName="descendantText" presStyleLbl="alignAcc1" presStyleIdx="3" presStyleCnt="6" custScaleY="118631" custLinFactNeighborY="10887">
        <dgm:presLayoutVars>
          <dgm:bulletEnabled val="1"/>
        </dgm:presLayoutVars>
      </dgm:prSet>
      <dgm:spPr/>
      <dgm:t>
        <a:bodyPr/>
        <a:lstStyle/>
        <a:p>
          <a:endParaRPr lang="fr-FR"/>
        </a:p>
      </dgm:t>
    </dgm:pt>
    <dgm:pt modelId="{AA9F06BD-A631-4861-9A87-19F92A29C64F}" type="pres">
      <dgm:prSet presAssocID="{283F92FF-2651-465E-9530-3DDB3B58C139}" presName="sp" presStyleCnt="0"/>
      <dgm:spPr/>
    </dgm:pt>
    <dgm:pt modelId="{0104221D-C512-4B85-8B58-B01187F8C761}" type="pres">
      <dgm:prSet presAssocID="{1B0CACE8-7798-43DB-B13B-05E08D35B493}" presName="composite" presStyleCnt="0"/>
      <dgm:spPr/>
    </dgm:pt>
    <dgm:pt modelId="{DA7DF627-FB33-4D20-ABAE-43697546B47E}" type="pres">
      <dgm:prSet presAssocID="{1B0CACE8-7798-43DB-B13B-05E08D35B493}" presName="parentText" presStyleLbl="alignNode1" presStyleIdx="4" presStyleCnt="6">
        <dgm:presLayoutVars>
          <dgm:chMax val="1"/>
          <dgm:bulletEnabled val="1"/>
        </dgm:presLayoutVars>
      </dgm:prSet>
      <dgm:spPr/>
      <dgm:t>
        <a:bodyPr/>
        <a:lstStyle/>
        <a:p>
          <a:endParaRPr lang="fr-FR"/>
        </a:p>
      </dgm:t>
    </dgm:pt>
    <dgm:pt modelId="{901782C5-F91D-413B-A2EC-526AC2D26C30}" type="pres">
      <dgm:prSet presAssocID="{1B0CACE8-7798-43DB-B13B-05E08D35B493}" presName="descendantText" presStyleLbl="alignAcc1" presStyleIdx="4" presStyleCnt="6" custScaleY="116163" custLinFactNeighborY="14289">
        <dgm:presLayoutVars>
          <dgm:bulletEnabled val="1"/>
        </dgm:presLayoutVars>
      </dgm:prSet>
      <dgm:spPr/>
      <dgm:t>
        <a:bodyPr/>
        <a:lstStyle/>
        <a:p>
          <a:endParaRPr lang="fr-FR"/>
        </a:p>
      </dgm:t>
    </dgm:pt>
    <dgm:pt modelId="{E8BFB78A-AB33-4BAC-9F67-F130A0B72F42}" type="pres">
      <dgm:prSet presAssocID="{508BE427-C724-46DB-99F8-423AA8C9CB90}" presName="sp" presStyleCnt="0"/>
      <dgm:spPr/>
    </dgm:pt>
    <dgm:pt modelId="{308A4CD6-91AB-4635-9BBA-2DA4327F5D82}" type="pres">
      <dgm:prSet presAssocID="{59144CB9-9B8A-4127-A0A7-5A68C78F54C9}" presName="composite" presStyleCnt="0"/>
      <dgm:spPr/>
    </dgm:pt>
    <dgm:pt modelId="{E5D256DB-9A66-4AE0-8EF8-0512550A29E6}" type="pres">
      <dgm:prSet presAssocID="{59144CB9-9B8A-4127-A0A7-5A68C78F54C9}" presName="parentText" presStyleLbl="alignNode1" presStyleIdx="5" presStyleCnt="6" custLinFactNeighborY="1157">
        <dgm:presLayoutVars>
          <dgm:chMax val="1"/>
          <dgm:bulletEnabled val="1"/>
        </dgm:presLayoutVars>
      </dgm:prSet>
      <dgm:spPr/>
      <dgm:t>
        <a:bodyPr/>
        <a:lstStyle/>
        <a:p>
          <a:endParaRPr lang="fr-FR"/>
        </a:p>
      </dgm:t>
    </dgm:pt>
    <dgm:pt modelId="{01B4B295-F44D-4792-B61B-A37B5E5671D4}" type="pres">
      <dgm:prSet presAssocID="{59144CB9-9B8A-4127-A0A7-5A68C78F54C9}" presName="descendantText" presStyleLbl="alignAcc1" presStyleIdx="5" presStyleCnt="6" custScaleY="120258" custLinFactNeighborY="20531">
        <dgm:presLayoutVars>
          <dgm:bulletEnabled val="1"/>
        </dgm:presLayoutVars>
      </dgm:prSet>
      <dgm:spPr/>
      <dgm:t>
        <a:bodyPr/>
        <a:lstStyle/>
        <a:p>
          <a:endParaRPr lang="fr-FR"/>
        </a:p>
      </dgm:t>
    </dgm:pt>
  </dgm:ptLst>
  <dgm:cxnLst>
    <dgm:cxn modelId="{F7580333-2B00-4DDA-9506-3B1CFDBE34A8}" type="presOf" srcId="{B461A00A-1BF8-4A19-A011-D579218359C5}" destId="{6B5B06D6-6F03-4067-9AC3-6D69DF14B9DB}" srcOrd="0" destOrd="0" presId="urn:microsoft.com/office/officeart/2005/8/layout/chevron2"/>
    <dgm:cxn modelId="{32D8A599-5DAB-4662-AE33-C081CA31FDA7}" type="presOf" srcId="{BB0B7629-8676-4F95-9BC4-18679C42EB4E}" destId="{286765A1-CA20-442D-A17B-09D4705F7F6C}" srcOrd="0" destOrd="0" presId="urn:microsoft.com/office/officeart/2005/8/layout/chevron2"/>
    <dgm:cxn modelId="{82987455-A649-4CFE-AB2A-5C3E3F4400EF}" type="presOf" srcId="{F571049A-6F69-4EE0-A9F7-FD0D190A0076}" destId="{9CC591C6-B033-4C44-985A-9FA7361BC96A}" srcOrd="0" destOrd="0" presId="urn:microsoft.com/office/officeart/2005/8/layout/chevron2"/>
    <dgm:cxn modelId="{B2B2CEAC-F31A-43B9-9109-89088C9E2A76}" srcId="{F571049A-6F69-4EE0-A9F7-FD0D190A0076}" destId="{A8C0D1EE-8B91-4C09-8072-A888E16FCAAD}" srcOrd="0" destOrd="0" parTransId="{0966778D-EDA2-4529-B7F0-78B6D24EDF58}" sibTransId="{724093F8-FCC4-432D-A12C-64959C0E7030}"/>
    <dgm:cxn modelId="{75B24706-8149-4259-BEAA-424EC93E65F8}" srcId="{1B0CACE8-7798-43DB-B13B-05E08D35B493}" destId="{F3E78670-1E1A-47D0-8392-7B49ECEC6C4C}" srcOrd="0" destOrd="0" parTransId="{66CB810C-376C-4103-AB47-2C3F6627493E}" sibTransId="{04C3DB57-11B8-49B9-A140-595426C9430F}"/>
    <dgm:cxn modelId="{D82C97AF-ABF7-48A3-B5FE-1B93E5BC8BB0}" srcId="{F571049A-6F69-4EE0-A9F7-FD0D190A0076}" destId="{5F26C531-FBDE-4330-B760-0361620DEC05}" srcOrd="2" destOrd="0" parTransId="{9090046A-7C8F-4144-B0F4-3BAA6334C928}" sibTransId="{A56670D7-19D4-4CDA-AC79-E5F71D2FFAC7}"/>
    <dgm:cxn modelId="{3D8F84AD-F049-4AEB-ADAA-5DB349D480D3}" srcId="{59144CB9-9B8A-4127-A0A7-5A68C78F54C9}" destId="{022E7DCB-3106-44B0-B315-F2FF40376234}" srcOrd="0" destOrd="0" parTransId="{06541375-EE83-4950-AF4E-C8DE6FB06ADA}" sibTransId="{14A30BA1-DB2F-4373-AB3E-950ABC837578}"/>
    <dgm:cxn modelId="{E2913A20-84E1-4D3A-A608-4F8BE389EBCA}" type="presOf" srcId="{5F26C531-FBDE-4330-B760-0361620DEC05}" destId="{BE804925-1101-4CAD-BF2C-A3D974FF715F}" srcOrd="0" destOrd="0" presId="urn:microsoft.com/office/officeart/2005/8/layout/chevron2"/>
    <dgm:cxn modelId="{DDD844B5-8C5E-4CFF-9F9D-CBED6DDA1139}" srcId="{F571049A-6F69-4EE0-A9F7-FD0D190A0076}" destId="{71D8B511-D334-476D-B484-5746FAF1A011}" srcOrd="1" destOrd="0" parTransId="{7A443B55-677C-45F6-BBC3-3724BE1EC6C0}" sibTransId="{638C75C0-0CFD-4747-B414-52A1C4B38802}"/>
    <dgm:cxn modelId="{CB4D52BD-A17C-476B-92A0-DC51A05688CA}" type="presOf" srcId="{543E235E-0932-4851-9D5A-47A875D9C0AE}" destId="{40499C6F-7E66-4A1B-B91C-A061DF872FF4}" srcOrd="0" destOrd="0" presId="urn:microsoft.com/office/officeart/2005/8/layout/chevron2"/>
    <dgm:cxn modelId="{D3EE5997-518B-42EF-A841-C2B61CE2F137}" type="presOf" srcId="{59144CB9-9B8A-4127-A0A7-5A68C78F54C9}" destId="{E5D256DB-9A66-4AE0-8EF8-0512550A29E6}" srcOrd="0" destOrd="0" presId="urn:microsoft.com/office/officeart/2005/8/layout/chevron2"/>
    <dgm:cxn modelId="{67CA0A33-A5EC-4832-80DD-09758CA68CDD}" srcId="{A8C0D1EE-8B91-4C09-8072-A888E16FCAAD}" destId="{BB0B7629-8676-4F95-9BC4-18679C42EB4E}" srcOrd="0" destOrd="0" parTransId="{28C1580D-844F-4FBC-A020-3002E097B4E0}" sibTransId="{36F64B62-F230-422F-8FEA-2421AF464976}"/>
    <dgm:cxn modelId="{0B87862B-5592-415B-A55C-79463CE8E883}" type="presOf" srcId="{71D8B511-D334-476D-B484-5746FAF1A011}" destId="{74BD9A6A-818A-4172-96E3-B016C65DCB86}" srcOrd="0" destOrd="0" presId="urn:microsoft.com/office/officeart/2005/8/layout/chevron2"/>
    <dgm:cxn modelId="{DC4CCF9B-EAAD-4712-8CD5-F1E9F1B531EA}" srcId="{F571049A-6F69-4EE0-A9F7-FD0D190A0076}" destId="{59144CB9-9B8A-4127-A0A7-5A68C78F54C9}" srcOrd="5" destOrd="0" parTransId="{0EDFE15B-5715-4C1F-878D-C5EC2EAD56B5}" sibTransId="{5400EB28-AB3A-4053-B6A0-D9339699051F}"/>
    <dgm:cxn modelId="{78C34020-D940-4136-AE3A-A023B9C1D697}" srcId="{B461A00A-1BF8-4A19-A011-D579218359C5}" destId="{543E235E-0932-4851-9D5A-47A875D9C0AE}" srcOrd="0" destOrd="0" parTransId="{4F649E2D-6608-4485-97EC-23255A87CF05}" sibTransId="{63601AAE-2234-4781-ADEB-04CC41D94FFA}"/>
    <dgm:cxn modelId="{E5106CF2-9024-4EF0-9F3D-356D8ECF6B30}" srcId="{F571049A-6F69-4EE0-A9F7-FD0D190A0076}" destId="{B461A00A-1BF8-4A19-A011-D579218359C5}" srcOrd="3" destOrd="0" parTransId="{989F543E-263C-491F-A500-A5ABC614C589}" sibTransId="{283F92FF-2651-465E-9530-3DDB3B58C139}"/>
    <dgm:cxn modelId="{D16A37DC-A8FD-4625-AC3F-2E164956A481}" type="presOf" srcId="{F3E78670-1E1A-47D0-8392-7B49ECEC6C4C}" destId="{901782C5-F91D-413B-A2EC-526AC2D26C30}" srcOrd="0" destOrd="0" presId="urn:microsoft.com/office/officeart/2005/8/layout/chevron2"/>
    <dgm:cxn modelId="{696613DB-D4E6-4E9A-A5B7-A4177BE9B198}" type="presOf" srcId="{A8C0D1EE-8B91-4C09-8072-A888E16FCAAD}" destId="{89EA459F-A8CB-46A4-8770-C3A919E59526}" srcOrd="0" destOrd="0" presId="urn:microsoft.com/office/officeart/2005/8/layout/chevron2"/>
    <dgm:cxn modelId="{B30CDF41-F968-4F5C-8A65-C172E79F3165}" type="presOf" srcId="{022E7DCB-3106-44B0-B315-F2FF40376234}" destId="{01B4B295-F44D-4792-B61B-A37B5E5671D4}" srcOrd="0" destOrd="0" presId="urn:microsoft.com/office/officeart/2005/8/layout/chevron2"/>
    <dgm:cxn modelId="{9F6E35DC-6A7B-429F-85F7-213427519F3A}" type="presOf" srcId="{E5C676A0-F906-4F20-B2DD-E80639F30660}" destId="{1D8BF884-E1F7-4204-9011-35C97B13DB77}" srcOrd="0" destOrd="0" presId="urn:microsoft.com/office/officeart/2005/8/layout/chevron2"/>
    <dgm:cxn modelId="{80E25B6F-DC83-4BEF-B335-259211049582}" type="presOf" srcId="{53D3D198-F1BB-45C2-83DA-9760DD83C52E}" destId="{181A7558-E284-42A1-98D7-14112ECEA0D5}" srcOrd="0" destOrd="0" presId="urn:microsoft.com/office/officeart/2005/8/layout/chevron2"/>
    <dgm:cxn modelId="{B89B9A79-42E0-48B2-AD36-C9C3C10BF814}" srcId="{5F26C531-FBDE-4330-B760-0361620DEC05}" destId="{53D3D198-F1BB-45C2-83DA-9760DD83C52E}" srcOrd="0" destOrd="0" parTransId="{10C831BE-D3CC-43A8-8C66-0B31687DB98C}" sibTransId="{4F1A8A40-EBC7-4A20-BE98-1365F0FB5520}"/>
    <dgm:cxn modelId="{E5AC200A-FA57-4445-AA95-BE0DE5450EDF}" type="presOf" srcId="{1B0CACE8-7798-43DB-B13B-05E08D35B493}" destId="{DA7DF627-FB33-4D20-ABAE-43697546B47E}" srcOrd="0" destOrd="0" presId="urn:microsoft.com/office/officeart/2005/8/layout/chevron2"/>
    <dgm:cxn modelId="{7CAADA1D-A0BC-4ACD-AA62-ABB854A659B2}" srcId="{71D8B511-D334-476D-B484-5746FAF1A011}" destId="{E5C676A0-F906-4F20-B2DD-E80639F30660}" srcOrd="0" destOrd="0" parTransId="{A25B4A18-5553-4980-8EB1-291ED566445E}" sibTransId="{B910A15D-29F8-4C62-8A83-E5FABA24AA63}"/>
    <dgm:cxn modelId="{1805DE79-07A0-4F9E-8CC1-205A8A79D3A1}" srcId="{F571049A-6F69-4EE0-A9F7-FD0D190A0076}" destId="{1B0CACE8-7798-43DB-B13B-05E08D35B493}" srcOrd="4" destOrd="0" parTransId="{15FD32BA-F862-4D51-8EE5-24C5DC6C5FEA}" sibTransId="{508BE427-C724-46DB-99F8-423AA8C9CB90}"/>
    <dgm:cxn modelId="{31E90051-AB2B-458A-8692-7DCD93E6C8DE}" type="presParOf" srcId="{9CC591C6-B033-4C44-985A-9FA7361BC96A}" destId="{0F3D7F92-651A-4547-9BA6-888043A342FA}" srcOrd="0" destOrd="0" presId="urn:microsoft.com/office/officeart/2005/8/layout/chevron2"/>
    <dgm:cxn modelId="{F6F40423-D75F-498B-9E28-9F5B27C3A0D3}" type="presParOf" srcId="{0F3D7F92-651A-4547-9BA6-888043A342FA}" destId="{89EA459F-A8CB-46A4-8770-C3A919E59526}" srcOrd="0" destOrd="0" presId="urn:microsoft.com/office/officeart/2005/8/layout/chevron2"/>
    <dgm:cxn modelId="{2A1C9266-0BA2-4506-9988-23397731EA6A}" type="presParOf" srcId="{0F3D7F92-651A-4547-9BA6-888043A342FA}" destId="{286765A1-CA20-442D-A17B-09D4705F7F6C}" srcOrd="1" destOrd="0" presId="urn:microsoft.com/office/officeart/2005/8/layout/chevron2"/>
    <dgm:cxn modelId="{124F599B-BF62-49B8-AFCE-997884F222A9}" type="presParOf" srcId="{9CC591C6-B033-4C44-985A-9FA7361BC96A}" destId="{C4F44432-D8F4-469E-B3DA-3E71300CE85E}" srcOrd="1" destOrd="0" presId="urn:microsoft.com/office/officeart/2005/8/layout/chevron2"/>
    <dgm:cxn modelId="{B173C6A0-2FBE-402B-B6E7-A8CBDC1BD530}" type="presParOf" srcId="{9CC591C6-B033-4C44-985A-9FA7361BC96A}" destId="{BABBD983-1F60-4A16-AFF5-BCAFB22F2EEC}" srcOrd="2" destOrd="0" presId="urn:microsoft.com/office/officeart/2005/8/layout/chevron2"/>
    <dgm:cxn modelId="{22B07B42-62D3-4996-A754-DA78200C0921}" type="presParOf" srcId="{BABBD983-1F60-4A16-AFF5-BCAFB22F2EEC}" destId="{74BD9A6A-818A-4172-96E3-B016C65DCB86}" srcOrd="0" destOrd="0" presId="urn:microsoft.com/office/officeart/2005/8/layout/chevron2"/>
    <dgm:cxn modelId="{0EA5F565-C02E-491D-94B6-34953B989CC3}" type="presParOf" srcId="{BABBD983-1F60-4A16-AFF5-BCAFB22F2EEC}" destId="{1D8BF884-E1F7-4204-9011-35C97B13DB77}" srcOrd="1" destOrd="0" presId="urn:microsoft.com/office/officeart/2005/8/layout/chevron2"/>
    <dgm:cxn modelId="{09244D6B-2138-48E7-86A4-EA106F53DEB1}" type="presParOf" srcId="{9CC591C6-B033-4C44-985A-9FA7361BC96A}" destId="{3A8A35F6-FFD9-408B-B806-1BE3690AE1EE}" srcOrd="3" destOrd="0" presId="urn:microsoft.com/office/officeart/2005/8/layout/chevron2"/>
    <dgm:cxn modelId="{36999D84-2852-4F38-BCD2-EEF6163CE805}" type="presParOf" srcId="{9CC591C6-B033-4C44-985A-9FA7361BC96A}" destId="{FC1AA270-37A7-4163-ADB2-33DAE436F6CF}" srcOrd="4" destOrd="0" presId="urn:microsoft.com/office/officeart/2005/8/layout/chevron2"/>
    <dgm:cxn modelId="{A32B6B33-81EC-4552-A370-4C2A6173D323}" type="presParOf" srcId="{FC1AA270-37A7-4163-ADB2-33DAE436F6CF}" destId="{BE804925-1101-4CAD-BF2C-A3D974FF715F}" srcOrd="0" destOrd="0" presId="urn:microsoft.com/office/officeart/2005/8/layout/chevron2"/>
    <dgm:cxn modelId="{C6E08740-B123-45F9-BD15-E2716E206D96}" type="presParOf" srcId="{FC1AA270-37A7-4163-ADB2-33DAE436F6CF}" destId="{181A7558-E284-42A1-98D7-14112ECEA0D5}" srcOrd="1" destOrd="0" presId="urn:microsoft.com/office/officeart/2005/8/layout/chevron2"/>
    <dgm:cxn modelId="{7AA6BB8A-D48C-49D0-8274-81A3020A3BC4}" type="presParOf" srcId="{9CC591C6-B033-4C44-985A-9FA7361BC96A}" destId="{F3614AD0-8CE3-4716-AD16-A8BB6229A334}" srcOrd="5" destOrd="0" presId="urn:microsoft.com/office/officeart/2005/8/layout/chevron2"/>
    <dgm:cxn modelId="{3CBED63E-28A5-4076-A8B2-5C53E2E1C28E}" type="presParOf" srcId="{9CC591C6-B033-4C44-985A-9FA7361BC96A}" destId="{509B57F6-FDE5-4F3B-A9F0-CCA407B250D2}" srcOrd="6" destOrd="0" presId="urn:microsoft.com/office/officeart/2005/8/layout/chevron2"/>
    <dgm:cxn modelId="{C1AF48A2-3C9B-4DE3-B42D-34815D758649}" type="presParOf" srcId="{509B57F6-FDE5-4F3B-A9F0-CCA407B250D2}" destId="{6B5B06D6-6F03-4067-9AC3-6D69DF14B9DB}" srcOrd="0" destOrd="0" presId="urn:microsoft.com/office/officeart/2005/8/layout/chevron2"/>
    <dgm:cxn modelId="{C44AD849-0809-4D94-AA2C-1FCE87E5740C}" type="presParOf" srcId="{509B57F6-FDE5-4F3B-A9F0-CCA407B250D2}" destId="{40499C6F-7E66-4A1B-B91C-A061DF872FF4}" srcOrd="1" destOrd="0" presId="urn:microsoft.com/office/officeart/2005/8/layout/chevron2"/>
    <dgm:cxn modelId="{F6E98F41-7798-4A3F-970E-3AFE3AC5B9F8}" type="presParOf" srcId="{9CC591C6-B033-4C44-985A-9FA7361BC96A}" destId="{AA9F06BD-A631-4861-9A87-19F92A29C64F}" srcOrd="7" destOrd="0" presId="urn:microsoft.com/office/officeart/2005/8/layout/chevron2"/>
    <dgm:cxn modelId="{6F9E5E09-4403-4D97-B970-E3608AF49849}" type="presParOf" srcId="{9CC591C6-B033-4C44-985A-9FA7361BC96A}" destId="{0104221D-C512-4B85-8B58-B01187F8C761}" srcOrd="8" destOrd="0" presId="urn:microsoft.com/office/officeart/2005/8/layout/chevron2"/>
    <dgm:cxn modelId="{EB288E58-FD2A-4A04-95DE-BB10F90AE91E}" type="presParOf" srcId="{0104221D-C512-4B85-8B58-B01187F8C761}" destId="{DA7DF627-FB33-4D20-ABAE-43697546B47E}" srcOrd="0" destOrd="0" presId="urn:microsoft.com/office/officeart/2005/8/layout/chevron2"/>
    <dgm:cxn modelId="{FF1D42D5-72E0-4D14-81BD-DF91B25EA85A}" type="presParOf" srcId="{0104221D-C512-4B85-8B58-B01187F8C761}" destId="{901782C5-F91D-413B-A2EC-526AC2D26C30}" srcOrd="1" destOrd="0" presId="urn:microsoft.com/office/officeart/2005/8/layout/chevron2"/>
    <dgm:cxn modelId="{4C273073-2F7F-4965-BC0E-3416490BF966}" type="presParOf" srcId="{9CC591C6-B033-4C44-985A-9FA7361BC96A}" destId="{E8BFB78A-AB33-4BAC-9F67-F130A0B72F42}" srcOrd="9" destOrd="0" presId="urn:microsoft.com/office/officeart/2005/8/layout/chevron2"/>
    <dgm:cxn modelId="{55B182F2-3BC1-43AC-ABDB-939063F04875}" type="presParOf" srcId="{9CC591C6-B033-4C44-985A-9FA7361BC96A}" destId="{308A4CD6-91AB-4635-9BBA-2DA4327F5D82}" srcOrd="10" destOrd="0" presId="urn:microsoft.com/office/officeart/2005/8/layout/chevron2"/>
    <dgm:cxn modelId="{179CE58D-5249-458A-942E-8F7AF17BB4D4}" type="presParOf" srcId="{308A4CD6-91AB-4635-9BBA-2DA4327F5D82}" destId="{E5D256DB-9A66-4AE0-8EF8-0512550A29E6}" srcOrd="0" destOrd="0" presId="urn:microsoft.com/office/officeart/2005/8/layout/chevron2"/>
    <dgm:cxn modelId="{85FCF4B5-2DC9-4CF9-9160-7D1EBA4C3EE1}" type="presParOf" srcId="{308A4CD6-91AB-4635-9BBA-2DA4327F5D82}" destId="{01B4B295-F44D-4792-B61B-A37B5E5671D4}"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585CB5-5090-4542-A15C-46FCE27C3968}" type="doc">
      <dgm:prSet loTypeId="urn:microsoft.com/office/officeart/2005/8/layout/hList3" loCatId="list" qsTypeId="urn:microsoft.com/office/officeart/2005/8/quickstyle/simple1" qsCatId="simple" csTypeId="urn:microsoft.com/office/officeart/2005/8/colors/colorful5" csCatId="colorful" phldr="1"/>
      <dgm:spPr/>
      <dgm:t>
        <a:bodyPr/>
        <a:lstStyle/>
        <a:p>
          <a:endParaRPr lang="fr-FR"/>
        </a:p>
      </dgm:t>
    </dgm:pt>
    <dgm:pt modelId="{F008B883-CD7B-4F38-AADE-8A5448625D2F}">
      <dgm:prSet phldrT="[Texte]"/>
      <dgm:spPr>
        <a:solidFill>
          <a:schemeClr val="accent6">
            <a:lumMod val="60000"/>
            <a:lumOff val="40000"/>
          </a:schemeClr>
        </a:solidFill>
        <a:ln>
          <a:solidFill>
            <a:schemeClr val="accent6">
              <a:lumMod val="20000"/>
              <a:lumOff val="80000"/>
            </a:schemeClr>
          </a:solidFill>
        </a:ln>
      </dgm:spPr>
      <dgm:t>
        <a:bodyPr/>
        <a:lstStyle/>
        <a:p>
          <a:r>
            <a:rPr lang="fr-FR" dirty="0"/>
            <a:t>Vision &amp; </a:t>
          </a:r>
          <a:r>
            <a:rPr lang="fr-FR" dirty="0" smtClean="0"/>
            <a:t>Policy: </a:t>
          </a:r>
          <a:r>
            <a:rPr lang="fr-FR" dirty="0" err="1" smtClean="0">
              <a:solidFill>
                <a:schemeClr val="accent6">
                  <a:lumMod val="50000"/>
                </a:schemeClr>
              </a:solidFill>
            </a:rPr>
            <a:t>Think</a:t>
          </a:r>
          <a:r>
            <a:rPr lang="fr-FR" dirty="0" smtClean="0">
              <a:solidFill>
                <a:schemeClr val="accent6">
                  <a:lumMod val="50000"/>
                </a:schemeClr>
              </a:solidFill>
            </a:rPr>
            <a:t> Global</a:t>
          </a:r>
          <a:endParaRPr lang="fr-FR" dirty="0">
            <a:solidFill>
              <a:schemeClr val="accent6">
                <a:lumMod val="50000"/>
              </a:schemeClr>
            </a:solidFill>
          </a:endParaRPr>
        </a:p>
      </dgm:t>
    </dgm:pt>
    <dgm:pt modelId="{EBA2AF04-45A9-477B-BF11-C0306C314879}" type="parTrans" cxnId="{2B4BF5FA-4C3A-4FA1-9C50-C1DAF5AE282C}">
      <dgm:prSet/>
      <dgm:spPr/>
      <dgm:t>
        <a:bodyPr/>
        <a:lstStyle/>
        <a:p>
          <a:endParaRPr lang="fr-FR"/>
        </a:p>
      </dgm:t>
    </dgm:pt>
    <dgm:pt modelId="{5A44E951-D5F3-4D3A-A519-0ED823B791AC}" type="sibTrans" cxnId="{2B4BF5FA-4C3A-4FA1-9C50-C1DAF5AE282C}">
      <dgm:prSet/>
      <dgm:spPr/>
      <dgm:t>
        <a:bodyPr/>
        <a:lstStyle/>
        <a:p>
          <a:endParaRPr lang="fr-FR"/>
        </a:p>
      </dgm:t>
    </dgm:pt>
    <dgm:pt modelId="{06EDCEB4-3614-4F67-9B26-385AD7125AA3}">
      <dgm:prSet phldrT="[Texte]"/>
      <dgm:spPr>
        <a:solidFill>
          <a:schemeClr val="accent6">
            <a:lumMod val="40000"/>
            <a:lumOff val="60000"/>
          </a:schemeClr>
        </a:solidFill>
      </dgm:spPr>
      <dgm:t>
        <a:bodyPr/>
        <a:lstStyle/>
        <a:p>
          <a:pPr algn="just"/>
          <a:r>
            <a:rPr lang="en-US" b="1" dirty="0">
              <a:solidFill>
                <a:schemeClr val="tx1"/>
              </a:solidFill>
            </a:rPr>
            <a:t>High-level political </a:t>
          </a:r>
          <a:r>
            <a:rPr lang="en-US" b="1" dirty="0" smtClean="0">
              <a:solidFill>
                <a:schemeClr val="tx1"/>
              </a:solidFill>
            </a:rPr>
            <a:t>will and commitment </a:t>
          </a:r>
        </a:p>
        <a:p>
          <a:pPr algn="just"/>
          <a:endParaRPr lang="en-US" b="1" dirty="0" smtClean="0">
            <a:solidFill>
              <a:schemeClr val="tx1"/>
            </a:solidFill>
          </a:endParaRPr>
        </a:p>
        <a:p>
          <a:pPr algn="just"/>
          <a:r>
            <a:rPr lang="en-US" b="1" dirty="0" smtClean="0">
              <a:solidFill>
                <a:schemeClr val="tx1"/>
              </a:solidFill>
            </a:rPr>
            <a:t>Linking </a:t>
          </a:r>
          <a:r>
            <a:rPr lang="en-US" b="1" dirty="0">
              <a:solidFill>
                <a:schemeClr val="tx1"/>
              </a:solidFill>
            </a:rPr>
            <a:t>SPP to existing policy </a:t>
          </a:r>
          <a:r>
            <a:rPr lang="en-US" b="1" dirty="0" smtClean="0">
              <a:solidFill>
                <a:schemeClr val="tx1"/>
              </a:solidFill>
            </a:rPr>
            <a:t>objectives: </a:t>
          </a:r>
          <a:r>
            <a:rPr lang="fr-FR" b="1" dirty="0" smtClean="0">
              <a:solidFill>
                <a:schemeClr val="tx1"/>
              </a:solidFill>
            </a:rPr>
            <a:t>country </a:t>
          </a:r>
          <a:r>
            <a:rPr lang="en-US" b="1" dirty="0" smtClean="0">
              <a:solidFill>
                <a:schemeClr val="tx1"/>
              </a:solidFill>
            </a:rPr>
            <a:t>benefits</a:t>
          </a:r>
        </a:p>
        <a:p>
          <a:pPr algn="just"/>
          <a:endParaRPr lang="en-US" b="1" dirty="0" smtClean="0">
            <a:solidFill>
              <a:schemeClr val="tx1"/>
            </a:solidFill>
          </a:endParaRPr>
        </a:p>
        <a:p>
          <a:pPr algn="just"/>
          <a:r>
            <a:rPr lang="en-US" b="1" dirty="0" smtClean="0">
              <a:solidFill>
                <a:schemeClr val="tx1"/>
              </a:solidFill>
            </a:rPr>
            <a:t>Drive a global government approach (Political positive message)</a:t>
          </a:r>
          <a:endParaRPr lang="fr-FR" b="1" dirty="0">
            <a:solidFill>
              <a:schemeClr val="tx1"/>
            </a:solidFill>
          </a:endParaRPr>
        </a:p>
      </dgm:t>
    </dgm:pt>
    <dgm:pt modelId="{79B27920-04BC-4B94-8F25-F7D417A01995}" type="parTrans" cxnId="{6A5E2A20-8C04-455A-AA6B-8092F41BBECC}">
      <dgm:prSet/>
      <dgm:spPr/>
      <dgm:t>
        <a:bodyPr/>
        <a:lstStyle/>
        <a:p>
          <a:endParaRPr lang="fr-FR"/>
        </a:p>
      </dgm:t>
    </dgm:pt>
    <dgm:pt modelId="{1D1D2405-1148-4AF1-BF94-51F6D39FB810}" type="sibTrans" cxnId="{6A5E2A20-8C04-455A-AA6B-8092F41BBECC}">
      <dgm:prSet/>
      <dgm:spPr/>
      <dgm:t>
        <a:bodyPr/>
        <a:lstStyle/>
        <a:p>
          <a:endParaRPr lang="fr-FR"/>
        </a:p>
      </dgm:t>
    </dgm:pt>
    <dgm:pt modelId="{2425ABDA-12E1-4DBC-A8F9-229435C38E79}">
      <dgm:prSet custT="1"/>
      <dgm:spPr>
        <a:solidFill>
          <a:schemeClr val="accent6">
            <a:lumMod val="60000"/>
            <a:lumOff val="40000"/>
          </a:schemeClr>
        </a:solidFill>
      </dgm:spPr>
      <dgm:t>
        <a:bodyPr/>
        <a:lstStyle/>
        <a:p>
          <a:pPr algn="just"/>
          <a:r>
            <a:rPr lang="en-US" sz="2000" b="1" dirty="0">
              <a:solidFill>
                <a:schemeClr val="tx1"/>
              </a:solidFill>
            </a:rPr>
            <a:t>Enhance high level </a:t>
          </a:r>
          <a:r>
            <a:rPr lang="en-US" sz="2000" b="1" dirty="0" smtClean="0">
              <a:solidFill>
                <a:schemeClr val="tx1"/>
              </a:solidFill>
            </a:rPr>
            <a:t>decision-makers</a:t>
          </a:r>
        </a:p>
        <a:p>
          <a:pPr algn="just"/>
          <a:endParaRPr lang="en-US" sz="2000" b="1" dirty="0" smtClean="0">
            <a:solidFill>
              <a:schemeClr val="tx1"/>
            </a:solidFill>
          </a:endParaRPr>
        </a:p>
        <a:p>
          <a:pPr algn="just"/>
          <a:r>
            <a:rPr lang="en-US" sz="2000" b="1" dirty="0" smtClean="0">
              <a:solidFill>
                <a:schemeClr val="tx1"/>
              </a:solidFill>
            </a:rPr>
            <a:t>Awareness </a:t>
          </a:r>
          <a:r>
            <a:rPr lang="en-US" sz="2000" b="1" dirty="0">
              <a:solidFill>
                <a:schemeClr val="tx1"/>
              </a:solidFill>
            </a:rPr>
            <a:t>related to </a:t>
          </a:r>
          <a:r>
            <a:rPr lang="en-US" sz="2000" b="1" dirty="0" smtClean="0">
              <a:solidFill>
                <a:schemeClr val="tx1"/>
              </a:solidFill>
            </a:rPr>
            <a:t>SPP by sharing: </a:t>
          </a:r>
        </a:p>
        <a:p>
          <a:pPr algn="just"/>
          <a:r>
            <a:rPr lang="en-US" sz="1800" b="1" dirty="0" smtClean="0">
              <a:solidFill>
                <a:schemeClr val="accent6">
                  <a:lumMod val="50000"/>
                </a:schemeClr>
              </a:solidFill>
            </a:rPr>
            <a:t>Best </a:t>
          </a:r>
          <a:r>
            <a:rPr lang="en-US" sz="1800" b="1" dirty="0">
              <a:solidFill>
                <a:schemeClr val="accent6">
                  <a:lumMod val="50000"/>
                </a:schemeClr>
              </a:solidFill>
            </a:rPr>
            <a:t>practices</a:t>
          </a:r>
          <a:r>
            <a:rPr lang="en-US" sz="1800" b="1" dirty="0" smtClean="0">
              <a:solidFill>
                <a:schemeClr val="accent6">
                  <a:lumMod val="50000"/>
                </a:schemeClr>
              </a:solidFill>
            </a:rPr>
            <a:t>,</a:t>
          </a:r>
        </a:p>
        <a:p>
          <a:pPr algn="just"/>
          <a:r>
            <a:rPr lang="en-US" sz="1800" b="1" dirty="0" smtClean="0">
              <a:solidFill>
                <a:schemeClr val="accent6">
                  <a:lumMod val="50000"/>
                </a:schemeClr>
              </a:solidFill>
            </a:rPr>
            <a:t>Impact </a:t>
          </a:r>
          <a:r>
            <a:rPr lang="en-US" sz="1800" b="1" dirty="0">
              <a:solidFill>
                <a:schemeClr val="accent6">
                  <a:lumMod val="50000"/>
                </a:schemeClr>
              </a:solidFill>
            </a:rPr>
            <a:t>studies, </a:t>
          </a:r>
          <a:endParaRPr lang="en-US" sz="1800" b="1" dirty="0" smtClean="0">
            <a:solidFill>
              <a:schemeClr val="accent6">
                <a:lumMod val="50000"/>
              </a:schemeClr>
            </a:solidFill>
          </a:endParaRPr>
        </a:p>
        <a:p>
          <a:pPr algn="just"/>
          <a:r>
            <a:rPr lang="en-US" sz="1800" b="1" dirty="0" smtClean="0">
              <a:solidFill>
                <a:schemeClr val="accent6">
                  <a:lumMod val="50000"/>
                </a:schemeClr>
              </a:solidFill>
            </a:rPr>
            <a:t>Data </a:t>
          </a:r>
          <a:r>
            <a:rPr lang="en-US" sz="1800" b="1" dirty="0">
              <a:solidFill>
                <a:schemeClr val="accent6">
                  <a:lumMod val="50000"/>
                </a:schemeClr>
              </a:solidFill>
            </a:rPr>
            <a:t>proof, </a:t>
          </a:r>
          <a:endParaRPr lang="en-US" sz="1800" b="1" dirty="0" smtClean="0">
            <a:solidFill>
              <a:schemeClr val="accent6">
                <a:lumMod val="50000"/>
              </a:schemeClr>
            </a:solidFill>
          </a:endParaRPr>
        </a:p>
        <a:p>
          <a:pPr algn="just"/>
          <a:r>
            <a:rPr lang="en-US" sz="1800" b="1" dirty="0" smtClean="0">
              <a:solidFill>
                <a:schemeClr val="accent6">
                  <a:lumMod val="50000"/>
                </a:schemeClr>
              </a:solidFill>
            </a:rPr>
            <a:t>Compared Experiences</a:t>
          </a:r>
          <a:r>
            <a:rPr lang="en-US" sz="1800" b="1" dirty="0">
              <a:solidFill>
                <a:schemeClr val="accent6">
                  <a:lumMod val="50000"/>
                </a:schemeClr>
              </a:solidFill>
            </a:rPr>
            <a:t>, </a:t>
          </a:r>
          <a:endParaRPr lang="en-US" sz="1800" b="1" dirty="0" smtClean="0">
            <a:solidFill>
              <a:schemeClr val="accent6">
                <a:lumMod val="50000"/>
              </a:schemeClr>
            </a:solidFill>
          </a:endParaRPr>
        </a:p>
        <a:p>
          <a:pPr algn="just"/>
          <a:r>
            <a:rPr lang="en-US" sz="1800" b="1" dirty="0" smtClean="0">
              <a:solidFill>
                <a:schemeClr val="accent6">
                  <a:lumMod val="50000"/>
                </a:schemeClr>
              </a:solidFill>
            </a:rPr>
            <a:t>success stories</a:t>
          </a:r>
          <a:endParaRPr lang="fr-FR" sz="1800" b="1" dirty="0">
            <a:solidFill>
              <a:schemeClr val="accent6">
                <a:lumMod val="50000"/>
              </a:schemeClr>
            </a:solidFill>
          </a:endParaRPr>
        </a:p>
      </dgm:t>
    </dgm:pt>
    <dgm:pt modelId="{DADC3FAA-951B-4F4D-8540-881C0C3E7346}" type="parTrans" cxnId="{BB4AFAB3-1770-4330-BBF1-2E938C32B5D8}">
      <dgm:prSet/>
      <dgm:spPr/>
      <dgm:t>
        <a:bodyPr/>
        <a:lstStyle/>
        <a:p>
          <a:endParaRPr lang="fr-FR"/>
        </a:p>
      </dgm:t>
    </dgm:pt>
    <dgm:pt modelId="{DD884EA5-5F2A-411B-BD91-306E4960C0B9}" type="sibTrans" cxnId="{BB4AFAB3-1770-4330-BBF1-2E938C32B5D8}">
      <dgm:prSet/>
      <dgm:spPr/>
      <dgm:t>
        <a:bodyPr/>
        <a:lstStyle/>
        <a:p>
          <a:endParaRPr lang="fr-FR"/>
        </a:p>
      </dgm:t>
    </dgm:pt>
    <dgm:pt modelId="{38DE6A8B-74DF-4097-B840-79068E34F691}">
      <dgm:prSet custT="1"/>
      <dgm:spPr>
        <a:solidFill>
          <a:srgbClr val="97C777"/>
        </a:solidFill>
      </dgm:spPr>
      <dgm:t>
        <a:bodyPr/>
        <a:lstStyle/>
        <a:p>
          <a:pPr algn="just"/>
          <a:r>
            <a:rPr lang="en-US" sz="2000" b="1" dirty="0">
              <a:solidFill>
                <a:schemeClr val="tx1"/>
              </a:solidFill>
            </a:rPr>
            <a:t>Mobilize decision-makers for an adhesion </a:t>
          </a:r>
          <a:r>
            <a:rPr lang="en-US" sz="2000" b="1" dirty="0" smtClean="0">
              <a:solidFill>
                <a:schemeClr val="tx1"/>
              </a:solidFill>
            </a:rPr>
            <a:t>of all   </a:t>
          </a:r>
          <a:r>
            <a:rPr lang="en-US" sz="2000" b="1" dirty="0">
              <a:solidFill>
                <a:schemeClr val="tx1"/>
              </a:solidFill>
            </a:rPr>
            <a:t>stakeholders with the objective of support </a:t>
          </a:r>
          <a:endParaRPr lang="en-US" sz="2000" b="1" dirty="0" smtClean="0">
            <a:solidFill>
              <a:schemeClr val="tx1"/>
            </a:solidFill>
          </a:endParaRPr>
        </a:p>
        <a:p>
          <a:pPr algn="just"/>
          <a:r>
            <a:rPr lang="en-US" sz="2000" b="1" dirty="0" smtClean="0">
              <a:solidFill>
                <a:schemeClr val="tx1"/>
              </a:solidFill>
            </a:rPr>
            <a:t>Stakeholders: </a:t>
          </a:r>
        </a:p>
        <a:p>
          <a:pPr algn="just"/>
          <a:r>
            <a:rPr lang="en-US" sz="1800" b="1" dirty="0" smtClean="0">
              <a:solidFill>
                <a:schemeClr val="accent6">
                  <a:lumMod val="50000"/>
                </a:schemeClr>
              </a:solidFill>
            </a:rPr>
            <a:t>Presidency</a:t>
          </a:r>
          <a:r>
            <a:rPr lang="en-US" sz="1800" b="1" dirty="0">
              <a:solidFill>
                <a:schemeClr val="accent6">
                  <a:lumMod val="50000"/>
                </a:schemeClr>
              </a:solidFill>
            </a:rPr>
            <a:t>, </a:t>
          </a:r>
          <a:endParaRPr lang="en-US" sz="1800" b="1" dirty="0" smtClean="0">
            <a:solidFill>
              <a:schemeClr val="accent6">
                <a:lumMod val="50000"/>
              </a:schemeClr>
            </a:solidFill>
          </a:endParaRPr>
        </a:p>
        <a:p>
          <a:pPr algn="just"/>
          <a:r>
            <a:rPr lang="en-US" sz="1800" b="1" dirty="0" smtClean="0">
              <a:solidFill>
                <a:schemeClr val="accent6">
                  <a:lumMod val="50000"/>
                </a:schemeClr>
              </a:solidFill>
            </a:rPr>
            <a:t>Ministers</a:t>
          </a:r>
          <a:r>
            <a:rPr lang="en-US" sz="1800" b="1" dirty="0">
              <a:solidFill>
                <a:schemeClr val="accent6">
                  <a:lumMod val="50000"/>
                </a:schemeClr>
              </a:solidFill>
            </a:rPr>
            <a:t>, </a:t>
          </a:r>
          <a:endParaRPr lang="en-US" sz="1800" b="1" dirty="0" smtClean="0">
            <a:solidFill>
              <a:schemeClr val="accent6">
                <a:lumMod val="50000"/>
              </a:schemeClr>
            </a:solidFill>
          </a:endParaRPr>
        </a:p>
        <a:p>
          <a:pPr algn="just"/>
          <a:r>
            <a:rPr lang="en-US" sz="1800" b="1" dirty="0" smtClean="0">
              <a:solidFill>
                <a:schemeClr val="accent6">
                  <a:lumMod val="50000"/>
                </a:schemeClr>
              </a:solidFill>
            </a:rPr>
            <a:t>Private sector </a:t>
          </a:r>
        </a:p>
        <a:p>
          <a:pPr algn="just"/>
          <a:r>
            <a:rPr lang="fr-FR" sz="1800" b="1" dirty="0" smtClean="0">
              <a:solidFill>
                <a:schemeClr val="accent6">
                  <a:lumMod val="50000"/>
                </a:schemeClr>
              </a:solidFill>
            </a:rPr>
            <a:t>control and audit bodies</a:t>
          </a:r>
          <a:r>
            <a:rPr lang="en-US" sz="1800" b="1" dirty="0" smtClean="0">
              <a:solidFill>
                <a:schemeClr val="accent6">
                  <a:lumMod val="50000"/>
                </a:schemeClr>
              </a:solidFill>
            </a:rPr>
            <a:t> </a:t>
          </a:r>
        </a:p>
        <a:p>
          <a:pPr algn="just"/>
          <a:r>
            <a:rPr lang="en-US" sz="1800" b="1" dirty="0" smtClean="0">
              <a:solidFill>
                <a:schemeClr val="accent6">
                  <a:lumMod val="50000"/>
                </a:schemeClr>
              </a:solidFill>
            </a:rPr>
            <a:t>Civil Society</a:t>
          </a:r>
        </a:p>
      </dgm:t>
    </dgm:pt>
    <dgm:pt modelId="{F73C38FF-CA63-465E-AB55-5C00667F9FB9}" type="parTrans" cxnId="{F9F3AB05-EA5D-45A2-B2C2-B1706AD14213}">
      <dgm:prSet/>
      <dgm:spPr/>
      <dgm:t>
        <a:bodyPr/>
        <a:lstStyle/>
        <a:p>
          <a:endParaRPr lang="fr-FR"/>
        </a:p>
      </dgm:t>
    </dgm:pt>
    <dgm:pt modelId="{3EBEF00D-EADA-4282-81B3-B4DDE88978FF}" type="sibTrans" cxnId="{F9F3AB05-EA5D-45A2-B2C2-B1706AD14213}">
      <dgm:prSet/>
      <dgm:spPr/>
      <dgm:t>
        <a:bodyPr/>
        <a:lstStyle/>
        <a:p>
          <a:endParaRPr lang="fr-FR"/>
        </a:p>
      </dgm:t>
    </dgm:pt>
    <dgm:pt modelId="{671DCC9F-5013-427B-8E07-9C55EF2A7564}">
      <dgm:prSet custT="1"/>
      <dgm:spPr>
        <a:solidFill>
          <a:srgbClr val="63BA4E"/>
        </a:solidFill>
      </dgm:spPr>
      <dgm:t>
        <a:bodyPr/>
        <a:lstStyle/>
        <a:p>
          <a:pPr algn="ctr"/>
          <a:r>
            <a:rPr lang="en-US" sz="3200" b="1" dirty="0" smtClean="0">
              <a:solidFill>
                <a:schemeClr val="tx1"/>
              </a:solidFill>
            </a:rPr>
            <a:t>WHO ?</a:t>
          </a:r>
          <a:endParaRPr lang="en-US" sz="2000" b="1" dirty="0" smtClean="0">
            <a:solidFill>
              <a:schemeClr val="tx1"/>
            </a:solidFill>
          </a:endParaRPr>
        </a:p>
        <a:p>
          <a:pPr algn="just"/>
          <a:r>
            <a:rPr lang="fr-FR" sz="2000" b="1" dirty="0" smtClean="0">
              <a:solidFill>
                <a:schemeClr val="tx1"/>
              </a:solidFill>
            </a:rPr>
            <a:t>Appoint </a:t>
          </a:r>
          <a:r>
            <a:rPr lang="fr-FR" sz="2000" b="1" dirty="0">
              <a:solidFill>
                <a:schemeClr val="tx1"/>
              </a:solidFill>
            </a:rPr>
            <a:t>a leader </a:t>
          </a:r>
          <a:r>
            <a:rPr lang="en-US" sz="2000" b="1" dirty="0" smtClean="0">
              <a:solidFill>
                <a:schemeClr val="tx1"/>
              </a:solidFill>
            </a:rPr>
            <a:t>in Strategic position</a:t>
          </a:r>
          <a:endParaRPr lang="fr-FR" sz="2000" b="1" dirty="0" smtClean="0">
            <a:solidFill>
              <a:schemeClr val="tx1"/>
            </a:solidFill>
          </a:endParaRPr>
        </a:p>
        <a:p>
          <a:pPr algn="ctr"/>
          <a:r>
            <a:rPr lang="fr-FR" sz="3200" b="1" dirty="0" smtClean="0">
              <a:solidFill>
                <a:schemeClr val="tx1"/>
              </a:solidFill>
            </a:rPr>
            <a:t>HOW?</a:t>
          </a:r>
        </a:p>
        <a:p>
          <a:pPr algn="just"/>
          <a:r>
            <a:rPr lang="fr-FR" sz="2000" b="1" dirty="0" smtClean="0">
              <a:solidFill>
                <a:schemeClr val="tx1"/>
              </a:solidFill>
            </a:rPr>
            <a:t>Change Management </a:t>
          </a:r>
          <a:r>
            <a:rPr lang="fr-FR" sz="2000" b="1" dirty="0" err="1" smtClean="0">
              <a:solidFill>
                <a:schemeClr val="tx1"/>
              </a:solidFill>
            </a:rPr>
            <a:t>Approach</a:t>
          </a:r>
          <a:endParaRPr lang="fr-FR" sz="2000" b="1" dirty="0">
            <a:solidFill>
              <a:schemeClr val="tx1"/>
            </a:solidFill>
          </a:endParaRPr>
        </a:p>
      </dgm:t>
    </dgm:pt>
    <dgm:pt modelId="{23735A3A-FE98-402F-BB8D-490EA4020EC9}" type="parTrans" cxnId="{47645B96-E06D-49D7-A361-B78645DB8540}">
      <dgm:prSet/>
      <dgm:spPr/>
      <dgm:t>
        <a:bodyPr/>
        <a:lstStyle/>
        <a:p>
          <a:endParaRPr lang="fr-FR"/>
        </a:p>
      </dgm:t>
    </dgm:pt>
    <dgm:pt modelId="{624F8EAA-64E0-4CDE-B5C5-D2D1627A4917}" type="sibTrans" cxnId="{47645B96-E06D-49D7-A361-B78645DB8540}">
      <dgm:prSet/>
      <dgm:spPr/>
      <dgm:t>
        <a:bodyPr/>
        <a:lstStyle/>
        <a:p>
          <a:endParaRPr lang="fr-FR"/>
        </a:p>
      </dgm:t>
    </dgm:pt>
    <dgm:pt modelId="{DD38BD9A-7F3E-464C-9E6A-DF5F3F55A47C}" type="pres">
      <dgm:prSet presAssocID="{E4585CB5-5090-4542-A15C-46FCE27C3968}" presName="composite" presStyleCnt="0">
        <dgm:presLayoutVars>
          <dgm:chMax val="1"/>
          <dgm:dir/>
          <dgm:resizeHandles val="exact"/>
        </dgm:presLayoutVars>
      </dgm:prSet>
      <dgm:spPr/>
      <dgm:t>
        <a:bodyPr/>
        <a:lstStyle/>
        <a:p>
          <a:endParaRPr lang="fr-FR"/>
        </a:p>
      </dgm:t>
    </dgm:pt>
    <dgm:pt modelId="{96C08D68-7BFC-4B02-B619-07FFD175BA0B}" type="pres">
      <dgm:prSet presAssocID="{F008B883-CD7B-4F38-AADE-8A5448625D2F}" presName="roof" presStyleLbl="dkBgShp" presStyleIdx="0" presStyleCnt="2"/>
      <dgm:spPr/>
      <dgm:t>
        <a:bodyPr/>
        <a:lstStyle/>
        <a:p>
          <a:endParaRPr lang="fr-FR"/>
        </a:p>
      </dgm:t>
    </dgm:pt>
    <dgm:pt modelId="{0E07177A-68B5-470E-B061-9E4328CC1851}" type="pres">
      <dgm:prSet presAssocID="{F008B883-CD7B-4F38-AADE-8A5448625D2F}" presName="pillars" presStyleCnt="0"/>
      <dgm:spPr/>
    </dgm:pt>
    <dgm:pt modelId="{CAB2DFD1-E2F8-4180-A56A-051F87BADC12}" type="pres">
      <dgm:prSet presAssocID="{F008B883-CD7B-4F38-AADE-8A5448625D2F}" presName="pillar1" presStyleLbl="node1" presStyleIdx="0" presStyleCnt="4">
        <dgm:presLayoutVars>
          <dgm:bulletEnabled val="1"/>
        </dgm:presLayoutVars>
      </dgm:prSet>
      <dgm:spPr/>
      <dgm:t>
        <a:bodyPr/>
        <a:lstStyle/>
        <a:p>
          <a:endParaRPr lang="fr-FR"/>
        </a:p>
      </dgm:t>
    </dgm:pt>
    <dgm:pt modelId="{6E816CB9-284F-497C-82A5-EDABE052924A}" type="pres">
      <dgm:prSet presAssocID="{2425ABDA-12E1-4DBC-A8F9-229435C38E79}" presName="pillarX" presStyleLbl="node1" presStyleIdx="1" presStyleCnt="4">
        <dgm:presLayoutVars>
          <dgm:bulletEnabled val="1"/>
        </dgm:presLayoutVars>
      </dgm:prSet>
      <dgm:spPr/>
      <dgm:t>
        <a:bodyPr/>
        <a:lstStyle/>
        <a:p>
          <a:endParaRPr lang="fr-FR"/>
        </a:p>
      </dgm:t>
    </dgm:pt>
    <dgm:pt modelId="{1C88D5FC-7262-4BA8-BBD4-9BB999C59959}" type="pres">
      <dgm:prSet presAssocID="{38DE6A8B-74DF-4097-B840-79068E34F691}" presName="pillarX" presStyleLbl="node1" presStyleIdx="2" presStyleCnt="4">
        <dgm:presLayoutVars>
          <dgm:bulletEnabled val="1"/>
        </dgm:presLayoutVars>
      </dgm:prSet>
      <dgm:spPr/>
      <dgm:t>
        <a:bodyPr/>
        <a:lstStyle/>
        <a:p>
          <a:endParaRPr lang="fr-FR"/>
        </a:p>
      </dgm:t>
    </dgm:pt>
    <dgm:pt modelId="{2C1FCC20-A110-42F6-8275-CD9A94E25ABF}" type="pres">
      <dgm:prSet presAssocID="{671DCC9F-5013-427B-8E07-9C55EF2A7564}" presName="pillarX" presStyleLbl="node1" presStyleIdx="3" presStyleCnt="4">
        <dgm:presLayoutVars>
          <dgm:bulletEnabled val="1"/>
        </dgm:presLayoutVars>
      </dgm:prSet>
      <dgm:spPr/>
      <dgm:t>
        <a:bodyPr/>
        <a:lstStyle/>
        <a:p>
          <a:endParaRPr lang="fr-FR"/>
        </a:p>
      </dgm:t>
    </dgm:pt>
    <dgm:pt modelId="{669FF42D-3769-466B-A25A-CB83EEC0915B}" type="pres">
      <dgm:prSet presAssocID="{F008B883-CD7B-4F38-AADE-8A5448625D2F}" presName="base" presStyleLbl="dkBgShp" presStyleIdx="1" presStyleCnt="2"/>
      <dgm:spPr>
        <a:solidFill>
          <a:schemeClr val="bg1"/>
        </a:solidFill>
      </dgm:spPr>
    </dgm:pt>
  </dgm:ptLst>
  <dgm:cxnLst>
    <dgm:cxn modelId="{6A5E2A20-8C04-455A-AA6B-8092F41BBECC}" srcId="{F008B883-CD7B-4F38-AADE-8A5448625D2F}" destId="{06EDCEB4-3614-4F67-9B26-385AD7125AA3}" srcOrd="0" destOrd="0" parTransId="{79B27920-04BC-4B94-8F25-F7D417A01995}" sibTransId="{1D1D2405-1148-4AF1-BF94-51F6D39FB810}"/>
    <dgm:cxn modelId="{0E09109E-2B71-49F6-B6F3-E02D842B7D25}" type="presOf" srcId="{38DE6A8B-74DF-4097-B840-79068E34F691}" destId="{1C88D5FC-7262-4BA8-BBD4-9BB999C59959}" srcOrd="0" destOrd="0" presId="urn:microsoft.com/office/officeart/2005/8/layout/hList3"/>
    <dgm:cxn modelId="{C5ECA1C3-A734-4618-BF70-B10BB3E6BFFE}" type="presOf" srcId="{2425ABDA-12E1-4DBC-A8F9-229435C38E79}" destId="{6E816CB9-284F-497C-82A5-EDABE052924A}" srcOrd="0" destOrd="0" presId="urn:microsoft.com/office/officeart/2005/8/layout/hList3"/>
    <dgm:cxn modelId="{5E9B5B68-60FA-49C7-9519-0E410C2D692B}" type="presOf" srcId="{E4585CB5-5090-4542-A15C-46FCE27C3968}" destId="{DD38BD9A-7F3E-464C-9E6A-DF5F3F55A47C}" srcOrd="0" destOrd="0" presId="urn:microsoft.com/office/officeart/2005/8/layout/hList3"/>
    <dgm:cxn modelId="{95A6F227-950F-4A2C-83E7-139D8343CF7A}" type="presOf" srcId="{671DCC9F-5013-427B-8E07-9C55EF2A7564}" destId="{2C1FCC20-A110-42F6-8275-CD9A94E25ABF}" srcOrd="0" destOrd="0" presId="urn:microsoft.com/office/officeart/2005/8/layout/hList3"/>
    <dgm:cxn modelId="{DD76B3B7-0D9D-4244-90BF-552A7B725C00}" type="presOf" srcId="{F008B883-CD7B-4F38-AADE-8A5448625D2F}" destId="{96C08D68-7BFC-4B02-B619-07FFD175BA0B}" srcOrd="0" destOrd="0" presId="urn:microsoft.com/office/officeart/2005/8/layout/hList3"/>
    <dgm:cxn modelId="{47645B96-E06D-49D7-A361-B78645DB8540}" srcId="{F008B883-CD7B-4F38-AADE-8A5448625D2F}" destId="{671DCC9F-5013-427B-8E07-9C55EF2A7564}" srcOrd="3" destOrd="0" parTransId="{23735A3A-FE98-402F-BB8D-490EA4020EC9}" sibTransId="{624F8EAA-64E0-4CDE-B5C5-D2D1627A4917}"/>
    <dgm:cxn modelId="{2B4BF5FA-4C3A-4FA1-9C50-C1DAF5AE282C}" srcId="{E4585CB5-5090-4542-A15C-46FCE27C3968}" destId="{F008B883-CD7B-4F38-AADE-8A5448625D2F}" srcOrd="0" destOrd="0" parTransId="{EBA2AF04-45A9-477B-BF11-C0306C314879}" sibTransId="{5A44E951-D5F3-4D3A-A519-0ED823B791AC}"/>
    <dgm:cxn modelId="{BB4AFAB3-1770-4330-BBF1-2E938C32B5D8}" srcId="{F008B883-CD7B-4F38-AADE-8A5448625D2F}" destId="{2425ABDA-12E1-4DBC-A8F9-229435C38E79}" srcOrd="1" destOrd="0" parTransId="{DADC3FAA-951B-4F4D-8540-881C0C3E7346}" sibTransId="{DD884EA5-5F2A-411B-BD91-306E4960C0B9}"/>
    <dgm:cxn modelId="{6DAABA7A-48D4-441E-BE9D-30F25E157E2B}" type="presOf" srcId="{06EDCEB4-3614-4F67-9B26-385AD7125AA3}" destId="{CAB2DFD1-E2F8-4180-A56A-051F87BADC12}" srcOrd="0" destOrd="0" presId="urn:microsoft.com/office/officeart/2005/8/layout/hList3"/>
    <dgm:cxn modelId="{F9F3AB05-EA5D-45A2-B2C2-B1706AD14213}" srcId="{F008B883-CD7B-4F38-AADE-8A5448625D2F}" destId="{38DE6A8B-74DF-4097-B840-79068E34F691}" srcOrd="2" destOrd="0" parTransId="{F73C38FF-CA63-465E-AB55-5C00667F9FB9}" sibTransId="{3EBEF00D-EADA-4282-81B3-B4DDE88978FF}"/>
    <dgm:cxn modelId="{A9F65822-A9EE-45BD-ACD2-D0BE47CC7D38}" type="presParOf" srcId="{DD38BD9A-7F3E-464C-9E6A-DF5F3F55A47C}" destId="{96C08D68-7BFC-4B02-B619-07FFD175BA0B}" srcOrd="0" destOrd="0" presId="urn:microsoft.com/office/officeart/2005/8/layout/hList3"/>
    <dgm:cxn modelId="{198D21AE-8C89-4EFC-8012-3B9965AED952}" type="presParOf" srcId="{DD38BD9A-7F3E-464C-9E6A-DF5F3F55A47C}" destId="{0E07177A-68B5-470E-B061-9E4328CC1851}" srcOrd="1" destOrd="0" presId="urn:microsoft.com/office/officeart/2005/8/layout/hList3"/>
    <dgm:cxn modelId="{7F3E2B25-89D5-4A00-B980-39C384D93791}" type="presParOf" srcId="{0E07177A-68B5-470E-B061-9E4328CC1851}" destId="{CAB2DFD1-E2F8-4180-A56A-051F87BADC12}" srcOrd="0" destOrd="0" presId="urn:microsoft.com/office/officeart/2005/8/layout/hList3"/>
    <dgm:cxn modelId="{0A4B1602-E22B-438B-A7D3-700CD87674B2}" type="presParOf" srcId="{0E07177A-68B5-470E-B061-9E4328CC1851}" destId="{6E816CB9-284F-497C-82A5-EDABE052924A}" srcOrd="1" destOrd="0" presId="urn:microsoft.com/office/officeart/2005/8/layout/hList3"/>
    <dgm:cxn modelId="{F0A9B1B1-8C71-47E8-BC97-1A1B042E3C40}" type="presParOf" srcId="{0E07177A-68B5-470E-B061-9E4328CC1851}" destId="{1C88D5FC-7262-4BA8-BBD4-9BB999C59959}" srcOrd="2" destOrd="0" presId="urn:microsoft.com/office/officeart/2005/8/layout/hList3"/>
    <dgm:cxn modelId="{F9392AF2-8FA7-4C23-AFB0-3B0AEB555564}" type="presParOf" srcId="{0E07177A-68B5-470E-B061-9E4328CC1851}" destId="{2C1FCC20-A110-42F6-8275-CD9A94E25ABF}" srcOrd="3" destOrd="0" presId="urn:microsoft.com/office/officeart/2005/8/layout/hList3"/>
    <dgm:cxn modelId="{AD7BA2E1-11FC-44B8-B829-396CA4AE28CA}" type="presParOf" srcId="{DD38BD9A-7F3E-464C-9E6A-DF5F3F55A47C}" destId="{669FF42D-3769-466B-A25A-CB83EEC0915B}"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B75125D-45D4-4113-833F-99CAA91FE88A}"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fr-FR"/>
        </a:p>
      </dgm:t>
    </dgm:pt>
    <dgm:pt modelId="{607D515C-A55F-4B95-A50E-C1C9505F99CD}">
      <dgm:prSet phldrT="[Texte]" custT="1"/>
      <dgm:spPr>
        <a:solidFill>
          <a:schemeClr val="accent6">
            <a:lumMod val="20000"/>
            <a:lumOff val="80000"/>
          </a:schemeClr>
        </a:solidFill>
      </dgm:spPr>
      <dgm:t>
        <a:bodyPr/>
        <a:lstStyle/>
        <a:p>
          <a:pPr algn="just"/>
          <a:r>
            <a:rPr lang="fr-FR" sz="2500" dirty="0" smtClean="0">
              <a:solidFill>
                <a:schemeClr val="tx1"/>
              </a:solidFill>
            </a:rPr>
            <a:t> </a:t>
          </a:r>
          <a:r>
            <a:rPr lang="fr-FR" sz="2500" dirty="0" err="1" smtClean="0">
              <a:solidFill>
                <a:schemeClr val="tx1"/>
              </a:solidFill>
            </a:rPr>
            <a:t>Tunisian</a:t>
          </a:r>
          <a:r>
            <a:rPr lang="fr-FR" sz="2500" dirty="0" smtClean="0">
              <a:solidFill>
                <a:schemeClr val="tx1"/>
              </a:solidFill>
            </a:rPr>
            <a:t> </a:t>
          </a:r>
          <a:r>
            <a:rPr lang="fr-FR" sz="2500" b="1" dirty="0">
              <a:solidFill>
                <a:schemeClr val="accent6">
                  <a:lumMod val="50000"/>
                </a:schemeClr>
              </a:solidFill>
            </a:rPr>
            <a:t>Constitution</a:t>
          </a:r>
        </a:p>
      </dgm:t>
    </dgm:pt>
    <dgm:pt modelId="{520FCDD0-B939-40A3-98B5-12A26B05DC04}" type="parTrans" cxnId="{8A14F078-3BE9-4B0D-9E7F-C3CC0A1A393B}">
      <dgm:prSet/>
      <dgm:spPr/>
      <dgm:t>
        <a:bodyPr/>
        <a:lstStyle/>
        <a:p>
          <a:endParaRPr lang="fr-FR" sz="2500">
            <a:solidFill>
              <a:schemeClr val="tx1"/>
            </a:solidFill>
          </a:endParaRPr>
        </a:p>
      </dgm:t>
    </dgm:pt>
    <dgm:pt modelId="{B031975B-1220-480C-818F-ABBFC7B85FC7}" type="sibTrans" cxnId="{8A14F078-3BE9-4B0D-9E7F-C3CC0A1A393B}">
      <dgm:prSet/>
      <dgm:spPr/>
      <dgm:t>
        <a:bodyPr/>
        <a:lstStyle/>
        <a:p>
          <a:endParaRPr lang="fr-FR" sz="2500">
            <a:solidFill>
              <a:schemeClr val="tx1"/>
            </a:solidFill>
          </a:endParaRPr>
        </a:p>
      </dgm:t>
    </dgm:pt>
    <dgm:pt modelId="{3E15A816-890C-415A-BCE5-C06665849094}">
      <dgm:prSet custT="1"/>
      <dgm:spPr>
        <a:solidFill>
          <a:schemeClr val="accent6">
            <a:lumMod val="40000"/>
            <a:lumOff val="60000"/>
          </a:schemeClr>
        </a:solidFill>
      </dgm:spPr>
      <dgm:t>
        <a:bodyPr/>
        <a:lstStyle/>
        <a:p>
          <a:pPr algn="just"/>
          <a:r>
            <a:rPr lang="en-US" sz="2500" dirty="0">
              <a:solidFill>
                <a:schemeClr val="tx1"/>
              </a:solidFill>
            </a:rPr>
            <a:t>      Accession and effective application of ratified </a:t>
          </a:r>
          <a:r>
            <a:rPr lang="en-US" sz="2500" b="1" dirty="0">
              <a:solidFill>
                <a:schemeClr val="accent6">
                  <a:lumMod val="50000"/>
                </a:schemeClr>
              </a:solidFill>
            </a:rPr>
            <a:t>international conventions</a:t>
          </a:r>
          <a:endParaRPr lang="fr-FR" sz="2500" b="1" dirty="0">
            <a:solidFill>
              <a:schemeClr val="accent6">
                <a:lumMod val="50000"/>
              </a:schemeClr>
            </a:solidFill>
          </a:endParaRPr>
        </a:p>
      </dgm:t>
    </dgm:pt>
    <dgm:pt modelId="{6B1E3315-BC08-46AD-A98C-110DFFB06EAD}" type="parTrans" cxnId="{3509C606-EF04-47B9-B629-1B2D561E24E9}">
      <dgm:prSet/>
      <dgm:spPr/>
      <dgm:t>
        <a:bodyPr/>
        <a:lstStyle/>
        <a:p>
          <a:endParaRPr lang="fr-FR" sz="2500">
            <a:solidFill>
              <a:schemeClr val="tx1"/>
            </a:solidFill>
          </a:endParaRPr>
        </a:p>
      </dgm:t>
    </dgm:pt>
    <dgm:pt modelId="{3AC76287-F491-4103-8E77-D6AED9904F43}" type="sibTrans" cxnId="{3509C606-EF04-47B9-B629-1B2D561E24E9}">
      <dgm:prSet/>
      <dgm:spPr/>
      <dgm:t>
        <a:bodyPr/>
        <a:lstStyle/>
        <a:p>
          <a:endParaRPr lang="fr-FR" sz="2500">
            <a:solidFill>
              <a:schemeClr val="tx1"/>
            </a:solidFill>
          </a:endParaRPr>
        </a:p>
      </dgm:t>
    </dgm:pt>
    <dgm:pt modelId="{C2BDD6BB-4425-423F-8365-C4D77ABFCD79}">
      <dgm:prSet custT="1"/>
      <dgm:spPr>
        <a:solidFill>
          <a:schemeClr val="accent6">
            <a:lumMod val="20000"/>
            <a:lumOff val="80000"/>
          </a:schemeClr>
        </a:solidFill>
      </dgm:spPr>
      <dgm:t>
        <a:bodyPr/>
        <a:lstStyle/>
        <a:p>
          <a:pPr algn="just"/>
          <a:r>
            <a:rPr lang="en-US" sz="2500" b="1" dirty="0">
              <a:solidFill>
                <a:schemeClr val="tx1"/>
              </a:solidFill>
            </a:rPr>
            <a:t>National Strategy </a:t>
          </a:r>
          <a:r>
            <a:rPr lang="en-US" sz="2500" dirty="0">
              <a:solidFill>
                <a:schemeClr val="tx1"/>
              </a:solidFill>
            </a:rPr>
            <a:t>related to </a:t>
          </a:r>
          <a:r>
            <a:rPr lang="en-US" sz="2500" b="1" dirty="0" smtClean="0">
              <a:solidFill>
                <a:schemeClr val="accent6">
                  <a:lumMod val="50000"/>
                </a:schemeClr>
              </a:solidFill>
            </a:rPr>
            <a:t>Sustainability</a:t>
          </a:r>
          <a:endParaRPr lang="fr-FR" sz="2500" b="1" dirty="0">
            <a:solidFill>
              <a:schemeClr val="accent6">
                <a:lumMod val="50000"/>
              </a:schemeClr>
            </a:solidFill>
          </a:endParaRPr>
        </a:p>
      </dgm:t>
    </dgm:pt>
    <dgm:pt modelId="{CF24535F-D6D9-4748-93B8-7BBA9D687833}" type="parTrans" cxnId="{52D5929E-CCDD-4824-9C68-155B3ADCDE74}">
      <dgm:prSet/>
      <dgm:spPr/>
      <dgm:t>
        <a:bodyPr/>
        <a:lstStyle/>
        <a:p>
          <a:endParaRPr lang="fr-FR" sz="2500">
            <a:solidFill>
              <a:schemeClr val="tx1"/>
            </a:solidFill>
          </a:endParaRPr>
        </a:p>
      </dgm:t>
    </dgm:pt>
    <dgm:pt modelId="{F83AEEB4-D65C-4CE5-8019-7F2E41F6FB7A}" type="sibTrans" cxnId="{52D5929E-CCDD-4824-9C68-155B3ADCDE74}">
      <dgm:prSet/>
      <dgm:spPr/>
      <dgm:t>
        <a:bodyPr/>
        <a:lstStyle/>
        <a:p>
          <a:endParaRPr lang="fr-FR" sz="2500">
            <a:solidFill>
              <a:schemeClr val="tx1"/>
            </a:solidFill>
          </a:endParaRPr>
        </a:p>
      </dgm:t>
    </dgm:pt>
    <dgm:pt modelId="{7286829A-BF95-4CE8-847B-888E8FCD256B}">
      <dgm:prSet custT="1"/>
      <dgm:spPr>
        <a:solidFill>
          <a:schemeClr val="accent6">
            <a:lumMod val="60000"/>
            <a:lumOff val="40000"/>
          </a:schemeClr>
        </a:solidFill>
      </dgm:spPr>
      <dgm:t>
        <a:bodyPr/>
        <a:lstStyle/>
        <a:p>
          <a:pPr algn="just"/>
          <a:r>
            <a:rPr lang="fr-FR" sz="2500" dirty="0">
              <a:solidFill>
                <a:schemeClr val="tx1"/>
              </a:solidFill>
            </a:rPr>
            <a:t>The National Action Plan for </a:t>
          </a:r>
          <a:r>
            <a:rPr lang="fr-FR" sz="2500" dirty="0" smtClean="0">
              <a:solidFill>
                <a:schemeClr val="tx1"/>
              </a:solidFill>
            </a:rPr>
            <a:t>SPP :</a:t>
          </a:r>
          <a:r>
            <a:rPr lang="fr-FR" sz="2500" b="1" dirty="0" smtClean="0">
              <a:solidFill>
                <a:schemeClr val="accent6">
                  <a:lumMod val="50000"/>
                </a:schemeClr>
              </a:solidFill>
            </a:rPr>
            <a:t>PANAPD</a:t>
          </a:r>
          <a:r>
            <a:rPr lang="fr-FR" sz="2500" dirty="0" smtClean="0">
              <a:solidFill>
                <a:schemeClr val="tx1"/>
              </a:solidFill>
            </a:rPr>
            <a:t> </a:t>
          </a:r>
          <a:endParaRPr lang="fr-FR" sz="2500" dirty="0">
            <a:solidFill>
              <a:schemeClr val="tx1"/>
            </a:solidFill>
          </a:endParaRPr>
        </a:p>
      </dgm:t>
    </dgm:pt>
    <dgm:pt modelId="{233D67B5-C588-44AF-B6DB-DC896017335A}" type="parTrans" cxnId="{1E753D18-8D26-4C50-AE7B-2636CFE03CEF}">
      <dgm:prSet/>
      <dgm:spPr/>
      <dgm:t>
        <a:bodyPr/>
        <a:lstStyle/>
        <a:p>
          <a:endParaRPr lang="fr-FR" sz="2500">
            <a:solidFill>
              <a:schemeClr val="tx1"/>
            </a:solidFill>
          </a:endParaRPr>
        </a:p>
      </dgm:t>
    </dgm:pt>
    <dgm:pt modelId="{728C7FBC-A601-40CA-869F-39E8D9A1A1A1}" type="sibTrans" cxnId="{1E753D18-8D26-4C50-AE7B-2636CFE03CEF}">
      <dgm:prSet/>
      <dgm:spPr/>
      <dgm:t>
        <a:bodyPr/>
        <a:lstStyle/>
        <a:p>
          <a:endParaRPr lang="fr-FR" sz="2500">
            <a:solidFill>
              <a:schemeClr val="tx1"/>
            </a:solidFill>
          </a:endParaRPr>
        </a:p>
      </dgm:t>
    </dgm:pt>
    <dgm:pt modelId="{B1B7520F-53ED-4DF9-A27E-B64FE1BC8B4D}">
      <dgm:prSet custT="1"/>
      <dgm:spPr>
        <a:solidFill>
          <a:schemeClr val="accent6">
            <a:lumMod val="40000"/>
            <a:lumOff val="60000"/>
          </a:schemeClr>
        </a:solidFill>
      </dgm:spPr>
      <dgm:t>
        <a:bodyPr/>
        <a:lstStyle/>
        <a:p>
          <a:pPr algn="just"/>
          <a:r>
            <a:rPr lang="en-US" sz="2500" b="1" dirty="0">
              <a:solidFill>
                <a:schemeClr val="accent6">
                  <a:lumMod val="50000"/>
                </a:schemeClr>
              </a:solidFill>
            </a:rPr>
            <a:t>Provisions</a:t>
          </a:r>
          <a:r>
            <a:rPr lang="en-US" sz="2500" dirty="0">
              <a:solidFill>
                <a:schemeClr val="tx1"/>
              </a:solidFill>
            </a:rPr>
            <a:t> of </a:t>
          </a:r>
          <a:r>
            <a:rPr lang="en-US" sz="2500" dirty="0" smtClean="0">
              <a:solidFill>
                <a:schemeClr val="tx1"/>
              </a:solidFill>
            </a:rPr>
            <a:t>SPP + Innovative PP in </a:t>
          </a:r>
          <a:r>
            <a:rPr lang="en-US" sz="2500" dirty="0">
              <a:solidFill>
                <a:schemeClr val="tx1"/>
              </a:solidFill>
            </a:rPr>
            <a:t>the current </a:t>
          </a:r>
          <a:r>
            <a:rPr lang="en-US" sz="2500" dirty="0" smtClean="0">
              <a:solidFill>
                <a:schemeClr val="tx1"/>
              </a:solidFill>
            </a:rPr>
            <a:t>regulation </a:t>
          </a:r>
          <a:endParaRPr lang="fr-FR" sz="2500" dirty="0">
            <a:solidFill>
              <a:schemeClr val="tx1"/>
            </a:solidFill>
          </a:endParaRPr>
        </a:p>
      </dgm:t>
    </dgm:pt>
    <dgm:pt modelId="{4AEDEB15-4B7D-4BA2-958B-A2CE26A10FBB}" type="parTrans" cxnId="{C1A0C05C-0CDC-4768-9A58-80A21BF5F131}">
      <dgm:prSet/>
      <dgm:spPr/>
      <dgm:t>
        <a:bodyPr/>
        <a:lstStyle/>
        <a:p>
          <a:endParaRPr lang="fr-FR" sz="2500">
            <a:solidFill>
              <a:schemeClr val="tx1"/>
            </a:solidFill>
          </a:endParaRPr>
        </a:p>
      </dgm:t>
    </dgm:pt>
    <dgm:pt modelId="{27EB77E6-81EA-4934-96F5-FA2CA0638848}" type="sibTrans" cxnId="{C1A0C05C-0CDC-4768-9A58-80A21BF5F131}">
      <dgm:prSet/>
      <dgm:spPr/>
      <dgm:t>
        <a:bodyPr/>
        <a:lstStyle/>
        <a:p>
          <a:endParaRPr lang="fr-FR" sz="2500">
            <a:solidFill>
              <a:schemeClr val="tx1"/>
            </a:solidFill>
          </a:endParaRPr>
        </a:p>
      </dgm:t>
    </dgm:pt>
    <dgm:pt modelId="{E781CC7C-A28F-41AC-A2C0-22DCA5D467A5}" type="pres">
      <dgm:prSet presAssocID="{DB75125D-45D4-4113-833F-99CAA91FE88A}" presName="Name0" presStyleCnt="0">
        <dgm:presLayoutVars>
          <dgm:chMax val="7"/>
          <dgm:chPref val="7"/>
          <dgm:dir/>
        </dgm:presLayoutVars>
      </dgm:prSet>
      <dgm:spPr/>
      <dgm:t>
        <a:bodyPr/>
        <a:lstStyle/>
        <a:p>
          <a:endParaRPr lang="fr-FR"/>
        </a:p>
      </dgm:t>
    </dgm:pt>
    <dgm:pt modelId="{3026AEF7-31DD-42C9-A75D-8EA3097582DC}" type="pres">
      <dgm:prSet presAssocID="{DB75125D-45D4-4113-833F-99CAA91FE88A}" presName="Name1" presStyleCnt="0"/>
      <dgm:spPr/>
    </dgm:pt>
    <dgm:pt modelId="{F6901ADD-79F2-4973-B2B2-BB80224B97FA}" type="pres">
      <dgm:prSet presAssocID="{DB75125D-45D4-4113-833F-99CAA91FE88A}" presName="cycle" presStyleCnt="0"/>
      <dgm:spPr/>
    </dgm:pt>
    <dgm:pt modelId="{AC287FCD-7593-48BF-8EE6-F111748F8365}" type="pres">
      <dgm:prSet presAssocID="{DB75125D-45D4-4113-833F-99CAA91FE88A}" presName="srcNode" presStyleLbl="node1" presStyleIdx="0" presStyleCnt="5"/>
      <dgm:spPr/>
    </dgm:pt>
    <dgm:pt modelId="{2E19B8D2-CFDB-4EA4-8492-E8848A0A89E8}" type="pres">
      <dgm:prSet presAssocID="{DB75125D-45D4-4113-833F-99CAA91FE88A}" presName="conn" presStyleLbl="parChTrans1D2" presStyleIdx="0" presStyleCnt="1"/>
      <dgm:spPr/>
      <dgm:t>
        <a:bodyPr/>
        <a:lstStyle/>
        <a:p>
          <a:endParaRPr lang="fr-FR"/>
        </a:p>
      </dgm:t>
    </dgm:pt>
    <dgm:pt modelId="{938203ED-426D-4CA8-9336-BFC9BA900AE9}" type="pres">
      <dgm:prSet presAssocID="{DB75125D-45D4-4113-833F-99CAA91FE88A}" presName="extraNode" presStyleLbl="node1" presStyleIdx="0" presStyleCnt="5"/>
      <dgm:spPr/>
    </dgm:pt>
    <dgm:pt modelId="{B10F3DD4-67F2-49F6-9895-58C45FF1ADEA}" type="pres">
      <dgm:prSet presAssocID="{DB75125D-45D4-4113-833F-99CAA91FE88A}" presName="dstNode" presStyleLbl="node1" presStyleIdx="0" presStyleCnt="5"/>
      <dgm:spPr/>
    </dgm:pt>
    <dgm:pt modelId="{451CB12E-C3A9-4D4A-879B-2BF5488B3FD5}" type="pres">
      <dgm:prSet presAssocID="{607D515C-A55F-4B95-A50E-C1C9505F99CD}" presName="text_1" presStyleLbl="node1" presStyleIdx="0" presStyleCnt="5" custScaleX="88905">
        <dgm:presLayoutVars>
          <dgm:bulletEnabled val="1"/>
        </dgm:presLayoutVars>
      </dgm:prSet>
      <dgm:spPr/>
      <dgm:t>
        <a:bodyPr/>
        <a:lstStyle/>
        <a:p>
          <a:endParaRPr lang="fr-FR"/>
        </a:p>
      </dgm:t>
    </dgm:pt>
    <dgm:pt modelId="{1BBD015D-2DD3-4B26-8F9A-A42BF3374161}" type="pres">
      <dgm:prSet presAssocID="{607D515C-A55F-4B95-A50E-C1C9505F99CD}" presName="accent_1" presStyleCnt="0"/>
      <dgm:spPr/>
    </dgm:pt>
    <dgm:pt modelId="{D2441A01-8969-43C6-AC88-C2509B583F80}" type="pres">
      <dgm:prSet presAssocID="{607D515C-A55F-4B95-A50E-C1C9505F99CD}" presName="accentRepeatNode" presStyleLbl="solidFgAcc1" presStyleIdx="0" presStyleCnt="5" custScaleX="193977" custScaleY="107898" custLinFactNeighborX="-1706"/>
      <dgm:spPr>
        <a:blipFill rotWithShape="0">
          <a:blip xmlns:r="http://schemas.openxmlformats.org/officeDocument/2006/relationships" r:embed="rId1"/>
          <a:stretch>
            <a:fillRect/>
          </a:stretch>
        </a:blipFill>
      </dgm:spPr>
    </dgm:pt>
    <dgm:pt modelId="{EF6E7379-93A9-4844-AC31-A61CE2D49924}" type="pres">
      <dgm:prSet presAssocID="{3E15A816-890C-415A-BCE5-C06665849094}" presName="text_2" presStyleLbl="node1" presStyleIdx="1" presStyleCnt="5" custScaleX="87105">
        <dgm:presLayoutVars>
          <dgm:bulletEnabled val="1"/>
        </dgm:presLayoutVars>
      </dgm:prSet>
      <dgm:spPr/>
      <dgm:t>
        <a:bodyPr/>
        <a:lstStyle/>
        <a:p>
          <a:endParaRPr lang="fr-FR"/>
        </a:p>
      </dgm:t>
    </dgm:pt>
    <dgm:pt modelId="{55A5DE22-963B-43E2-8F46-ECFB02BB59D6}" type="pres">
      <dgm:prSet presAssocID="{3E15A816-890C-415A-BCE5-C06665849094}" presName="accent_2" presStyleCnt="0"/>
      <dgm:spPr/>
    </dgm:pt>
    <dgm:pt modelId="{43CE16CF-59BE-4BCE-B55D-1F885D90001E}" type="pres">
      <dgm:prSet presAssocID="{3E15A816-890C-415A-BCE5-C06665849094}" presName="accentRepeatNode" presStyleLbl="solidFgAcc1" presStyleIdx="1" presStyleCnt="5" custScaleX="177332" custScaleY="101264" custLinFactNeighborX="-17060"/>
      <dgm:spPr>
        <a:blipFill rotWithShape="0">
          <a:blip xmlns:r="http://schemas.openxmlformats.org/officeDocument/2006/relationships" r:embed="rId2"/>
          <a:stretch>
            <a:fillRect/>
          </a:stretch>
        </a:blipFill>
      </dgm:spPr>
    </dgm:pt>
    <dgm:pt modelId="{16D33C0E-0628-46A4-906B-453E36EAD0B9}" type="pres">
      <dgm:prSet presAssocID="{C2BDD6BB-4425-423F-8365-C4D77ABFCD79}" presName="text_3" presStyleLbl="node1" presStyleIdx="2" presStyleCnt="5" custScaleX="88905">
        <dgm:presLayoutVars>
          <dgm:bulletEnabled val="1"/>
        </dgm:presLayoutVars>
      </dgm:prSet>
      <dgm:spPr/>
      <dgm:t>
        <a:bodyPr/>
        <a:lstStyle/>
        <a:p>
          <a:endParaRPr lang="fr-FR"/>
        </a:p>
      </dgm:t>
    </dgm:pt>
    <dgm:pt modelId="{24005DD9-0EA6-498E-A42F-CC154C04C349}" type="pres">
      <dgm:prSet presAssocID="{C2BDD6BB-4425-423F-8365-C4D77ABFCD79}" presName="accent_3" presStyleCnt="0"/>
      <dgm:spPr/>
    </dgm:pt>
    <dgm:pt modelId="{51DACAF3-FC8B-47FD-A086-5512EE31E179}" type="pres">
      <dgm:prSet presAssocID="{C2BDD6BB-4425-423F-8365-C4D77ABFCD79}" presName="accentRepeatNode" presStyleLbl="solidFgAcc1" presStyleIdx="2" presStyleCnt="5" custScaleX="166537" custScaleY="111188" custLinFactNeighborX="-17060"/>
      <dgm:spPr>
        <a:blipFill rotWithShape="0">
          <a:blip xmlns:r="http://schemas.openxmlformats.org/officeDocument/2006/relationships" r:embed="rId3"/>
          <a:stretch>
            <a:fillRect/>
          </a:stretch>
        </a:blipFill>
      </dgm:spPr>
    </dgm:pt>
    <dgm:pt modelId="{10C918AD-F174-42C5-A590-6CD6535FF8C0}" type="pres">
      <dgm:prSet presAssocID="{7286829A-BF95-4CE8-847B-888E8FCD256B}" presName="text_4" presStyleLbl="node1" presStyleIdx="3" presStyleCnt="5" custScaleX="88905">
        <dgm:presLayoutVars>
          <dgm:bulletEnabled val="1"/>
        </dgm:presLayoutVars>
      </dgm:prSet>
      <dgm:spPr/>
      <dgm:t>
        <a:bodyPr/>
        <a:lstStyle/>
        <a:p>
          <a:endParaRPr lang="fr-FR"/>
        </a:p>
      </dgm:t>
    </dgm:pt>
    <dgm:pt modelId="{277FD66D-9BD7-429E-8B59-ADA7C6FE4C3D}" type="pres">
      <dgm:prSet presAssocID="{7286829A-BF95-4CE8-847B-888E8FCD256B}" presName="accent_4" presStyleCnt="0"/>
      <dgm:spPr/>
    </dgm:pt>
    <dgm:pt modelId="{B49467AB-122B-40EC-A959-4691D6CD685D}" type="pres">
      <dgm:prSet presAssocID="{7286829A-BF95-4CE8-847B-888E8FCD256B}" presName="accentRepeatNode" presStyleLbl="solidFgAcc1" presStyleIdx="3" presStyleCnt="5" custScaleX="198241" custScaleY="94975" custLinFactNeighborX="-17060"/>
      <dgm:spPr>
        <a:blipFill rotWithShape="0">
          <a:blip xmlns:r="http://schemas.openxmlformats.org/officeDocument/2006/relationships" r:embed="rId4"/>
          <a:stretch>
            <a:fillRect/>
          </a:stretch>
        </a:blipFill>
      </dgm:spPr>
    </dgm:pt>
    <dgm:pt modelId="{8517A884-B032-44FD-8C8F-3E725A9293F3}" type="pres">
      <dgm:prSet presAssocID="{B1B7520F-53ED-4DF9-A27E-B64FE1BC8B4D}" presName="text_5" presStyleLbl="node1" presStyleIdx="4" presStyleCnt="5" custScaleX="88905">
        <dgm:presLayoutVars>
          <dgm:bulletEnabled val="1"/>
        </dgm:presLayoutVars>
      </dgm:prSet>
      <dgm:spPr/>
      <dgm:t>
        <a:bodyPr/>
        <a:lstStyle/>
        <a:p>
          <a:endParaRPr lang="fr-FR"/>
        </a:p>
      </dgm:t>
    </dgm:pt>
    <dgm:pt modelId="{3831BF38-3A8C-416A-82C5-A9583681E98C}" type="pres">
      <dgm:prSet presAssocID="{B1B7520F-53ED-4DF9-A27E-B64FE1BC8B4D}" presName="accent_5" presStyleCnt="0"/>
      <dgm:spPr/>
    </dgm:pt>
    <dgm:pt modelId="{DDF586AD-3888-4824-AF80-D9E511BBFCEF}" type="pres">
      <dgm:prSet presAssocID="{B1B7520F-53ED-4DF9-A27E-B64FE1BC8B4D}" presName="accentRepeatNode" presStyleLbl="solidFgAcc1" presStyleIdx="4" presStyleCnt="5" custScaleX="193321" custScaleY="101414" custLinFactNeighborX="-1706"/>
      <dgm:spPr>
        <a:blipFill rotWithShape="0">
          <a:blip xmlns:r="http://schemas.openxmlformats.org/officeDocument/2006/relationships" r:embed="rId5"/>
          <a:stretch>
            <a:fillRect/>
          </a:stretch>
        </a:blipFill>
      </dgm:spPr>
    </dgm:pt>
  </dgm:ptLst>
  <dgm:cxnLst>
    <dgm:cxn modelId="{C1A0C05C-0CDC-4768-9A58-80A21BF5F131}" srcId="{DB75125D-45D4-4113-833F-99CAA91FE88A}" destId="{B1B7520F-53ED-4DF9-A27E-B64FE1BC8B4D}" srcOrd="4" destOrd="0" parTransId="{4AEDEB15-4B7D-4BA2-958B-A2CE26A10FBB}" sibTransId="{27EB77E6-81EA-4934-96F5-FA2CA0638848}"/>
    <dgm:cxn modelId="{4F42AEEC-7A81-4F6A-9EF1-847D8E486D01}" type="presOf" srcId="{B1B7520F-53ED-4DF9-A27E-B64FE1BC8B4D}" destId="{8517A884-B032-44FD-8C8F-3E725A9293F3}" srcOrd="0" destOrd="0" presId="urn:microsoft.com/office/officeart/2008/layout/VerticalCurvedList"/>
    <dgm:cxn modelId="{3509C606-EF04-47B9-B629-1B2D561E24E9}" srcId="{DB75125D-45D4-4113-833F-99CAA91FE88A}" destId="{3E15A816-890C-415A-BCE5-C06665849094}" srcOrd="1" destOrd="0" parTransId="{6B1E3315-BC08-46AD-A98C-110DFFB06EAD}" sibTransId="{3AC76287-F491-4103-8E77-D6AED9904F43}"/>
    <dgm:cxn modelId="{A5BFCC85-97E9-4A51-80A6-717A5488E3EA}" type="presOf" srcId="{B031975B-1220-480C-818F-ABBFC7B85FC7}" destId="{2E19B8D2-CFDB-4EA4-8492-E8848A0A89E8}" srcOrd="0" destOrd="0" presId="urn:microsoft.com/office/officeart/2008/layout/VerticalCurvedList"/>
    <dgm:cxn modelId="{1E753D18-8D26-4C50-AE7B-2636CFE03CEF}" srcId="{DB75125D-45D4-4113-833F-99CAA91FE88A}" destId="{7286829A-BF95-4CE8-847B-888E8FCD256B}" srcOrd="3" destOrd="0" parTransId="{233D67B5-C588-44AF-B6DB-DC896017335A}" sibTransId="{728C7FBC-A601-40CA-869F-39E8D9A1A1A1}"/>
    <dgm:cxn modelId="{F8EF237F-8844-4043-8F6E-12BDD6AD2B68}" type="presOf" srcId="{C2BDD6BB-4425-423F-8365-C4D77ABFCD79}" destId="{16D33C0E-0628-46A4-906B-453E36EAD0B9}" srcOrd="0" destOrd="0" presId="urn:microsoft.com/office/officeart/2008/layout/VerticalCurvedList"/>
    <dgm:cxn modelId="{E47497D4-46F1-4938-8F89-C359AF8BE3F0}" type="presOf" srcId="{607D515C-A55F-4B95-A50E-C1C9505F99CD}" destId="{451CB12E-C3A9-4D4A-879B-2BF5488B3FD5}" srcOrd="0" destOrd="0" presId="urn:microsoft.com/office/officeart/2008/layout/VerticalCurvedList"/>
    <dgm:cxn modelId="{B7BE79D1-02C6-4F03-BDB9-7526B6003B60}" type="presOf" srcId="{DB75125D-45D4-4113-833F-99CAA91FE88A}" destId="{E781CC7C-A28F-41AC-A2C0-22DCA5D467A5}" srcOrd="0" destOrd="0" presId="urn:microsoft.com/office/officeart/2008/layout/VerticalCurvedList"/>
    <dgm:cxn modelId="{92ECECB1-C7BD-4131-B333-464953C209C9}" type="presOf" srcId="{3E15A816-890C-415A-BCE5-C06665849094}" destId="{EF6E7379-93A9-4844-AC31-A61CE2D49924}" srcOrd="0" destOrd="0" presId="urn:microsoft.com/office/officeart/2008/layout/VerticalCurvedList"/>
    <dgm:cxn modelId="{52D5929E-CCDD-4824-9C68-155B3ADCDE74}" srcId="{DB75125D-45D4-4113-833F-99CAA91FE88A}" destId="{C2BDD6BB-4425-423F-8365-C4D77ABFCD79}" srcOrd="2" destOrd="0" parTransId="{CF24535F-D6D9-4748-93B8-7BBA9D687833}" sibTransId="{F83AEEB4-D65C-4CE5-8019-7F2E41F6FB7A}"/>
    <dgm:cxn modelId="{B61CEC85-1D97-4C0F-9483-555450E53E21}" type="presOf" srcId="{7286829A-BF95-4CE8-847B-888E8FCD256B}" destId="{10C918AD-F174-42C5-A590-6CD6535FF8C0}" srcOrd="0" destOrd="0" presId="urn:microsoft.com/office/officeart/2008/layout/VerticalCurvedList"/>
    <dgm:cxn modelId="{8A14F078-3BE9-4B0D-9E7F-C3CC0A1A393B}" srcId="{DB75125D-45D4-4113-833F-99CAA91FE88A}" destId="{607D515C-A55F-4B95-A50E-C1C9505F99CD}" srcOrd="0" destOrd="0" parTransId="{520FCDD0-B939-40A3-98B5-12A26B05DC04}" sibTransId="{B031975B-1220-480C-818F-ABBFC7B85FC7}"/>
    <dgm:cxn modelId="{28CA2DC9-B5A4-4D9B-9F89-371840860D08}" type="presParOf" srcId="{E781CC7C-A28F-41AC-A2C0-22DCA5D467A5}" destId="{3026AEF7-31DD-42C9-A75D-8EA3097582DC}" srcOrd="0" destOrd="0" presId="urn:microsoft.com/office/officeart/2008/layout/VerticalCurvedList"/>
    <dgm:cxn modelId="{B2652E4F-FC5C-4A4E-9199-9DDA02004D56}" type="presParOf" srcId="{3026AEF7-31DD-42C9-A75D-8EA3097582DC}" destId="{F6901ADD-79F2-4973-B2B2-BB80224B97FA}" srcOrd="0" destOrd="0" presId="urn:microsoft.com/office/officeart/2008/layout/VerticalCurvedList"/>
    <dgm:cxn modelId="{78B178B0-9EEE-44AE-97A5-89C797DB1ACD}" type="presParOf" srcId="{F6901ADD-79F2-4973-B2B2-BB80224B97FA}" destId="{AC287FCD-7593-48BF-8EE6-F111748F8365}" srcOrd="0" destOrd="0" presId="urn:microsoft.com/office/officeart/2008/layout/VerticalCurvedList"/>
    <dgm:cxn modelId="{07FE3735-61C3-415E-8CA0-A09BE21EA061}" type="presParOf" srcId="{F6901ADD-79F2-4973-B2B2-BB80224B97FA}" destId="{2E19B8D2-CFDB-4EA4-8492-E8848A0A89E8}" srcOrd="1" destOrd="0" presId="urn:microsoft.com/office/officeart/2008/layout/VerticalCurvedList"/>
    <dgm:cxn modelId="{D07AA6CD-1D24-42F9-B589-369CEF106F41}" type="presParOf" srcId="{F6901ADD-79F2-4973-B2B2-BB80224B97FA}" destId="{938203ED-426D-4CA8-9336-BFC9BA900AE9}" srcOrd="2" destOrd="0" presId="urn:microsoft.com/office/officeart/2008/layout/VerticalCurvedList"/>
    <dgm:cxn modelId="{16184A3D-3877-4FD5-A8D1-6CE86C2FC14D}" type="presParOf" srcId="{F6901ADD-79F2-4973-B2B2-BB80224B97FA}" destId="{B10F3DD4-67F2-49F6-9895-58C45FF1ADEA}" srcOrd="3" destOrd="0" presId="urn:microsoft.com/office/officeart/2008/layout/VerticalCurvedList"/>
    <dgm:cxn modelId="{88347B82-8839-431C-895D-518311269522}" type="presParOf" srcId="{3026AEF7-31DD-42C9-A75D-8EA3097582DC}" destId="{451CB12E-C3A9-4D4A-879B-2BF5488B3FD5}" srcOrd="1" destOrd="0" presId="urn:microsoft.com/office/officeart/2008/layout/VerticalCurvedList"/>
    <dgm:cxn modelId="{2B34754D-D433-4A38-A345-82D406A24A1F}" type="presParOf" srcId="{3026AEF7-31DD-42C9-A75D-8EA3097582DC}" destId="{1BBD015D-2DD3-4B26-8F9A-A42BF3374161}" srcOrd="2" destOrd="0" presId="urn:microsoft.com/office/officeart/2008/layout/VerticalCurvedList"/>
    <dgm:cxn modelId="{2CB51824-18BF-4542-8CBC-98E7D7748ACD}" type="presParOf" srcId="{1BBD015D-2DD3-4B26-8F9A-A42BF3374161}" destId="{D2441A01-8969-43C6-AC88-C2509B583F80}" srcOrd="0" destOrd="0" presId="urn:microsoft.com/office/officeart/2008/layout/VerticalCurvedList"/>
    <dgm:cxn modelId="{7F6CF11C-BAC2-423E-A9BC-54C036DE738F}" type="presParOf" srcId="{3026AEF7-31DD-42C9-A75D-8EA3097582DC}" destId="{EF6E7379-93A9-4844-AC31-A61CE2D49924}" srcOrd="3" destOrd="0" presId="urn:microsoft.com/office/officeart/2008/layout/VerticalCurvedList"/>
    <dgm:cxn modelId="{DB1782AB-6DE7-49BB-9E84-992CB0D0C60C}" type="presParOf" srcId="{3026AEF7-31DD-42C9-A75D-8EA3097582DC}" destId="{55A5DE22-963B-43E2-8F46-ECFB02BB59D6}" srcOrd="4" destOrd="0" presId="urn:microsoft.com/office/officeart/2008/layout/VerticalCurvedList"/>
    <dgm:cxn modelId="{DA982159-0509-4443-A2F9-6FE12A71ABA3}" type="presParOf" srcId="{55A5DE22-963B-43E2-8F46-ECFB02BB59D6}" destId="{43CE16CF-59BE-4BCE-B55D-1F885D90001E}" srcOrd="0" destOrd="0" presId="urn:microsoft.com/office/officeart/2008/layout/VerticalCurvedList"/>
    <dgm:cxn modelId="{0BD5C77A-D73B-40EB-B87A-7C1DBD7CD970}" type="presParOf" srcId="{3026AEF7-31DD-42C9-A75D-8EA3097582DC}" destId="{16D33C0E-0628-46A4-906B-453E36EAD0B9}" srcOrd="5" destOrd="0" presId="urn:microsoft.com/office/officeart/2008/layout/VerticalCurvedList"/>
    <dgm:cxn modelId="{443D5A0C-2D2E-4484-A875-FE4EAF2C2D55}" type="presParOf" srcId="{3026AEF7-31DD-42C9-A75D-8EA3097582DC}" destId="{24005DD9-0EA6-498E-A42F-CC154C04C349}" srcOrd="6" destOrd="0" presId="urn:microsoft.com/office/officeart/2008/layout/VerticalCurvedList"/>
    <dgm:cxn modelId="{D5649898-3186-4A84-987C-A5E21C3D2181}" type="presParOf" srcId="{24005DD9-0EA6-498E-A42F-CC154C04C349}" destId="{51DACAF3-FC8B-47FD-A086-5512EE31E179}" srcOrd="0" destOrd="0" presId="urn:microsoft.com/office/officeart/2008/layout/VerticalCurvedList"/>
    <dgm:cxn modelId="{064CB9DC-3535-4616-B8AB-4F63E12C4C81}" type="presParOf" srcId="{3026AEF7-31DD-42C9-A75D-8EA3097582DC}" destId="{10C918AD-F174-42C5-A590-6CD6535FF8C0}" srcOrd="7" destOrd="0" presId="urn:microsoft.com/office/officeart/2008/layout/VerticalCurvedList"/>
    <dgm:cxn modelId="{15FC8919-CC4B-49A5-9C85-8F233FCFB7B3}" type="presParOf" srcId="{3026AEF7-31DD-42C9-A75D-8EA3097582DC}" destId="{277FD66D-9BD7-429E-8B59-ADA7C6FE4C3D}" srcOrd="8" destOrd="0" presId="urn:microsoft.com/office/officeart/2008/layout/VerticalCurvedList"/>
    <dgm:cxn modelId="{CAD173DF-0928-419D-B64A-00AB38DD6FCF}" type="presParOf" srcId="{277FD66D-9BD7-429E-8B59-ADA7C6FE4C3D}" destId="{B49467AB-122B-40EC-A959-4691D6CD685D}" srcOrd="0" destOrd="0" presId="urn:microsoft.com/office/officeart/2008/layout/VerticalCurvedList"/>
    <dgm:cxn modelId="{6435DA59-B0B9-43FB-B947-0638B89C431B}" type="presParOf" srcId="{3026AEF7-31DD-42C9-A75D-8EA3097582DC}" destId="{8517A884-B032-44FD-8C8F-3E725A9293F3}" srcOrd="9" destOrd="0" presId="urn:microsoft.com/office/officeart/2008/layout/VerticalCurvedList"/>
    <dgm:cxn modelId="{97132C82-2D73-4943-9514-5767D0090DBF}" type="presParOf" srcId="{3026AEF7-31DD-42C9-A75D-8EA3097582DC}" destId="{3831BF38-3A8C-416A-82C5-A9583681E98C}" srcOrd="10" destOrd="0" presId="urn:microsoft.com/office/officeart/2008/layout/VerticalCurvedList"/>
    <dgm:cxn modelId="{1D5DF530-0598-4949-982C-B57619D20BF3}" type="presParOf" srcId="{3831BF38-3A8C-416A-82C5-A9583681E98C}" destId="{DDF586AD-3888-4824-AF80-D9E511BBFCE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F912BDE-32FF-46D1-9A21-E1FCD9630542}" type="doc">
      <dgm:prSet loTypeId="urn:microsoft.com/office/officeart/2005/8/layout/hierarchy4" loCatId="list" qsTypeId="urn:microsoft.com/office/officeart/2005/8/quickstyle/simple1" qsCatId="simple" csTypeId="urn:microsoft.com/office/officeart/2005/8/colors/colorful1" csCatId="colorful" phldr="1"/>
      <dgm:spPr/>
    </dgm:pt>
    <dgm:pt modelId="{161BAE9A-5E22-4011-9BA9-DD5F22BA2AE7}">
      <dgm:prSet phldrT="[Texte]"/>
      <dgm:spPr>
        <a:solidFill>
          <a:schemeClr val="accent6">
            <a:lumMod val="60000"/>
            <a:lumOff val="40000"/>
          </a:schemeClr>
        </a:solidFill>
      </dgm:spPr>
      <dgm:t>
        <a:bodyPr/>
        <a:lstStyle/>
        <a:p>
          <a:r>
            <a:rPr lang="en-US" b="1" dirty="0">
              <a:solidFill>
                <a:schemeClr val="tx1"/>
              </a:solidFill>
            </a:rPr>
            <a:t>Enhance </a:t>
          </a:r>
          <a:r>
            <a:rPr lang="en-US" b="1" dirty="0">
              <a:solidFill>
                <a:schemeClr val="accent6">
                  <a:lumMod val="50000"/>
                </a:schemeClr>
              </a:solidFill>
            </a:rPr>
            <a:t>Innovative procurement</a:t>
          </a:r>
          <a:endParaRPr lang="fr-FR" b="1" dirty="0">
            <a:solidFill>
              <a:schemeClr val="accent6">
                <a:lumMod val="50000"/>
              </a:schemeClr>
            </a:solidFill>
          </a:endParaRPr>
        </a:p>
      </dgm:t>
    </dgm:pt>
    <dgm:pt modelId="{D96B9F59-A189-470A-A2B9-BAD541BAEAEB}" type="parTrans" cxnId="{D41C7E3B-1693-4028-8E05-C197F057BCA6}">
      <dgm:prSet/>
      <dgm:spPr/>
      <dgm:t>
        <a:bodyPr/>
        <a:lstStyle/>
        <a:p>
          <a:endParaRPr lang="fr-FR" b="1">
            <a:solidFill>
              <a:schemeClr val="tx1"/>
            </a:solidFill>
          </a:endParaRPr>
        </a:p>
      </dgm:t>
    </dgm:pt>
    <dgm:pt modelId="{6D70F9CD-063B-41E3-9D89-79E7BD9D5733}" type="sibTrans" cxnId="{D41C7E3B-1693-4028-8E05-C197F057BCA6}">
      <dgm:prSet/>
      <dgm:spPr/>
      <dgm:t>
        <a:bodyPr/>
        <a:lstStyle/>
        <a:p>
          <a:endParaRPr lang="fr-FR" b="1">
            <a:solidFill>
              <a:schemeClr val="tx1"/>
            </a:solidFill>
          </a:endParaRPr>
        </a:p>
      </dgm:t>
    </dgm:pt>
    <dgm:pt modelId="{CD1F4475-98E6-4FCD-A1C7-3AA4C17B89F9}">
      <dgm:prSet phldrT="[Texte]"/>
      <dgm:spPr>
        <a:solidFill>
          <a:schemeClr val="accent6">
            <a:lumMod val="60000"/>
            <a:lumOff val="40000"/>
          </a:schemeClr>
        </a:solidFill>
      </dgm:spPr>
      <dgm:t>
        <a:bodyPr/>
        <a:lstStyle/>
        <a:p>
          <a:pPr algn="just"/>
          <a:r>
            <a:rPr lang="en-US" b="1" dirty="0">
              <a:solidFill>
                <a:schemeClr val="tx1"/>
              </a:solidFill>
            </a:rPr>
            <a:t>Strategic </a:t>
          </a:r>
          <a:r>
            <a:rPr lang="en-US" b="1" dirty="0" smtClean="0">
              <a:solidFill>
                <a:schemeClr val="tx1"/>
              </a:solidFill>
            </a:rPr>
            <a:t>reform : </a:t>
          </a:r>
          <a:r>
            <a:rPr lang="en-US" b="1" dirty="0">
              <a:solidFill>
                <a:schemeClr val="accent6">
                  <a:lumMod val="50000"/>
                </a:schemeClr>
              </a:solidFill>
            </a:rPr>
            <a:t>Priority</a:t>
          </a:r>
          <a:r>
            <a:rPr lang="en-US" b="1" dirty="0">
              <a:solidFill>
                <a:schemeClr val="tx1"/>
              </a:solidFill>
            </a:rPr>
            <a:t> to </a:t>
          </a:r>
          <a:r>
            <a:rPr lang="en-US" b="1" dirty="0" smtClean="0">
              <a:solidFill>
                <a:schemeClr val="tx1"/>
              </a:solidFill>
            </a:rPr>
            <a:t>SPP</a:t>
          </a:r>
          <a:endParaRPr lang="x-none" b="1" dirty="0">
            <a:solidFill>
              <a:schemeClr val="tx1"/>
            </a:solidFill>
          </a:endParaRPr>
        </a:p>
      </dgm:t>
    </dgm:pt>
    <dgm:pt modelId="{9B0420A9-A06B-44AB-942D-728FB655C077}" type="parTrans" cxnId="{8CE45626-6168-4EC0-BE61-2E0FB2178768}">
      <dgm:prSet/>
      <dgm:spPr/>
      <dgm:t>
        <a:bodyPr/>
        <a:lstStyle/>
        <a:p>
          <a:endParaRPr lang="x-none">
            <a:solidFill>
              <a:schemeClr val="tx1"/>
            </a:solidFill>
          </a:endParaRPr>
        </a:p>
      </dgm:t>
    </dgm:pt>
    <dgm:pt modelId="{5FA264F0-BB8F-4150-A736-C79A94F6A2EA}" type="sibTrans" cxnId="{8CE45626-6168-4EC0-BE61-2E0FB2178768}">
      <dgm:prSet/>
      <dgm:spPr/>
      <dgm:t>
        <a:bodyPr/>
        <a:lstStyle/>
        <a:p>
          <a:endParaRPr lang="x-none">
            <a:solidFill>
              <a:schemeClr val="tx1"/>
            </a:solidFill>
          </a:endParaRPr>
        </a:p>
      </dgm:t>
    </dgm:pt>
    <dgm:pt modelId="{DC628E5C-AF4D-45E7-BC4B-4B1719A7EA60}">
      <dgm:prSet phldrT="[Texte]"/>
      <dgm:spPr>
        <a:solidFill>
          <a:schemeClr val="accent6">
            <a:lumMod val="60000"/>
            <a:lumOff val="40000"/>
          </a:schemeClr>
        </a:solidFill>
      </dgm:spPr>
      <dgm:t>
        <a:bodyPr/>
        <a:lstStyle/>
        <a:p>
          <a:r>
            <a:rPr lang="en-US" b="1" dirty="0" smtClean="0">
              <a:solidFill>
                <a:schemeClr val="accent6">
                  <a:lumMod val="50000"/>
                </a:schemeClr>
              </a:solidFill>
            </a:rPr>
            <a:t>Shift </a:t>
          </a:r>
          <a:r>
            <a:rPr lang="en-US" b="1" dirty="0">
              <a:solidFill>
                <a:schemeClr val="accent6">
                  <a:lumMod val="50000"/>
                </a:schemeClr>
              </a:solidFill>
            </a:rPr>
            <a:t>from lowest price to value for money, </a:t>
          </a:r>
          <a:endParaRPr lang="fr-FR" b="1" dirty="0">
            <a:solidFill>
              <a:schemeClr val="accent6">
                <a:lumMod val="50000"/>
              </a:schemeClr>
            </a:solidFill>
          </a:endParaRPr>
        </a:p>
      </dgm:t>
    </dgm:pt>
    <dgm:pt modelId="{76C3A102-9DC1-4893-A5CA-D217DD1C30B5}" type="parTrans" cxnId="{A0F65ED9-FF7E-4BFB-A65C-875E8640B4CD}">
      <dgm:prSet/>
      <dgm:spPr/>
      <dgm:t>
        <a:bodyPr/>
        <a:lstStyle/>
        <a:p>
          <a:endParaRPr lang="x-none">
            <a:solidFill>
              <a:schemeClr val="tx1"/>
            </a:solidFill>
          </a:endParaRPr>
        </a:p>
      </dgm:t>
    </dgm:pt>
    <dgm:pt modelId="{9A1A898A-0E3C-4978-BFBC-53501DC87948}" type="sibTrans" cxnId="{A0F65ED9-FF7E-4BFB-A65C-875E8640B4CD}">
      <dgm:prSet/>
      <dgm:spPr/>
      <dgm:t>
        <a:bodyPr/>
        <a:lstStyle/>
        <a:p>
          <a:endParaRPr lang="x-none">
            <a:solidFill>
              <a:schemeClr val="tx1"/>
            </a:solidFill>
          </a:endParaRPr>
        </a:p>
      </dgm:t>
    </dgm:pt>
    <dgm:pt modelId="{705507E2-BCE4-41F4-944D-1E36EFD637DE}">
      <dgm:prSet/>
      <dgm:spPr>
        <a:solidFill>
          <a:schemeClr val="accent6">
            <a:lumMod val="60000"/>
            <a:lumOff val="40000"/>
          </a:schemeClr>
        </a:solidFill>
      </dgm:spPr>
      <dgm:t>
        <a:bodyPr/>
        <a:lstStyle/>
        <a:p>
          <a:endParaRPr lang="x-none" b="1" dirty="0">
            <a:solidFill>
              <a:schemeClr val="tx1"/>
            </a:solidFill>
          </a:endParaRPr>
        </a:p>
      </dgm:t>
    </dgm:pt>
    <dgm:pt modelId="{9E027ADD-23DC-4767-A74D-94F313008725}" type="parTrans" cxnId="{880144CC-FD8F-4F6C-AA37-1CFC2F64616A}">
      <dgm:prSet/>
      <dgm:spPr/>
      <dgm:t>
        <a:bodyPr/>
        <a:lstStyle/>
        <a:p>
          <a:endParaRPr lang="x-none">
            <a:solidFill>
              <a:schemeClr val="tx1"/>
            </a:solidFill>
          </a:endParaRPr>
        </a:p>
      </dgm:t>
    </dgm:pt>
    <dgm:pt modelId="{D5F21851-C6DC-4390-AC41-20A007BC3994}" type="sibTrans" cxnId="{880144CC-FD8F-4F6C-AA37-1CFC2F64616A}">
      <dgm:prSet/>
      <dgm:spPr/>
      <dgm:t>
        <a:bodyPr/>
        <a:lstStyle/>
        <a:p>
          <a:endParaRPr lang="x-none">
            <a:solidFill>
              <a:schemeClr val="tx1"/>
            </a:solidFill>
          </a:endParaRPr>
        </a:p>
      </dgm:t>
    </dgm:pt>
    <dgm:pt modelId="{D45E8BB7-2A1D-4626-B961-8E035DEA8BE3}">
      <dgm:prSet/>
      <dgm:spPr>
        <a:solidFill>
          <a:schemeClr val="accent6">
            <a:lumMod val="60000"/>
            <a:lumOff val="40000"/>
          </a:schemeClr>
        </a:solidFill>
      </dgm:spPr>
      <dgm:t>
        <a:bodyPr/>
        <a:lstStyle/>
        <a:p>
          <a:r>
            <a:rPr lang="en-US" b="1" dirty="0">
              <a:solidFill>
                <a:schemeClr val="tx1"/>
              </a:solidFill>
            </a:rPr>
            <a:t>Introducing </a:t>
          </a:r>
          <a:r>
            <a:rPr lang="en-US" b="1" dirty="0">
              <a:solidFill>
                <a:schemeClr val="accent6">
                  <a:lumMod val="50000"/>
                </a:schemeClr>
              </a:solidFill>
            </a:rPr>
            <a:t>life cycle cost</a:t>
          </a:r>
          <a:r>
            <a:rPr lang="en-US" b="1" dirty="0">
              <a:solidFill>
                <a:schemeClr val="tx1"/>
              </a:solidFill>
            </a:rPr>
            <a:t> approach</a:t>
          </a:r>
          <a:endParaRPr lang="x-none" b="1" dirty="0">
            <a:solidFill>
              <a:schemeClr val="tx1"/>
            </a:solidFill>
          </a:endParaRPr>
        </a:p>
      </dgm:t>
    </dgm:pt>
    <dgm:pt modelId="{7AC36252-B47D-426E-A473-1B16D5FC46D7}" type="parTrans" cxnId="{69051091-8203-4E9F-AA7E-A6846CA8BD06}">
      <dgm:prSet/>
      <dgm:spPr/>
      <dgm:t>
        <a:bodyPr/>
        <a:lstStyle/>
        <a:p>
          <a:endParaRPr lang="x-none">
            <a:solidFill>
              <a:schemeClr val="tx1"/>
            </a:solidFill>
          </a:endParaRPr>
        </a:p>
      </dgm:t>
    </dgm:pt>
    <dgm:pt modelId="{CD0661D8-8410-4196-BB15-255E8338CB64}" type="sibTrans" cxnId="{69051091-8203-4E9F-AA7E-A6846CA8BD06}">
      <dgm:prSet/>
      <dgm:spPr/>
      <dgm:t>
        <a:bodyPr/>
        <a:lstStyle/>
        <a:p>
          <a:endParaRPr lang="x-none">
            <a:solidFill>
              <a:schemeClr val="tx1"/>
            </a:solidFill>
          </a:endParaRPr>
        </a:p>
      </dgm:t>
    </dgm:pt>
    <dgm:pt modelId="{69FC80C9-187D-413D-B43B-83F4B3A01FCC}" type="pres">
      <dgm:prSet presAssocID="{6F912BDE-32FF-46D1-9A21-E1FCD9630542}" presName="Name0" presStyleCnt="0">
        <dgm:presLayoutVars>
          <dgm:chPref val="1"/>
          <dgm:dir/>
          <dgm:animOne val="branch"/>
          <dgm:animLvl val="lvl"/>
          <dgm:resizeHandles/>
        </dgm:presLayoutVars>
      </dgm:prSet>
      <dgm:spPr/>
    </dgm:pt>
    <dgm:pt modelId="{3F120789-0831-45CA-99A8-662C71416B5B}" type="pres">
      <dgm:prSet presAssocID="{161BAE9A-5E22-4011-9BA9-DD5F22BA2AE7}" presName="vertOne" presStyleCnt="0"/>
      <dgm:spPr/>
    </dgm:pt>
    <dgm:pt modelId="{3E59EDB0-DBF1-4979-B277-410435598774}" type="pres">
      <dgm:prSet presAssocID="{161BAE9A-5E22-4011-9BA9-DD5F22BA2AE7}" presName="txOne" presStyleLbl="node0" presStyleIdx="0" presStyleCnt="5">
        <dgm:presLayoutVars>
          <dgm:chPref val="3"/>
        </dgm:presLayoutVars>
      </dgm:prSet>
      <dgm:spPr/>
      <dgm:t>
        <a:bodyPr/>
        <a:lstStyle/>
        <a:p>
          <a:endParaRPr lang="fr-FR"/>
        </a:p>
      </dgm:t>
    </dgm:pt>
    <dgm:pt modelId="{78A90764-05DB-460B-9A1A-08851D12A2A7}" type="pres">
      <dgm:prSet presAssocID="{161BAE9A-5E22-4011-9BA9-DD5F22BA2AE7}" presName="horzOne" presStyleCnt="0"/>
      <dgm:spPr/>
    </dgm:pt>
    <dgm:pt modelId="{7FC1D2DF-2BCC-4094-A0F9-ECA7C751D775}" type="pres">
      <dgm:prSet presAssocID="{6D70F9CD-063B-41E3-9D89-79E7BD9D5733}" presName="sibSpaceOne" presStyleCnt="0"/>
      <dgm:spPr/>
    </dgm:pt>
    <dgm:pt modelId="{F7F53108-B817-41F1-992C-A3006F1E8D46}" type="pres">
      <dgm:prSet presAssocID="{CD1F4475-98E6-4FCD-A1C7-3AA4C17B89F9}" presName="vertOne" presStyleCnt="0"/>
      <dgm:spPr/>
    </dgm:pt>
    <dgm:pt modelId="{6BFC8B65-3A15-40F5-825F-F5DD34D76B0E}" type="pres">
      <dgm:prSet presAssocID="{CD1F4475-98E6-4FCD-A1C7-3AA4C17B89F9}" presName="txOne" presStyleLbl="node0" presStyleIdx="1" presStyleCnt="5">
        <dgm:presLayoutVars>
          <dgm:chPref val="3"/>
        </dgm:presLayoutVars>
      </dgm:prSet>
      <dgm:spPr/>
      <dgm:t>
        <a:bodyPr/>
        <a:lstStyle/>
        <a:p>
          <a:endParaRPr lang="fr-FR"/>
        </a:p>
      </dgm:t>
    </dgm:pt>
    <dgm:pt modelId="{57E8399D-ABCE-482C-9442-70FB68B7E3CD}" type="pres">
      <dgm:prSet presAssocID="{CD1F4475-98E6-4FCD-A1C7-3AA4C17B89F9}" presName="horzOne" presStyleCnt="0"/>
      <dgm:spPr/>
    </dgm:pt>
    <dgm:pt modelId="{3110299C-2169-492F-AE86-F0DE7247141A}" type="pres">
      <dgm:prSet presAssocID="{5FA264F0-BB8F-4150-A736-C79A94F6A2EA}" presName="sibSpaceOne" presStyleCnt="0"/>
      <dgm:spPr/>
    </dgm:pt>
    <dgm:pt modelId="{50532FE2-CEEA-4F2D-8C6A-C44C025E61E6}" type="pres">
      <dgm:prSet presAssocID="{705507E2-BCE4-41F4-944D-1E36EFD637DE}" presName="vertOne" presStyleCnt="0"/>
      <dgm:spPr/>
    </dgm:pt>
    <dgm:pt modelId="{573F1070-42DA-4F97-8BCC-5BD78B2C8490}" type="pres">
      <dgm:prSet presAssocID="{705507E2-BCE4-41F4-944D-1E36EFD637DE}" presName="txOne" presStyleLbl="node0" presStyleIdx="2" presStyleCnt="5">
        <dgm:presLayoutVars>
          <dgm:chPref val="3"/>
        </dgm:presLayoutVars>
      </dgm:prSet>
      <dgm:spPr/>
      <dgm:t>
        <a:bodyPr/>
        <a:lstStyle/>
        <a:p>
          <a:endParaRPr lang="fr-FR"/>
        </a:p>
      </dgm:t>
    </dgm:pt>
    <dgm:pt modelId="{95773833-50F6-4AA1-BA61-280BE7CC4E9A}" type="pres">
      <dgm:prSet presAssocID="{705507E2-BCE4-41F4-944D-1E36EFD637DE}" presName="horzOne" presStyleCnt="0"/>
      <dgm:spPr/>
    </dgm:pt>
    <dgm:pt modelId="{D4F3A65C-7C6C-4DE2-A916-DDCB336E9278}" type="pres">
      <dgm:prSet presAssocID="{D5F21851-C6DC-4390-AC41-20A007BC3994}" presName="sibSpaceOne" presStyleCnt="0"/>
      <dgm:spPr/>
    </dgm:pt>
    <dgm:pt modelId="{E1512D07-2B20-4D40-890F-B29BC40C6915}" type="pres">
      <dgm:prSet presAssocID="{DC628E5C-AF4D-45E7-BC4B-4B1719A7EA60}" presName="vertOne" presStyleCnt="0"/>
      <dgm:spPr/>
    </dgm:pt>
    <dgm:pt modelId="{6AE431EA-63ED-49F6-BA56-541DC81D0E15}" type="pres">
      <dgm:prSet presAssocID="{DC628E5C-AF4D-45E7-BC4B-4B1719A7EA60}" presName="txOne" presStyleLbl="node0" presStyleIdx="3" presStyleCnt="5">
        <dgm:presLayoutVars>
          <dgm:chPref val="3"/>
        </dgm:presLayoutVars>
      </dgm:prSet>
      <dgm:spPr/>
      <dgm:t>
        <a:bodyPr/>
        <a:lstStyle/>
        <a:p>
          <a:endParaRPr lang="fr-FR"/>
        </a:p>
      </dgm:t>
    </dgm:pt>
    <dgm:pt modelId="{0170CCD4-022F-4CC2-BA76-8033596295AE}" type="pres">
      <dgm:prSet presAssocID="{DC628E5C-AF4D-45E7-BC4B-4B1719A7EA60}" presName="horzOne" presStyleCnt="0"/>
      <dgm:spPr/>
    </dgm:pt>
    <dgm:pt modelId="{2A9AB16D-3B5E-4D8E-BC49-08613E831380}" type="pres">
      <dgm:prSet presAssocID="{9A1A898A-0E3C-4978-BFBC-53501DC87948}" presName="sibSpaceOne" presStyleCnt="0"/>
      <dgm:spPr/>
    </dgm:pt>
    <dgm:pt modelId="{E61B6BD1-EEFA-420A-BD31-EB4D9882CA5A}" type="pres">
      <dgm:prSet presAssocID="{D45E8BB7-2A1D-4626-B961-8E035DEA8BE3}" presName="vertOne" presStyleCnt="0"/>
      <dgm:spPr/>
    </dgm:pt>
    <dgm:pt modelId="{313C754A-E068-4494-96D6-80655C894FC1}" type="pres">
      <dgm:prSet presAssocID="{D45E8BB7-2A1D-4626-B961-8E035DEA8BE3}" presName="txOne" presStyleLbl="node0" presStyleIdx="4" presStyleCnt="5">
        <dgm:presLayoutVars>
          <dgm:chPref val="3"/>
        </dgm:presLayoutVars>
      </dgm:prSet>
      <dgm:spPr/>
      <dgm:t>
        <a:bodyPr/>
        <a:lstStyle/>
        <a:p>
          <a:endParaRPr lang="fr-FR"/>
        </a:p>
      </dgm:t>
    </dgm:pt>
    <dgm:pt modelId="{6D47BCBA-D5C5-4932-ACE2-AD6891764E54}" type="pres">
      <dgm:prSet presAssocID="{D45E8BB7-2A1D-4626-B961-8E035DEA8BE3}" presName="horzOne" presStyleCnt="0"/>
      <dgm:spPr/>
    </dgm:pt>
  </dgm:ptLst>
  <dgm:cxnLst>
    <dgm:cxn modelId="{8CE45626-6168-4EC0-BE61-2E0FB2178768}" srcId="{6F912BDE-32FF-46D1-9A21-E1FCD9630542}" destId="{CD1F4475-98E6-4FCD-A1C7-3AA4C17B89F9}" srcOrd="1" destOrd="0" parTransId="{9B0420A9-A06B-44AB-942D-728FB655C077}" sibTransId="{5FA264F0-BB8F-4150-A736-C79A94F6A2EA}"/>
    <dgm:cxn modelId="{4DAB0347-80D5-4BA6-B27C-3FB9E5E7C9A6}" type="presOf" srcId="{6F912BDE-32FF-46D1-9A21-E1FCD9630542}" destId="{69FC80C9-187D-413D-B43B-83F4B3A01FCC}" srcOrd="0" destOrd="0" presId="urn:microsoft.com/office/officeart/2005/8/layout/hierarchy4"/>
    <dgm:cxn modelId="{37365F25-5C50-436A-AACF-888577F67620}" type="presOf" srcId="{D45E8BB7-2A1D-4626-B961-8E035DEA8BE3}" destId="{313C754A-E068-4494-96D6-80655C894FC1}" srcOrd="0" destOrd="0" presId="urn:microsoft.com/office/officeart/2005/8/layout/hierarchy4"/>
    <dgm:cxn modelId="{CA0E0246-320D-4E6C-BDD6-3A6F8EDBF23A}" type="presOf" srcId="{CD1F4475-98E6-4FCD-A1C7-3AA4C17B89F9}" destId="{6BFC8B65-3A15-40F5-825F-F5DD34D76B0E}" srcOrd="0" destOrd="0" presId="urn:microsoft.com/office/officeart/2005/8/layout/hierarchy4"/>
    <dgm:cxn modelId="{880144CC-FD8F-4F6C-AA37-1CFC2F64616A}" srcId="{6F912BDE-32FF-46D1-9A21-E1FCD9630542}" destId="{705507E2-BCE4-41F4-944D-1E36EFD637DE}" srcOrd="2" destOrd="0" parTransId="{9E027ADD-23DC-4767-A74D-94F313008725}" sibTransId="{D5F21851-C6DC-4390-AC41-20A007BC3994}"/>
    <dgm:cxn modelId="{5E411278-E11B-462C-895E-CD7492C51C91}" type="presOf" srcId="{DC628E5C-AF4D-45E7-BC4B-4B1719A7EA60}" destId="{6AE431EA-63ED-49F6-BA56-541DC81D0E15}" srcOrd="0" destOrd="0" presId="urn:microsoft.com/office/officeart/2005/8/layout/hierarchy4"/>
    <dgm:cxn modelId="{69051091-8203-4E9F-AA7E-A6846CA8BD06}" srcId="{6F912BDE-32FF-46D1-9A21-E1FCD9630542}" destId="{D45E8BB7-2A1D-4626-B961-8E035DEA8BE3}" srcOrd="4" destOrd="0" parTransId="{7AC36252-B47D-426E-A473-1B16D5FC46D7}" sibTransId="{CD0661D8-8410-4196-BB15-255E8338CB64}"/>
    <dgm:cxn modelId="{D41C7E3B-1693-4028-8E05-C197F057BCA6}" srcId="{6F912BDE-32FF-46D1-9A21-E1FCD9630542}" destId="{161BAE9A-5E22-4011-9BA9-DD5F22BA2AE7}" srcOrd="0" destOrd="0" parTransId="{D96B9F59-A189-470A-A2B9-BAD541BAEAEB}" sibTransId="{6D70F9CD-063B-41E3-9D89-79E7BD9D5733}"/>
    <dgm:cxn modelId="{4513B93C-6B50-4435-94C9-C7CBE9DFA1F0}" type="presOf" srcId="{705507E2-BCE4-41F4-944D-1E36EFD637DE}" destId="{573F1070-42DA-4F97-8BCC-5BD78B2C8490}" srcOrd="0" destOrd="0" presId="urn:microsoft.com/office/officeart/2005/8/layout/hierarchy4"/>
    <dgm:cxn modelId="{F4ACD355-C95E-4B36-98A2-AC69FE28F15B}" type="presOf" srcId="{161BAE9A-5E22-4011-9BA9-DD5F22BA2AE7}" destId="{3E59EDB0-DBF1-4979-B277-410435598774}" srcOrd="0" destOrd="0" presId="urn:microsoft.com/office/officeart/2005/8/layout/hierarchy4"/>
    <dgm:cxn modelId="{A0F65ED9-FF7E-4BFB-A65C-875E8640B4CD}" srcId="{6F912BDE-32FF-46D1-9A21-E1FCD9630542}" destId="{DC628E5C-AF4D-45E7-BC4B-4B1719A7EA60}" srcOrd="3" destOrd="0" parTransId="{76C3A102-9DC1-4893-A5CA-D217DD1C30B5}" sibTransId="{9A1A898A-0E3C-4978-BFBC-53501DC87948}"/>
    <dgm:cxn modelId="{963C3386-DD19-4075-A098-972293720544}" type="presParOf" srcId="{69FC80C9-187D-413D-B43B-83F4B3A01FCC}" destId="{3F120789-0831-45CA-99A8-662C71416B5B}" srcOrd="0" destOrd="0" presId="urn:microsoft.com/office/officeart/2005/8/layout/hierarchy4"/>
    <dgm:cxn modelId="{EAD87ED7-9B2E-482A-817A-AA46B9E90D08}" type="presParOf" srcId="{3F120789-0831-45CA-99A8-662C71416B5B}" destId="{3E59EDB0-DBF1-4979-B277-410435598774}" srcOrd="0" destOrd="0" presId="urn:microsoft.com/office/officeart/2005/8/layout/hierarchy4"/>
    <dgm:cxn modelId="{DD83BF22-AC82-49CF-8BBE-787E4DE493BA}" type="presParOf" srcId="{3F120789-0831-45CA-99A8-662C71416B5B}" destId="{78A90764-05DB-460B-9A1A-08851D12A2A7}" srcOrd="1" destOrd="0" presId="urn:microsoft.com/office/officeart/2005/8/layout/hierarchy4"/>
    <dgm:cxn modelId="{A688EFC7-2526-42D8-9A05-32123AD56029}" type="presParOf" srcId="{69FC80C9-187D-413D-B43B-83F4B3A01FCC}" destId="{7FC1D2DF-2BCC-4094-A0F9-ECA7C751D775}" srcOrd="1" destOrd="0" presId="urn:microsoft.com/office/officeart/2005/8/layout/hierarchy4"/>
    <dgm:cxn modelId="{397C1E04-A67A-4BD0-8B74-65B1601446E1}" type="presParOf" srcId="{69FC80C9-187D-413D-B43B-83F4B3A01FCC}" destId="{F7F53108-B817-41F1-992C-A3006F1E8D46}" srcOrd="2" destOrd="0" presId="urn:microsoft.com/office/officeart/2005/8/layout/hierarchy4"/>
    <dgm:cxn modelId="{BDCCC9DB-7B0A-40AD-92C0-C1E7A14BF146}" type="presParOf" srcId="{F7F53108-B817-41F1-992C-A3006F1E8D46}" destId="{6BFC8B65-3A15-40F5-825F-F5DD34D76B0E}" srcOrd="0" destOrd="0" presId="urn:microsoft.com/office/officeart/2005/8/layout/hierarchy4"/>
    <dgm:cxn modelId="{AC28C779-D7D9-4A84-AA60-BDC7BA6970D2}" type="presParOf" srcId="{F7F53108-B817-41F1-992C-A3006F1E8D46}" destId="{57E8399D-ABCE-482C-9442-70FB68B7E3CD}" srcOrd="1" destOrd="0" presId="urn:microsoft.com/office/officeart/2005/8/layout/hierarchy4"/>
    <dgm:cxn modelId="{5F458409-2A4A-42A2-AAC4-A561ACE772D8}" type="presParOf" srcId="{69FC80C9-187D-413D-B43B-83F4B3A01FCC}" destId="{3110299C-2169-492F-AE86-F0DE7247141A}" srcOrd="3" destOrd="0" presId="urn:microsoft.com/office/officeart/2005/8/layout/hierarchy4"/>
    <dgm:cxn modelId="{2D0CB185-6967-47A9-B5C7-0774933C6E04}" type="presParOf" srcId="{69FC80C9-187D-413D-B43B-83F4B3A01FCC}" destId="{50532FE2-CEEA-4F2D-8C6A-C44C025E61E6}" srcOrd="4" destOrd="0" presId="urn:microsoft.com/office/officeart/2005/8/layout/hierarchy4"/>
    <dgm:cxn modelId="{84E62C91-7201-4478-948C-765502B46422}" type="presParOf" srcId="{50532FE2-CEEA-4F2D-8C6A-C44C025E61E6}" destId="{573F1070-42DA-4F97-8BCC-5BD78B2C8490}" srcOrd="0" destOrd="0" presId="urn:microsoft.com/office/officeart/2005/8/layout/hierarchy4"/>
    <dgm:cxn modelId="{9EFB1CB3-0A6D-40CE-8389-EDDA7A618D12}" type="presParOf" srcId="{50532FE2-CEEA-4F2D-8C6A-C44C025E61E6}" destId="{95773833-50F6-4AA1-BA61-280BE7CC4E9A}" srcOrd="1" destOrd="0" presId="urn:microsoft.com/office/officeart/2005/8/layout/hierarchy4"/>
    <dgm:cxn modelId="{12F456A6-F119-4A3E-A82F-CD9219947D75}" type="presParOf" srcId="{69FC80C9-187D-413D-B43B-83F4B3A01FCC}" destId="{D4F3A65C-7C6C-4DE2-A916-DDCB336E9278}" srcOrd="5" destOrd="0" presId="urn:microsoft.com/office/officeart/2005/8/layout/hierarchy4"/>
    <dgm:cxn modelId="{CF7D8B02-487C-4455-A957-DEC53EF08395}" type="presParOf" srcId="{69FC80C9-187D-413D-B43B-83F4B3A01FCC}" destId="{E1512D07-2B20-4D40-890F-B29BC40C6915}" srcOrd="6" destOrd="0" presId="urn:microsoft.com/office/officeart/2005/8/layout/hierarchy4"/>
    <dgm:cxn modelId="{462C8487-E480-4C2D-9DC2-DDFE075AD094}" type="presParOf" srcId="{E1512D07-2B20-4D40-890F-B29BC40C6915}" destId="{6AE431EA-63ED-49F6-BA56-541DC81D0E15}" srcOrd="0" destOrd="0" presId="urn:microsoft.com/office/officeart/2005/8/layout/hierarchy4"/>
    <dgm:cxn modelId="{EB98D2DE-5E8C-47DE-82FC-E3F8B3D4E3A1}" type="presParOf" srcId="{E1512D07-2B20-4D40-890F-B29BC40C6915}" destId="{0170CCD4-022F-4CC2-BA76-8033596295AE}" srcOrd="1" destOrd="0" presId="urn:microsoft.com/office/officeart/2005/8/layout/hierarchy4"/>
    <dgm:cxn modelId="{649B0316-A3CB-4008-B94C-7339D00460C1}" type="presParOf" srcId="{69FC80C9-187D-413D-B43B-83F4B3A01FCC}" destId="{2A9AB16D-3B5E-4D8E-BC49-08613E831380}" srcOrd="7" destOrd="0" presId="urn:microsoft.com/office/officeart/2005/8/layout/hierarchy4"/>
    <dgm:cxn modelId="{6893C921-4F15-47DE-B726-4D2EB3DC309A}" type="presParOf" srcId="{69FC80C9-187D-413D-B43B-83F4B3A01FCC}" destId="{E61B6BD1-EEFA-420A-BD31-EB4D9882CA5A}" srcOrd="8" destOrd="0" presId="urn:microsoft.com/office/officeart/2005/8/layout/hierarchy4"/>
    <dgm:cxn modelId="{FF074084-8331-48EA-9B08-FDEC147B90A5}" type="presParOf" srcId="{E61B6BD1-EEFA-420A-BD31-EB4D9882CA5A}" destId="{313C754A-E068-4494-96D6-80655C894FC1}" srcOrd="0" destOrd="0" presId="urn:microsoft.com/office/officeart/2005/8/layout/hierarchy4"/>
    <dgm:cxn modelId="{217F1DA4-CD64-4EC2-BEA3-2B8AE227192B}" type="presParOf" srcId="{E61B6BD1-EEFA-420A-BD31-EB4D9882CA5A}" destId="{6D47BCBA-D5C5-4932-ACE2-AD6891764E54}"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F912BDE-32FF-46D1-9A21-E1FCD9630542}" type="doc">
      <dgm:prSet loTypeId="urn:microsoft.com/office/officeart/2005/8/layout/vList5" loCatId="list" qsTypeId="urn:microsoft.com/office/officeart/2005/8/quickstyle/simple1" qsCatId="simple" csTypeId="urn:microsoft.com/office/officeart/2005/8/colors/colorful1" csCatId="colorful" phldr="1"/>
      <dgm:spPr/>
    </dgm:pt>
    <dgm:pt modelId="{161BAE9A-5E22-4011-9BA9-DD5F22BA2AE7}">
      <dgm:prSet phldrT="[Texte]" custT="1"/>
      <dgm:spPr>
        <a:solidFill>
          <a:schemeClr val="accent6">
            <a:lumMod val="20000"/>
            <a:lumOff val="80000"/>
          </a:schemeClr>
        </a:solidFill>
      </dgm:spPr>
      <dgm:t>
        <a:bodyPr/>
        <a:lstStyle/>
        <a:p>
          <a:pPr algn="just"/>
          <a:r>
            <a:rPr lang="en-US" sz="2000" b="0" dirty="0">
              <a:solidFill>
                <a:schemeClr val="tx1"/>
              </a:solidFill>
            </a:rPr>
            <a:t>Advancing SPP requires </a:t>
          </a:r>
          <a:r>
            <a:rPr lang="en-US" sz="2000" b="1" dirty="0">
              <a:solidFill>
                <a:schemeClr val="accent6">
                  <a:lumMod val="50000"/>
                </a:schemeClr>
              </a:solidFill>
            </a:rPr>
            <a:t>assigning clear roles and responsibilities,</a:t>
          </a:r>
        </a:p>
        <a:p>
          <a:pPr algn="just"/>
          <a:r>
            <a:rPr lang="en-US" sz="2000" b="0" dirty="0" smtClean="0">
              <a:solidFill>
                <a:schemeClr val="tx1"/>
              </a:solidFill>
            </a:rPr>
            <a:t>Integration </a:t>
          </a:r>
          <a:r>
            <a:rPr lang="en-US" sz="2000" b="0" dirty="0">
              <a:solidFill>
                <a:schemeClr val="tx1"/>
              </a:solidFill>
            </a:rPr>
            <a:t>of sustainability into procurement </a:t>
          </a:r>
          <a:r>
            <a:rPr lang="en-US" sz="2000" b="1" dirty="0">
              <a:solidFill>
                <a:schemeClr val="accent6">
                  <a:lumMod val="50000"/>
                </a:schemeClr>
              </a:solidFill>
            </a:rPr>
            <a:t>professionalization </a:t>
          </a:r>
          <a:r>
            <a:rPr lang="en-US" sz="2000" b="1" dirty="0" smtClean="0">
              <a:solidFill>
                <a:schemeClr val="accent6">
                  <a:lumMod val="50000"/>
                </a:schemeClr>
              </a:solidFill>
            </a:rPr>
            <a:t>program: Master, Master class, capacity building </a:t>
          </a:r>
          <a:endParaRPr lang="fr-FR" sz="2000" b="1" dirty="0">
            <a:solidFill>
              <a:schemeClr val="accent6">
                <a:lumMod val="50000"/>
              </a:schemeClr>
            </a:solidFill>
          </a:endParaRPr>
        </a:p>
      </dgm:t>
    </dgm:pt>
    <dgm:pt modelId="{D96B9F59-A189-470A-A2B9-BAD541BAEAEB}" type="parTrans" cxnId="{D41C7E3B-1693-4028-8E05-C197F057BCA6}">
      <dgm:prSet/>
      <dgm:spPr/>
      <dgm:t>
        <a:bodyPr/>
        <a:lstStyle/>
        <a:p>
          <a:endParaRPr lang="fr-FR" sz="2000" b="0">
            <a:solidFill>
              <a:schemeClr val="tx1"/>
            </a:solidFill>
          </a:endParaRPr>
        </a:p>
      </dgm:t>
    </dgm:pt>
    <dgm:pt modelId="{6D70F9CD-063B-41E3-9D89-79E7BD9D5733}" type="sibTrans" cxnId="{D41C7E3B-1693-4028-8E05-C197F057BCA6}">
      <dgm:prSet/>
      <dgm:spPr/>
      <dgm:t>
        <a:bodyPr/>
        <a:lstStyle/>
        <a:p>
          <a:endParaRPr lang="fr-FR" sz="2000" b="0">
            <a:solidFill>
              <a:schemeClr val="tx1"/>
            </a:solidFill>
          </a:endParaRPr>
        </a:p>
      </dgm:t>
    </dgm:pt>
    <dgm:pt modelId="{4981BA5D-787E-4B49-A7F0-C27319369DB7}">
      <dgm:prSet phldrT="[Texte]" custT="1"/>
      <dgm:spPr>
        <a:solidFill>
          <a:schemeClr val="accent6">
            <a:lumMod val="40000"/>
            <a:lumOff val="60000"/>
          </a:schemeClr>
        </a:solidFill>
      </dgm:spPr>
      <dgm:t>
        <a:bodyPr/>
        <a:lstStyle/>
        <a:p>
          <a:pPr algn="just"/>
          <a:r>
            <a:rPr lang="en-US" sz="2000" b="0" dirty="0">
              <a:solidFill>
                <a:schemeClr val="accent6">
                  <a:lumMod val="50000"/>
                </a:schemeClr>
              </a:solidFill>
            </a:rPr>
            <a:t>Consider </a:t>
          </a:r>
          <a:r>
            <a:rPr lang="en-US" sz="2000" b="0" dirty="0" smtClean="0">
              <a:solidFill>
                <a:schemeClr val="accent6">
                  <a:lumMod val="50000"/>
                </a:schemeClr>
              </a:solidFill>
            </a:rPr>
            <a:t>public procurement specialist </a:t>
          </a:r>
          <a:r>
            <a:rPr lang="en-US" sz="2000" b="0" dirty="0">
              <a:solidFill>
                <a:schemeClr val="accent6">
                  <a:lumMod val="50000"/>
                </a:schemeClr>
              </a:solidFill>
            </a:rPr>
            <a:t>as a </a:t>
          </a:r>
          <a:r>
            <a:rPr lang="en-US" sz="2000" b="1" dirty="0">
              <a:solidFill>
                <a:schemeClr val="accent6">
                  <a:lumMod val="50000"/>
                </a:schemeClr>
              </a:solidFill>
            </a:rPr>
            <a:t>professional</a:t>
          </a:r>
          <a:r>
            <a:rPr lang="en-US" sz="2000" b="0" dirty="0">
              <a:solidFill>
                <a:schemeClr val="accent6">
                  <a:lumMod val="50000"/>
                </a:schemeClr>
              </a:solidFill>
            </a:rPr>
            <a:t> with recognized technical skills and career to manage </a:t>
          </a:r>
          <a:r>
            <a:rPr lang="en-US" sz="2000" b="0" dirty="0" smtClean="0">
              <a:solidFill>
                <a:schemeClr val="accent6">
                  <a:lumMod val="50000"/>
                </a:schemeClr>
              </a:solidFill>
            </a:rPr>
            <a:t>(path levels/certification/Accreditation/diploma/experience</a:t>
          </a:r>
          <a:r>
            <a:rPr lang="en-US" sz="2000" b="0" dirty="0">
              <a:solidFill>
                <a:schemeClr val="accent6">
                  <a:lumMod val="50000"/>
                </a:schemeClr>
              </a:solidFill>
            </a:rPr>
            <a:t>)</a:t>
          </a:r>
          <a:endParaRPr lang="fr-FR" sz="2000" b="0" dirty="0">
            <a:solidFill>
              <a:schemeClr val="accent6">
                <a:lumMod val="50000"/>
              </a:schemeClr>
            </a:solidFill>
          </a:endParaRPr>
        </a:p>
      </dgm:t>
    </dgm:pt>
    <dgm:pt modelId="{C1DBB3AD-A298-4BA2-8ABA-E01849D37351}" type="parTrans" cxnId="{11F0C0AB-18ED-4458-AA51-5E764B00D2D3}">
      <dgm:prSet/>
      <dgm:spPr/>
      <dgm:t>
        <a:bodyPr/>
        <a:lstStyle/>
        <a:p>
          <a:endParaRPr lang="fr-FR" sz="2000" b="0">
            <a:solidFill>
              <a:schemeClr val="tx1"/>
            </a:solidFill>
          </a:endParaRPr>
        </a:p>
      </dgm:t>
    </dgm:pt>
    <dgm:pt modelId="{CC0B7715-A793-484A-9EB7-ED73727F4BB0}" type="sibTrans" cxnId="{11F0C0AB-18ED-4458-AA51-5E764B00D2D3}">
      <dgm:prSet/>
      <dgm:spPr/>
      <dgm:t>
        <a:bodyPr/>
        <a:lstStyle/>
        <a:p>
          <a:endParaRPr lang="fr-FR" sz="2000" b="0">
            <a:solidFill>
              <a:schemeClr val="tx1"/>
            </a:solidFill>
          </a:endParaRPr>
        </a:p>
      </dgm:t>
    </dgm:pt>
    <dgm:pt modelId="{B7EE2C88-7173-46AB-B69A-60DF24DC2E19}">
      <dgm:prSet phldrT="[Texte]" custT="1"/>
      <dgm:spPr>
        <a:solidFill>
          <a:schemeClr val="accent6">
            <a:lumMod val="60000"/>
            <a:lumOff val="40000"/>
          </a:schemeClr>
        </a:solidFill>
      </dgm:spPr>
      <dgm:t>
        <a:bodyPr/>
        <a:lstStyle/>
        <a:p>
          <a:pPr algn="just"/>
          <a:r>
            <a:rPr lang="en-US" sz="2000" b="0" dirty="0">
              <a:solidFill>
                <a:schemeClr val="tx1"/>
              </a:solidFill>
            </a:rPr>
            <a:t>Organize </a:t>
          </a:r>
          <a:r>
            <a:rPr lang="en-US" sz="2000" b="1" dirty="0">
              <a:solidFill>
                <a:schemeClr val="accent6">
                  <a:lumMod val="50000"/>
                </a:schemeClr>
              </a:solidFill>
            </a:rPr>
            <a:t>specific Training programs </a:t>
          </a:r>
          <a:r>
            <a:rPr lang="en-US" sz="2000" b="0" dirty="0">
              <a:solidFill>
                <a:schemeClr val="tx1"/>
              </a:solidFill>
            </a:rPr>
            <a:t>( </a:t>
          </a:r>
          <a:r>
            <a:rPr lang="en-US" sz="2000" b="1" dirty="0" smtClean="0">
              <a:solidFill>
                <a:schemeClr val="accent6">
                  <a:lumMod val="50000"/>
                </a:schemeClr>
              </a:solidFill>
            </a:rPr>
            <a:t>Public</a:t>
          </a:r>
          <a:r>
            <a:rPr lang="en-US" sz="2000" b="0" dirty="0" smtClean="0">
              <a:solidFill>
                <a:schemeClr val="tx1"/>
              </a:solidFill>
            </a:rPr>
            <a:t> and </a:t>
          </a:r>
          <a:r>
            <a:rPr lang="en-US" sz="2000" b="1" dirty="0" smtClean="0">
              <a:solidFill>
                <a:schemeClr val="accent6">
                  <a:lumMod val="50000"/>
                </a:schemeClr>
              </a:solidFill>
            </a:rPr>
            <a:t>Private</a:t>
          </a:r>
          <a:r>
            <a:rPr lang="en-US" sz="2000" b="0" dirty="0" smtClean="0">
              <a:solidFill>
                <a:schemeClr val="tx1"/>
              </a:solidFill>
            </a:rPr>
            <a:t> Institutions/ </a:t>
          </a:r>
          <a:r>
            <a:rPr lang="en-US" sz="2000" b="0" dirty="0">
              <a:solidFill>
                <a:schemeClr val="tx1"/>
              </a:solidFill>
            </a:rPr>
            <a:t>Specialist) according to needs, risks and difficulties</a:t>
          </a:r>
          <a:r>
            <a:rPr lang="en-US" sz="2000" b="0" dirty="0" smtClean="0">
              <a:solidFill>
                <a:schemeClr val="tx1"/>
              </a:solidFill>
            </a:rPr>
            <a:t>)</a:t>
          </a:r>
        </a:p>
        <a:p>
          <a:pPr algn="just"/>
          <a:r>
            <a:rPr lang="en-US" sz="2000" b="1" dirty="0" smtClean="0">
              <a:solidFill>
                <a:schemeClr val="accent6">
                  <a:lumMod val="50000"/>
                </a:schemeClr>
              </a:solidFill>
            </a:rPr>
            <a:t>Partnership </a:t>
          </a:r>
          <a:r>
            <a:rPr lang="en-US" sz="2000" b="0" dirty="0" smtClean="0">
              <a:solidFill>
                <a:schemeClr val="tx1"/>
              </a:solidFill>
            </a:rPr>
            <a:t>with Other Institutions: To raise capacity</a:t>
          </a:r>
        </a:p>
        <a:p>
          <a:pPr algn="just"/>
          <a:r>
            <a:rPr lang="en-US" sz="2000" b="1" dirty="0" smtClean="0">
              <a:solidFill>
                <a:schemeClr val="accent6">
                  <a:lumMod val="50000"/>
                </a:schemeClr>
              </a:solidFill>
            </a:rPr>
            <a:t>E-learning Platform</a:t>
          </a:r>
          <a:r>
            <a:rPr lang="en-US" sz="2000" b="0" dirty="0" smtClean="0">
              <a:solidFill>
                <a:schemeClr val="tx1"/>
              </a:solidFill>
            </a:rPr>
            <a:t>: HAICOP, CEFAD, ENA, Virtual University</a:t>
          </a:r>
        </a:p>
        <a:p>
          <a:pPr algn="just"/>
          <a:r>
            <a:rPr lang="en-US" sz="2000" b="1" dirty="0" smtClean="0">
              <a:solidFill>
                <a:schemeClr val="accent6">
                  <a:lumMod val="50000"/>
                </a:schemeClr>
              </a:solidFill>
            </a:rPr>
            <a:t>Training for trainers Program</a:t>
          </a:r>
          <a:endParaRPr lang="fr-FR" sz="2000" b="1" dirty="0">
            <a:solidFill>
              <a:schemeClr val="accent6">
                <a:lumMod val="50000"/>
              </a:schemeClr>
            </a:solidFill>
          </a:endParaRPr>
        </a:p>
      </dgm:t>
    </dgm:pt>
    <dgm:pt modelId="{4D189710-9659-417A-B65D-211C494CB95B}" type="parTrans" cxnId="{44DFFC6F-4FC3-4D04-9FB4-1F2F104E6511}">
      <dgm:prSet/>
      <dgm:spPr/>
      <dgm:t>
        <a:bodyPr/>
        <a:lstStyle/>
        <a:p>
          <a:endParaRPr lang="fr-FR" sz="2000" b="0">
            <a:solidFill>
              <a:schemeClr val="tx1"/>
            </a:solidFill>
          </a:endParaRPr>
        </a:p>
      </dgm:t>
    </dgm:pt>
    <dgm:pt modelId="{6BD625C2-2A08-48EC-8B52-7F6F9D6EC5AD}" type="sibTrans" cxnId="{44DFFC6F-4FC3-4D04-9FB4-1F2F104E6511}">
      <dgm:prSet/>
      <dgm:spPr/>
      <dgm:t>
        <a:bodyPr/>
        <a:lstStyle/>
        <a:p>
          <a:endParaRPr lang="fr-FR" sz="2000" b="0">
            <a:solidFill>
              <a:schemeClr val="tx1"/>
            </a:solidFill>
          </a:endParaRPr>
        </a:p>
      </dgm:t>
    </dgm:pt>
    <dgm:pt modelId="{1CCFE544-5BA8-4714-AA13-44AFD9E599AC}">
      <dgm:prSet phldrT="[Texte]" custT="1"/>
      <dgm:spPr>
        <a:solidFill>
          <a:schemeClr val="accent6">
            <a:lumMod val="20000"/>
            <a:lumOff val="80000"/>
          </a:schemeClr>
        </a:solidFill>
      </dgm:spPr>
      <dgm:t>
        <a:bodyPr/>
        <a:lstStyle/>
        <a:p>
          <a:pPr algn="just"/>
          <a:r>
            <a:rPr lang="en-US" sz="2500" b="0" dirty="0">
              <a:solidFill>
                <a:schemeClr val="tx1"/>
              </a:solidFill>
            </a:rPr>
            <a:t>Dedicated program of </a:t>
          </a:r>
          <a:r>
            <a:rPr lang="en-US" sz="2500" b="1" dirty="0">
              <a:solidFill>
                <a:schemeClr val="accent6">
                  <a:lumMod val="50000"/>
                </a:schemeClr>
              </a:solidFill>
            </a:rPr>
            <a:t>certification</a:t>
          </a:r>
          <a:r>
            <a:rPr lang="en-US" sz="2500" b="0" dirty="0">
              <a:solidFill>
                <a:schemeClr val="tx1"/>
              </a:solidFill>
            </a:rPr>
            <a:t> leaded by recognized institutions: </a:t>
          </a:r>
          <a:r>
            <a:rPr lang="en-US" sz="2500" b="0" dirty="0" smtClean="0">
              <a:solidFill>
                <a:schemeClr val="tx1"/>
              </a:solidFill>
            </a:rPr>
            <a:t>ENA, Center </a:t>
          </a:r>
          <a:r>
            <a:rPr lang="en-US" sz="2500" b="0" dirty="0">
              <a:solidFill>
                <a:schemeClr val="tx1"/>
              </a:solidFill>
            </a:rPr>
            <a:t>of Excellence</a:t>
          </a:r>
          <a:endParaRPr lang="fr-FR" sz="2500" b="0" dirty="0">
            <a:solidFill>
              <a:schemeClr val="tx1"/>
            </a:solidFill>
          </a:endParaRPr>
        </a:p>
      </dgm:t>
    </dgm:pt>
    <dgm:pt modelId="{13829019-CA00-4239-90CB-E67B8E606B38}" type="parTrans" cxnId="{8D589350-ECCF-4C63-AF5D-D601A8D98024}">
      <dgm:prSet/>
      <dgm:spPr/>
      <dgm:t>
        <a:bodyPr/>
        <a:lstStyle/>
        <a:p>
          <a:endParaRPr lang="fr-FR" sz="2000" b="0">
            <a:solidFill>
              <a:schemeClr val="tx1"/>
            </a:solidFill>
          </a:endParaRPr>
        </a:p>
      </dgm:t>
    </dgm:pt>
    <dgm:pt modelId="{0AF93AD0-1903-457F-BBA8-C5021A53E1C6}" type="sibTrans" cxnId="{8D589350-ECCF-4C63-AF5D-D601A8D98024}">
      <dgm:prSet/>
      <dgm:spPr/>
      <dgm:t>
        <a:bodyPr/>
        <a:lstStyle/>
        <a:p>
          <a:endParaRPr lang="fr-FR" sz="2000" b="0">
            <a:solidFill>
              <a:schemeClr val="tx1"/>
            </a:solidFill>
          </a:endParaRPr>
        </a:p>
      </dgm:t>
    </dgm:pt>
    <dgm:pt modelId="{424E6655-6C6A-457E-819D-23894E7F0198}" type="pres">
      <dgm:prSet presAssocID="{6F912BDE-32FF-46D1-9A21-E1FCD9630542}" presName="Name0" presStyleCnt="0">
        <dgm:presLayoutVars>
          <dgm:dir/>
          <dgm:animLvl val="lvl"/>
          <dgm:resizeHandles val="exact"/>
        </dgm:presLayoutVars>
      </dgm:prSet>
      <dgm:spPr/>
    </dgm:pt>
    <dgm:pt modelId="{1D88B024-AFCC-4999-9A1E-F4FCB5974EA3}" type="pres">
      <dgm:prSet presAssocID="{161BAE9A-5E22-4011-9BA9-DD5F22BA2AE7}" presName="linNode" presStyleCnt="0"/>
      <dgm:spPr/>
    </dgm:pt>
    <dgm:pt modelId="{8676F5E7-3DF6-41CD-B572-BBBD1F585AA8}" type="pres">
      <dgm:prSet presAssocID="{161BAE9A-5E22-4011-9BA9-DD5F22BA2AE7}" presName="parentText" presStyleLbl="node1" presStyleIdx="0" presStyleCnt="4" custScaleX="182844" custLinFactNeighborX="3808">
        <dgm:presLayoutVars>
          <dgm:chMax val="1"/>
          <dgm:bulletEnabled val="1"/>
        </dgm:presLayoutVars>
      </dgm:prSet>
      <dgm:spPr/>
      <dgm:t>
        <a:bodyPr/>
        <a:lstStyle/>
        <a:p>
          <a:endParaRPr lang="fr-FR"/>
        </a:p>
      </dgm:t>
    </dgm:pt>
    <dgm:pt modelId="{FF102EB1-7BE8-4E8C-BA06-05A8003AB00D}" type="pres">
      <dgm:prSet presAssocID="{6D70F9CD-063B-41E3-9D89-79E7BD9D5733}" presName="sp" presStyleCnt="0"/>
      <dgm:spPr/>
    </dgm:pt>
    <dgm:pt modelId="{A4E0B1C9-6BD1-4502-BC17-C8E2E808156E}" type="pres">
      <dgm:prSet presAssocID="{4981BA5D-787E-4B49-A7F0-C27319369DB7}" presName="linNode" presStyleCnt="0"/>
      <dgm:spPr/>
    </dgm:pt>
    <dgm:pt modelId="{146D2BB6-1181-47E0-BABD-EC4710ED031E}" type="pres">
      <dgm:prSet presAssocID="{4981BA5D-787E-4B49-A7F0-C27319369DB7}" presName="parentText" presStyleLbl="node1" presStyleIdx="1" presStyleCnt="4" custScaleX="182844" custLinFactNeighborX="3808">
        <dgm:presLayoutVars>
          <dgm:chMax val="1"/>
          <dgm:bulletEnabled val="1"/>
        </dgm:presLayoutVars>
      </dgm:prSet>
      <dgm:spPr/>
      <dgm:t>
        <a:bodyPr/>
        <a:lstStyle/>
        <a:p>
          <a:endParaRPr lang="fr-FR"/>
        </a:p>
      </dgm:t>
    </dgm:pt>
    <dgm:pt modelId="{4F2366FD-ACC6-41A7-AB82-0681435FE463}" type="pres">
      <dgm:prSet presAssocID="{CC0B7715-A793-484A-9EB7-ED73727F4BB0}" presName="sp" presStyleCnt="0"/>
      <dgm:spPr/>
    </dgm:pt>
    <dgm:pt modelId="{072AD973-90C1-4D8D-84C2-DD8C639932C2}" type="pres">
      <dgm:prSet presAssocID="{B7EE2C88-7173-46AB-B69A-60DF24DC2E19}" presName="linNode" presStyleCnt="0"/>
      <dgm:spPr/>
    </dgm:pt>
    <dgm:pt modelId="{F1905E9C-1C31-483E-99B9-169F054ACD5D}" type="pres">
      <dgm:prSet presAssocID="{B7EE2C88-7173-46AB-B69A-60DF24DC2E19}" presName="parentText" presStyleLbl="node1" presStyleIdx="2" presStyleCnt="4" custScaleX="182844" custLinFactNeighborX="3808">
        <dgm:presLayoutVars>
          <dgm:chMax val="1"/>
          <dgm:bulletEnabled val="1"/>
        </dgm:presLayoutVars>
      </dgm:prSet>
      <dgm:spPr/>
      <dgm:t>
        <a:bodyPr/>
        <a:lstStyle/>
        <a:p>
          <a:endParaRPr lang="fr-FR"/>
        </a:p>
      </dgm:t>
    </dgm:pt>
    <dgm:pt modelId="{1BD76E16-9F2A-4675-AA56-E32B1B4555F7}" type="pres">
      <dgm:prSet presAssocID="{6BD625C2-2A08-48EC-8B52-7F6F9D6EC5AD}" presName="sp" presStyleCnt="0"/>
      <dgm:spPr/>
    </dgm:pt>
    <dgm:pt modelId="{C808CFDD-8E04-4047-9715-42CE1D430F6B}" type="pres">
      <dgm:prSet presAssocID="{1CCFE544-5BA8-4714-AA13-44AFD9E599AC}" presName="linNode" presStyleCnt="0"/>
      <dgm:spPr/>
    </dgm:pt>
    <dgm:pt modelId="{D4033D7A-A5DB-46D6-9CEB-CD35A6C04B0F}" type="pres">
      <dgm:prSet presAssocID="{1CCFE544-5BA8-4714-AA13-44AFD9E599AC}" presName="parentText" presStyleLbl="node1" presStyleIdx="3" presStyleCnt="4" custScaleX="182844" custLinFactNeighborX="3808">
        <dgm:presLayoutVars>
          <dgm:chMax val="1"/>
          <dgm:bulletEnabled val="1"/>
        </dgm:presLayoutVars>
      </dgm:prSet>
      <dgm:spPr/>
      <dgm:t>
        <a:bodyPr/>
        <a:lstStyle/>
        <a:p>
          <a:endParaRPr lang="fr-FR"/>
        </a:p>
      </dgm:t>
    </dgm:pt>
  </dgm:ptLst>
  <dgm:cxnLst>
    <dgm:cxn modelId="{7016F587-8063-4C77-8EEC-801E5D803361}" type="presOf" srcId="{161BAE9A-5E22-4011-9BA9-DD5F22BA2AE7}" destId="{8676F5E7-3DF6-41CD-B572-BBBD1F585AA8}" srcOrd="0" destOrd="0" presId="urn:microsoft.com/office/officeart/2005/8/layout/vList5"/>
    <dgm:cxn modelId="{D90089E1-1F59-464C-989E-4F161554EE01}" type="presOf" srcId="{B7EE2C88-7173-46AB-B69A-60DF24DC2E19}" destId="{F1905E9C-1C31-483E-99B9-169F054ACD5D}" srcOrd="0" destOrd="0" presId="urn:microsoft.com/office/officeart/2005/8/layout/vList5"/>
    <dgm:cxn modelId="{70F66111-2A2B-48AB-B2AD-5B63AF94677D}" type="presOf" srcId="{1CCFE544-5BA8-4714-AA13-44AFD9E599AC}" destId="{D4033D7A-A5DB-46D6-9CEB-CD35A6C04B0F}" srcOrd="0" destOrd="0" presId="urn:microsoft.com/office/officeart/2005/8/layout/vList5"/>
    <dgm:cxn modelId="{036316A6-AFB0-4120-A0FF-B7057DD924DF}" type="presOf" srcId="{6F912BDE-32FF-46D1-9A21-E1FCD9630542}" destId="{424E6655-6C6A-457E-819D-23894E7F0198}" srcOrd="0" destOrd="0" presId="urn:microsoft.com/office/officeart/2005/8/layout/vList5"/>
    <dgm:cxn modelId="{D41C7E3B-1693-4028-8E05-C197F057BCA6}" srcId="{6F912BDE-32FF-46D1-9A21-E1FCD9630542}" destId="{161BAE9A-5E22-4011-9BA9-DD5F22BA2AE7}" srcOrd="0" destOrd="0" parTransId="{D96B9F59-A189-470A-A2B9-BAD541BAEAEB}" sibTransId="{6D70F9CD-063B-41E3-9D89-79E7BD9D5733}"/>
    <dgm:cxn modelId="{11F0C0AB-18ED-4458-AA51-5E764B00D2D3}" srcId="{6F912BDE-32FF-46D1-9A21-E1FCD9630542}" destId="{4981BA5D-787E-4B49-A7F0-C27319369DB7}" srcOrd="1" destOrd="0" parTransId="{C1DBB3AD-A298-4BA2-8ABA-E01849D37351}" sibTransId="{CC0B7715-A793-484A-9EB7-ED73727F4BB0}"/>
    <dgm:cxn modelId="{8D589350-ECCF-4C63-AF5D-D601A8D98024}" srcId="{6F912BDE-32FF-46D1-9A21-E1FCD9630542}" destId="{1CCFE544-5BA8-4714-AA13-44AFD9E599AC}" srcOrd="3" destOrd="0" parTransId="{13829019-CA00-4239-90CB-E67B8E606B38}" sibTransId="{0AF93AD0-1903-457F-BBA8-C5021A53E1C6}"/>
    <dgm:cxn modelId="{E21D3EEF-CA97-47CD-88AF-C4F871191588}" type="presOf" srcId="{4981BA5D-787E-4B49-A7F0-C27319369DB7}" destId="{146D2BB6-1181-47E0-BABD-EC4710ED031E}" srcOrd="0" destOrd="0" presId="urn:microsoft.com/office/officeart/2005/8/layout/vList5"/>
    <dgm:cxn modelId="{44DFFC6F-4FC3-4D04-9FB4-1F2F104E6511}" srcId="{6F912BDE-32FF-46D1-9A21-E1FCD9630542}" destId="{B7EE2C88-7173-46AB-B69A-60DF24DC2E19}" srcOrd="2" destOrd="0" parTransId="{4D189710-9659-417A-B65D-211C494CB95B}" sibTransId="{6BD625C2-2A08-48EC-8B52-7F6F9D6EC5AD}"/>
    <dgm:cxn modelId="{BB888309-7B6B-43E6-987B-5150E9246977}" type="presParOf" srcId="{424E6655-6C6A-457E-819D-23894E7F0198}" destId="{1D88B024-AFCC-4999-9A1E-F4FCB5974EA3}" srcOrd="0" destOrd="0" presId="urn:microsoft.com/office/officeart/2005/8/layout/vList5"/>
    <dgm:cxn modelId="{59ADCA1C-D71B-4B47-9634-519AC8270E87}" type="presParOf" srcId="{1D88B024-AFCC-4999-9A1E-F4FCB5974EA3}" destId="{8676F5E7-3DF6-41CD-B572-BBBD1F585AA8}" srcOrd="0" destOrd="0" presId="urn:microsoft.com/office/officeart/2005/8/layout/vList5"/>
    <dgm:cxn modelId="{E68AFF32-E85B-4329-82A6-A76C4C0EAD44}" type="presParOf" srcId="{424E6655-6C6A-457E-819D-23894E7F0198}" destId="{FF102EB1-7BE8-4E8C-BA06-05A8003AB00D}" srcOrd="1" destOrd="0" presId="urn:microsoft.com/office/officeart/2005/8/layout/vList5"/>
    <dgm:cxn modelId="{B2B422C4-5EF0-4A29-82AE-DB00884EB483}" type="presParOf" srcId="{424E6655-6C6A-457E-819D-23894E7F0198}" destId="{A4E0B1C9-6BD1-4502-BC17-C8E2E808156E}" srcOrd="2" destOrd="0" presId="urn:microsoft.com/office/officeart/2005/8/layout/vList5"/>
    <dgm:cxn modelId="{D2CB0622-268B-4889-AB8E-FC3207B0D5F8}" type="presParOf" srcId="{A4E0B1C9-6BD1-4502-BC17-C8E2E808156E}" destId="{146D2BB6-1181-47E0-BABD-EC4710ED031E}" srcOrd="0" destOrd="0" presId="urn:microsoft.com/office/officeart/2005/8/layout/vList5"/>
    <dgm:cxn modelId="{B122CA5A-496F-4CE2-BE8A-0D7F1AC8201F}" type="presParOf" srcId="{424E6655-6C6A-457E-819D-23894E7F0198}" destId="{4F2366FD-ACC6-41A7-AB82-0681435FE463}" srcOrd="3" destOrd="0" presId="urn:microsoft.com/office/officeart/2005/8/layout/vList5"/>
    <dgm:cxn modelId="{62255FA1-91CD-428E-860F-B09349B652DC}" type="presParOf" srcId="{424E6655-6C6A-457E-819D-23894E7F0198}" destId="{072AD973-90C1-4D8D-84C2-DD8C639932C2}" srcOrd="4" destOrd="0" presId="urn:microsoft.com/office/officeart/2005/8/layout/vList5"/>
    <dgm:cxn modelId="{5D7C248B-8FEB-4F0D-9B47-B1BDB8791951}" type="presParOf" srcId="{072AD973-90C1-4D8D-84C2-DD8C639932C2}" destId="{F1905E9C-1C31-483E-99B9-169F054ACD5D}" srcOrd="0" destOrd="0" presId="urn:microsoft.com/office/officeart/2005/8/layout/vList5"/>
    <dgm:cxn modelId="{54834DB5-C5BC-4174-B96D-8157D0CE0A19}" type="presParOf" srcId="{424E6655-6C6A-457E-819D-23894E7F0198}" destId="{1BD76E16-9F2A-4675-AA56-E32B1B4555F7}" srcOrd="5" destOrd="0" presId="urn:microsoft.com/office/officeart/2005/8/layout/vList5"/>
    <dgm:cxn modelId="{70D0F5AB-0E5B-4280-B1C3-1DF0F28FCCB1}" type="presParOf" srcId="{424E6655-6C6A-457E-819D-23894E7F0198}" destId="{C808CFDD-8E04-4047-9715-42CE1D430F6B}" srcOrd="6" destOrd="0" presId="urn:microsoft.com/office/officeart/2005/8/layout/vList5"/>
    <dgm:cxn modelId="{11EC3DC8-C15E-4C55-906B-A8E01825F44F}" type="presParOf" srcId="{C808CFDD-8E04-4047-9715-42CE1D430F6B}" destId="{D4033D7A-A5DB-46D6-9CEB-CD35A6C04B0F}"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B421F2A-0801-44EC-8840-8E3DDA803580}" type="doc">
      <dgm:prSet loTypeId="urn:microsoft.com/office/officeart/2005/8/layout/radial3" loCatId="cycle" qsTypeId="urn:microsoft.com/office/officeart/2005/8/quickstyle/simple1" qsCatId="simple" csTypeId="urn:microsoft.com/office/officeart/2005/8/colors/colorful1" csCatId="colorful" phldr="1"/>
      <dgm:spPr/>
      <dgm:t>
        <a:bodyPr/>
        <a:lstStyle/>
        <a:p>
          <a:endParaRPr lang="fr-FR"/>
        </a:p>
      </dgm:t>
    </dgm:pt>
    <dgm:pt modelId="{42A8825E-6ACB-4DB4-A207-9BB045F79CE4}">
      <dgm:prSet phldrT="[Texte]"/>
      <dgm:spPr>
        <a:solidFill>
          <a:schemeClr val="accent6">
            <a:lumMod val="60000"/>
            <a:lumOff val="40000"/>
            <a:alpha val="50000"/>
          </a:schemeClr>
        </a:solidFill>
      </dgm:spPr>
      <dgm:t>
        <a:bodyPr/>
        <a:lstStyle/>
        <a:p>
          <a:r>
            <a:rPr lang="fr-FR" dirty="0" err="1" smtClean="0"/>
            <a:t>Tunisia</a:t>
          </a:r>
          <a:endParaRPr lang="fr-FR" dirty="0"/>
        </a:p>
      </dgm:t>
    </dgm:pt>
    <dgm:pt modelId="{0CF4A2DB-AC80-479F-90B5-F2AB2A28D971}" type="parTrans" cxnId="{F187EA13-B81B-4717-B610-39EBE0CAAFE3}">
      <dgm:prSet/>
      <dgm:spPr/>
      <dgm:t>
        <a:bodyPr/>
        <a:lstStyle/>
        <a:p>
          <a:endParaRPr lang="fr-FR"/>
        </a:p>
      </dgm:t>
    </dgm:pt>
    <dgm:pt modelId="{43D4E845-BACE-45B4-94AA-EF01C096D861}" type="sibTrans" cxnId="{F187EA13-B81B-4717-B610-39EBE0CAAFE3}">
      <dgm:prSet/>
      <dgm:spPr/>
      <dgm:t>
        <a:bodyPr/>
        <a:lstStyle/>
        <a:p>
          <a:endParaRPr lang="fr-FR"/>
        </a:p>
      </dgm:t>
    </dgm:pt>
    <dgm:pt modelId="{FCDCCF31-E48D-4DDB-9012-42E4C1A2049C}">
      <dgm:prSet phldrT="[Texte]" custT="1"/>
      <dgm:spPr>
        <a:solidFill>
          <a:srgbClr val="44B874">
            <a:alpha val="50000"/>
          </a:srgbClr>
        </a:solidFill>
      </dgm:spPr>
      <dgm:t>
        <a:bodyPr/>
        <a:lstStyle/>
        <a:p>
          <a:r>
            <a:rPr lang="fr-FR" sz="2400" b="1" dirty="0"/>
            <a:t>HAICOP</a:t>
          </a:r>
        </a:p>
      </dgm:t>
    </dgm:pt>
    <dgm:pt modelId="{08EAAA01-AEDE-4EFD-8B99-448EE1AFF39C}" type="parTrans" cxnId="{D37275E6-CB40-48BE-938D-04E6A12EA66F}">
      <dgm:prSet/>
      <dgm:spPr/>
      <dgm:t>
        <a:bodyPr/>
        <a:lstStyle/>
        <a:p>
          <a:endParaRPr lang="fr-FR"/>
        </a:p>
      </dgm:t>
    </dgm:pt>
    <dgm:pt modelId="{DF68F519-24D5-4111-ABD2-EF0170868408}" type="sibTrans" cxnId="{D37275E6-CB40-48BE-938D-04E6A12EA66F}">
      <dgm:prSet/>
      <dgm:spPr/>
      <dgm:t>
        <a:bodyPr/>
        <a:lstStyle/>
        <a:p>
          <a:endParaRPr lang="fr-FR"/>
        </a:p>
      </dgm:t>
    </dgm:pt>
    <dgm:pt modelId="{1A022A64-F50C-4BC3-9A47-DB7192BA5F09}">
      <dgm:prSet custT="1"/>
      <dgm:spPr>
        <a:solidFill>
          <a:schemeClr val="accent6">
            <a:lumMod val="40000"/>
            <a:lumOff val="60000"/>
            <a:alpha val="50000"/>
          </a:schemeClr>
        </a:solidFill>
      </dgm:spPr>
      <dgm:t>
        <a:bodyPr/>
        <a:lstStyle/>
        <a:p>
          <a:r>
            <a:rPr lang="fr-FR" sz="1800" b="1" dirty="0"/>
            <a:t>Ministry of </a:t>
          </a:r>
          <a:r>
            <a:rPr lang="fr-FR" sz="1800" b="1" dirty="0" err="1" smtClean="0"/>
            <a:t>Environment</a:t>
          </a:r>
          <a:endParaRPr lang="fr-FR" sz="1800" b="1" dirty="0"/>
        </a:p>
      </dgm:t>
    </dgm:pt>
    <dgm:pt modelId="{1A9D33FF-6140-4FA7-9538-DEA778109601}" type="parTrans" cxnId="{4A7A92F2-C419-4855-910D-93F6225282F9}">
      <dgm:prSet/>
      <dgm:spPr/>
      <dgm:t>
        <a:bodyPr/>
        <a:lstStyle/>
        <a:p>
          <a:endParaRPr lang="fr-FR"/>
        </a:p>
      </dgm:t>
    </dgm:pt>
    <dgm:pt modelId="{B159DA58-BA85-4F45-ABD3-4C9AD243294B}" type="sibTrans" cxnId="{4A7A92F2-C419-4855-910D-93F6225282F9}">
      <dgm:prSet/>
      <dgm:spPr/>
      <dgm:t>
        <a:bodyPr/>
        <a:lstStyle/>
        <a:p>
          <a:endParaRPr lang="fr-FR"/>
        </a:p>
      </dgm:t>
    </dgm:pt>
    <dgm:pt modelId="{EC347CAB-00BD-45B6-AD43-688758BA58E0}">
      <dgm:prSet custT="1"/>
      <dgm:spPr>
        <a:solidFill>
          <a:schemeClr val="accent6">
            <a:lumMod val="60000"/>
            <a:lumOff val="40000"/>
            <a:alpha val="50000"/>
          </a:schemeClr>
        </a:solidFill>
      </dgm:spPr>
      <dgm:t>
        <a:bodyPr/>
        <a:lstStyle/>
        <a:p>
          <a:r>
            <a:rPr lang="en-US" sz="1500" dirty="0"/>
            <a:t>Other </a:t>
          </a:r>
          <a:r>
            <a:rPr lang="en-US" sz="1500" b="1" dirty="0"/>
            <a:t>Ministries </a:t>
          </a:r>
          <a:r>
            <a:rPr lang="en-US" sz="1500" dirty="0"/>
            <a:t>(technical and </a:t>
          </a:r>
          <a:r>
            <a:rPr lang="en-US" sz="2400" dirty="0"/>
            <a:t>innovative</a:t>
          </a:r>
          <a:r>
            <a:rPr lang="en-US" sz="1500" dirty="0"/>
            <a:t> solutions by </a:t>
          </a:r>
          <a:r>
            <a:rPr lang="en-US" sz="2400" dirty="0"/>
            <a:t>sectors</a:t>
          </a:r>
          <a:r>
            <a:rPr lang="en-US" sz="1500" dirty="0"/>
            <a:t>)</a:t>
          </a:r>
          <a:endParaRPr lang="fr-FR" sz="1500" dirty="0"/>
        </a:p>
      </dgm:t>
    </dgm:pt>
    <dgm:pt modelId="{82AAB1AD-225A-49FC-8A62-BFECB1A36BBA}" type="parTrans" cxnId="{9CA63D0E-DD03-4F7D-B3B6-965A20E4F3F0}">
      <dgm:prSet/>
      <dgm:spPr/>
      <dgm:t>
        <a:bodyPr/>
        <a:lstStyle/>
        <a:p>
          <a:endParaRPr lang="fr-FR"/>
        </a:p>
      </dgm:t>
    </dgm:pt>
    <dgm:pt modelId="{9465209A-9E8E-4D05-8149-7695EEE38198}" type="sibTrans" cxnId="{9CA63D0E-DD03-4F7D-B3B6-965A20E4F3F0}">
      <dgm:prSet/>
      <dgm:spPr/>
      <dgm:t>
        <a:bodyPr/>
        <a:lstStyle/>
        <a:p>
          <a:endParaRPr lang="fr-FR"/>
        </a:p>
      </dgm:t>
    </dgm:pt>
    <dgm:pt modelId="{AA3728B9-E01A-4148-BF35-EE391FE0040E}">
      <dgm:prSet custT="1"/>
      <dgm:spPr/>
      <dgm:t>
        <a:bodyPr/>
        <a:lstStyle/>
        <a:p>
          <a:r>
            <a:rPr lang="en-US" sz="1800" b="1" dirty="0"/>
            <a:t>CITET</a:t>
          </a:r>
          <a:r>
            <a:rPr lang="en-US" sz="1500" dirty="0"/>
            <a:t> </a:t>
          </a:r>
        </a:p>
        <a:p>
          <a:r>
            <a:rPr lang="en-US" sz="1500" dirty="0"/>
            <a:t>Technical capacities, </a:t>
          </a:r>
          <a:r>
            <a:rPr lang="en-US" sz="1800" dirty="0"/>
            <a:t>training</a:t>
          </a:r>
          <a:r>
            <a:rPr lang="en-US" sz="1500" dirty="0"/>
            <a:t> and </a:t>
          </a:r>
          <a:r>
            <a:rPr lang="en-US" sz="1800" dirty="0"/>
            <a:t>technical assistance </a:t>
          </a:r>
          <a:r>
            <a:rPr lang="en-US" sz="1500" dirty="0"/>
            <a:t>for </a:t>
          </a:r>
          <a:r>
            <a:rPr lang="en-US" sz="1800" dirty="0"/>
            <a:t>labeling</a:t>
          </a:r>
          <a:endParaRPr lang="fr-FR" sz="1800" dirty="0"/>
        </a:p>
      </dgm:t>
    </dgm:pt>
    <dgm:pt modelId="{842F993C-E94E-4F07-A730-6FBA35D9181B}" type="parTrans" cxnId="{37A32946-D170-4512-89EB-AF1D0FD9E638}">
      <dgm:prSet/>
      <dgm:spPr/>
      <dgm:t>
        <a:bodyPr/>
        <a:lstStyle/>
        <a:p>
          <a:endParaRPr lang="fr-FR"/>
        </a:p>
      </dgm:t>
    </dgm:pt>
    <dgm:pt modelId="{D6E07482-80ED-4404-9907-3E0EE2B8C0D5}" type="sibTrans" cxnId="{37A32946-D170-4512-89EB-AF1D0FD9E638}">
      <dgm:prSet/>
      <dgm:spPr/>
      <dgm:t>
        <a:bodyPr/>
        <a:lstStyle/>
        <a:p>
          <a:endParaRPr lang="fr-FR"/>
        </a:p>
      </dgm:t>
    </dgm:pt>
    <dgm:pt modelId="{C646A1D7-0B1E-47DB-A0ED-BDCE20123BF9}">
      <dgm:prSet custT="1"/>
      <dgm:spPr>
        <a:solidFill>
          <a:schemeClr val="accent6">
            <a:lumMod val="20000"/>
            <a:lumOff val="80000"/>
            <a:alpha val="50000"/>
          </a:schemeClr>
        </a:solidFill>
      </dgm:spPr>
      <dgm:t>
        <a:bodyPr/>
        <a:lstStyle/>
        <a:p>
          <a:r>
            <a:rPr lang="en-US" sz="1800" b="1" dirty="0"/>
            <a:t>ENA</a:t>
          </a:r>
        </a:p>
        <a:p>
          <a:r>
            <a:rPr lang="en-US" sz="1600" dirty="0" smtClean="0"/>
            <a:t>E-learning</a:t>
          </a:r>
          <a:r>
            <a:rPr lang="en-US" sz="1600" dirty="0"/>
            <a:t>, training of trainers, Certification, Accreditation, </a:t>
          </a:r>
          <a:endParaRPr lang="fr-FR" sz="1600" dirty="0"/>
        </a:p>
      </dgm:t>
    </dgm:pt>
    <dgm:pt modelId="{71553FB8-FDB9-4D94-8A58-61314FBA038D}" type="parTrans" cxnId="{10637CC8-E670-43C6-9A5E-B7E3E0CE9A44}">
      <dgm:prSet/>
      <dgm:spPr/>
      <dgm:t>
        <a:bodyPr/>
        <a:lstStyle/>
        <a:p>
          <a:endParaRPr lang="fr-FR"/>
        </a:p>
      </dgm:t>
    </dgm:pt>
    <dgm:pt modelId="{ADD43076-7D5F-478A-93BD-C38FDA73189B}" type="sibTrans" cxnId="{10637CC8-E670-43C6-9A5E-B7E3E0CE9A44}">
      <dgm:prSet/>
      <dgm:spPr/>
      <dgm:t>
        <a:bodyPr/>
        <a:lstStyle/>
        <a:p>
          <a:endParaRPr lang="fr-FR"/>
        </a:p>
      </dgm:t>
    </dgm:pt>
    <dgm:pt modelId="{CC01C5F4-2E7C-46FB-BE2D-1E6541494738}">
      <dgm:prSet custT="1"/>
      <dgm:spPr>
        <a:solidFill>
          <a:schemeClr val="accent6">
            <a:lumMod val="40000"/>
            <a:lumOff val="60000"/>
            <a:alpha val="50000"/>
          </a:schemeClr>
        </a:solidFill>
      </dgm:spPr>
      <dgm:t>
        <a:bodyPr/>
        <a:lstStyle/>
        <a:p>
          <a:r>
            <a:rPr lang="en-US" sz="2000" b="1" dirty="0"/>
            <a:t>University</a:t>
          </a:r>
          <a:r>
            <a:rPr lang="en-US" sz="2000" dirty="0"/>
            <a:t> </a:t>
          </a:r>
        </a:p>
        <a:p>
          <a:r>
            <a:rPr lang="en-US" sz="1600" dirty="0"/>
            <a:t>Master in PP, Master class SPP</a:t>
          </a:r>
          <a:endParaRPr lang="fr-FR" sz="1600" dirty="0"/>
        </a:p>
      </dgm:t>
    </dgm:pt>
    <dgm:pt modelId="{935DCE32-EE2B-4088-8988-80C39FBD8673}" type="parTrans" cxnId="{BCC50570-C2EB-48FA-A756-191BC9F62B04}">
      <dgm:prSet/>
      <dgm:spPr/>
      <dgm:t>
        <a:bodyPr/>
        <a:lstStyle/>
        <a:p>
          <a:endParaRPr lang="fr-FR"/>
        </a:p>
      </dgm:t>
    </dgm:pt>
    <dgm:pt modelId="{067E25E4-D456-4000-97C2-471C70B5BB5E}" type="sibTrans" cxnId="{BCC50570-C2EB-48FA-A756-191BC9F62B04}">
      <dgm:prSet/>
      <dgm:spPr/>
      <dgm:t>
        <a:bodyPr/>
        <a:lstStyle/>
        <a:p>
          <a:endParaRPr lang="fr-FR"/>
        </a:p>
      </dgm:t>
    </dgm:pt>
    <dgm:pt modelId="{DDEC0533-57F8-4CB5-823F-17651E5E70C1}">
      <dgm:prSet custT="1"/>
      <dgm:spPr>
        <a:solidFill>
          <a:schemeClr val="accent6">
            <a:lumMod val="60000"/>
            <a:lumOff val="40000"/>
            <a:alpha val="50000"/>
          </a:schemeClr>
        </a:solidFill>
      </dgm:spPr>
      <dgm:t>
        <a:bodyPr/>
        <a:lstStyle/>
        <a:p>
          <a:r>
            <a:rPr lang="en-US" sz="1700" b="1" dirty="0"/>
            <a:t>Partnership</a:t>
          </a:r>
        </a:p>
        <a:p>
          <a:r>
            <a:rPr lang="en-US" sz="1800" dirty="0"/>
            <a:t>Public training Institutions </a:t>
          </a:r>
          <a:r>
            <a:rPr lang="en-US" sz="1700" dirty="0"/>
            <a:t>(ENF, CFAD, CNI, ….)</a:t>
          </a:r>
          <a:endParaRPr lang="fr-FR" sz="1700" dirty="0"/>
        </a:p>
      </dgm:t>
    </dgm:pt>
    <dgm:pt modelId="{82A8AAB1-3C48-4A69-A41A-640D701CC9A3}" type="parTrans" cxnId="{C421BBC5-E8EB-453E-827B-D3973C4F0652}">
      <dgm:prSet/>
      <dgm:spPr/>
      <dgm:t>
        <a:bodyPr/>
        <a:lstStyle/>
        <a:p>
          <a:endParaRPr lang="fr-FR"/>
        </a:p>
      </dgm:t>
    </dgm:pt>
    <dgm:pt modelId="{B76D9F3A-95BF-4075-AD58-1B13F3559ACA}" type="sibTrans" cxnId="{C421BBC5-E8EB-453E-827B-D3973C4F0652}">
      <dgm:prSet/>
      <dgm:spPr/>
      <dgm:t>
        <a:bodyPr/>
        <a:lstStyle/>
        <a:p>
          <a:endParaRPr lang="fr-FR"/>
        </a:p>
      </dgm:t>
    </dgm:pt>
    <dgm:pt modelId="{75D07E71-F87F-402B-9386-3F7DE6978F1A}">
      <dgm:prSet/>
      <dgm:spPr>
        <a:solidFill>
          <a:schemeClr val="accent6">
            <a:lumMod val="75000"/>
            <a:alpha val="50000"/>
          </a:schemeClr>
        </a:solidFill>
      </dgm:spPr>
      <dgm:t>
        <a:bodyPr/>
        <a:lstStyle/>
        <a:p>
          <a:r>
            <a:rPr lang="fr-FR" b="1" dirty="0"/>
            <a:t>Professional Organizations </a:t>
          </a:r>
          <a:r>
            <a:rPr lang="fr-FR" dirty="0"/>
            <a:t>(Private sector, Startup Association, …)</a:t>
          </a:r>
        </a:p>
      </dgm:t>
    </dgm:pt>
    <dgm:pt modelId="{AEAF70C9-216D-4015-BF81-F5918F3F14E5}" type="parTrans" cxnId="{58E431E0-02FB-415E-B30E-45C61D9DF7B7}">
      <dgm:prSet/>
      <dgm:spPr/>
      <dgm:t>
        <a:bodyPr/>
        <a:lstStyle/>
        <a:p>
          <a:endParaRPr lang="fr-FR"/>
        </a:p>
      </dgm:t>
    </dgm:pt>
    <dgm:pt modelId="{E243B5BD-6796-437E-A5E5-988D81B74B6D}" type="sibTrans" cxnId="{58E431E0-02FB-415E-B30E-45C61D9DF7B7}">
      <dgm:prSet/>
      <dgm:spPr/>
      <dgm:t>
        <a:bodyPr/>
        <a:lstStyle/>
        <a:p>
          <a:endParaRPr lang="fr-FR"/>
        </a:p>
      </dgm:t>
    </dgm:pt>
    <dgm:pt modelId="{05D34FE0-1688-4BA6-9227-0C8202897431}">
      <dgm:prSet custT="1"/>
      <dgm:spPr/>
      <dgm:t>
        <a:bodyPr/>
        <a:lstStyle/>
        <a:p>
          <a:r>
            <a:rPr lang="fr-FR" sz="2000" b="1" dirty="0"/>
            <a:t>Civil Society </a:t>
          </a:r>
        </a:p>
      </dgm:t>
    </dgm:pt>
    <dgm:pt modelId="{E3C24611-ACA7-472D-A0C4-81A2198DF297}" type="parTrans" cxnId="{5A636A9D-AF74-4AE5-92A1-58AB93690BE0}">
      <dgm:prSet/>
      <dgm:spPr/>
      <dgm:t>
        <a:bodyPr/>
        <a:lstStyle/>
        <a:p>
          <a:endParaRPr lang="fr-FR"/>
        </a:p>
      </dgm:t>
    </dgm:pt>
    <dgm:pt modelId="{9EABC221-6709-4F01-A031-FD13A50843DA}" type="sibTrans" cxnId="{5A636A9D-AF74-4AE5-92A1-58AB93690BE0}">
      <dgm:prSet/>
      <dgm:spPr/>
      <dgm:t>
        <a:bodyPr/>
        <a:lstStyle/>
        <a:p>
          <a:endParaRPr lang="fr-FR"/>
        </a:p>
      </dgm:t>
    </dgm:pt>
    <dgm:pt modelId="{E6284344-8A9A-4364-8697-2577A249AC20}" type="pres">
      <dgm:prSet presAssocID="{6B421F2A-0801-44EC-8840-8E3DDA803580}" presName="composite" presStyleCnt="0">
        <dgm:presLayoutVars>
          <dgm:chMax val="1"/>
          <dgm:dir/>
          <dgm:resizeHandles val="exact"/>
        </dgm:presLayoutVars>
      </dgm:prSet>
      <dgm:spPr/>
      <dgm:t>
        <a:bodyPr/>
        <a:lstStyle/>
        <a:p>
          <a:endParaRPr lang="fr-FR"/>
        </a:p>
      </dgm:t>
    </dgm:pt>
    <dgm:pt modelId="{DA1A7832-1C2C-4A3D-A8A0-FB5ADFB083FD}" type="pres">
      <dgm:prSet presAssocID="{6B421F2A-0801-44EC-8840-8E3DDA803580}" presName="radial" presStyleCnt="0">
        <dgm:presLayoutVars>
          <dgm:animLvl val="ctr"/>
        </dgm:presLayoutVars>
      </dgm:prSet>
      <dgm:spPr/>
    </dgm:pt>
    <dgm:pt modelId="{25E20A01-4387-4DEA-8DFA-533A0BFC4C28}" type="pres">
      <dgm:prSet presAssocID="{42A8825E-6ACB-4DB4-A207-9BB045F79CE4}" presName="centerShape" presStyleLbl="vennNode1" presStyleIdx="0" presStyleCnt="10"/>
      <dgm:spPr/>
      <dgm:t>
        <a:bodyPr/>
        <a:lstStyle/>
        <a:p>
          <a:endParaRPr lang="fr-FR"/>
        </a:p>
      </dgm:t>
    </dgm:pt>
    <dgm:pt modelId="{E7C4B5A2-C406-454D-9528-56292447E8FE}" type="pres">
      <dgm:prSet presAssocID="{FCDCCF31-E48D-4DDB-9012-42E4C1A2049C}" presName="node" presStyleLbl="vennNode1" presStyleIdx="1" presStyleCnt="10">
        <dgm:presLayoutVars>
          <dgm:bulletEnabled val="1"/>
        </dgm:presLayoutVars>
      </dgm:prSet>
      <dgm:spPr/>
      <dgm:t>
        <a:bodyPr/>
        <a:lstStyle/>
        <a:p>
          <a:endParaRPr lang="fr-FR"/>
        </a:p>
      </dgm:t>
    </dgm:pt>
    <dgm:pt modelId="{7F424134-B60A-4D3B-B238-AF7207046A99}" type="pres">
      <dgm:prSet presAssocID="{1A022A64-F50C-4BC3-9A47-DB7192BA5F09}" presName="node" presStyleLbl="vennNode1" presStyleIdx="2" presStyleCnt="10">
        <dgm:presLayoutVars>
          <dgm:bulletEnabled val="1"/>
        </dgm:presLayoutVars>
      </dgm:prSet>
      <dgm:spPr/>
      <dgm:t>
        <a:bodyPr/>
        <a:lstStyle/>
        <a:p>
          <a:endParaRPr lang="fr-FR"/>
        </a:p>
      </dgm:t>
    </dgm:pt>
    <dgm:pt modelId="{2167AA47-41AC-44D7-B14C-D3EC3E9D76AA}" type="pres">
      <dgm:prSet presAssocID="{EC347CAB-00BD-45B6-AD43-688758BA58E0}" presName="node" presStyleLbl="vennNode1" presStyleIdx="3" presStyleCnt="10">
        <dgm:presLayoutVars>
          <dgm:bulletEnabled val="1"/>
        </dgm:presLayoutVars>
      </dgm:prSet>
      <dgm:spPr/>
      <dgm:t>
        <a:bodyPr/>
        <a:lstStyle/>
        <a:p>
          <a:endParaRPr lang="fr-FR"/>
        </a:p>
      </dgm:t>
    </dgm:pt>
    <dgm:pt modelId="{D0F873B5-D616-40FF-A5BC-624BD398BC34}" type="pres">
      <dgm:prSet presAssocID="{AA3728B9-E01A-4148-BF35-EE391FE0040E}" presName="node" presStyleLbl="vennNode1" presStyleIdx="4" presStyleCnt="10">
        <dgm:presLayoutVars>
          <dgm:bulletEnabled val="1"/>
        </dgm:presLayoutVars>
      </dgm:prSet>
      <dgm:spPr/>
      <dgm:t>
        <a:bodyPr/>
        <a:lstStyle/>
        <a:p>
          <a:endParaRPr lang="fr-FR"/>
        </a:p>
      </dgm:t>
    </dgm:pt>
    <dgm:pt modelId="{516DB428-D308-4C00-A612-06455BA12C6D}" type="pres">
      <dgm:prSet presAssocID="{C646A1D7-0B1E-47DB-A0ED-BDCE20123BF9}" presName="node" presStyleLbl="vennNode1" presStyleIdx="5" presStyleCnt="10">
        <dgm:presLayoutVars>
          <dgm:bulletEnabled val="1"/>
        </dgm:presLayoutVars>
      </dgm:prSet>
      <dgm:spPr/>
      <dgm:t>
        <a:bodyPr/>
        <a:lstStyle/>
        <a:p>
          <a:endParaRPr lang="fr-FR"/>
        </a:p>
      </dgm:t>
    </dgm:pt>
    <dgm:pt modelId="{5D5B2B14-E465-4B6E-B6A0-A185933A8650}" type="pres">
      <dgm:prSet presAssocID="{CC01C5F4-2E7C-46FB-BE2D-1E6541494738}" presName="node" presStyleLbl="vennNode1" presStyleIdx="6" presStyleCnt="10">
        <dgm:presLayoutVars>
          <dgm:bulletEnabled val="1"/>
        </dgm:presLayoutVars>
      </dgm:prSet>
      <dgm:spPr/>
      <dgm:t>
        <a:bodyPr/>
        <a:lstStyle/>
        <a:p>
          <a:endParaRPr lang="fr-FR"/>
        </a:p>
      </dgm:t>
    </dgm:pt>
    <dgm:pt modelId="{F5C2756B-587D-4C0E-8FE4-4437F2750964}" type="pres">
      <dgm:prSet presAssocID="{DDEC0533-57F8-4CB5-823F-17651E5E70C1}" presName="node" presStyleLbl="vennNode1" presStyleIdx="7" presStyleCnt="10">
        <dgm:presLayoutVars>
          <dgm:bulletEnabled val="1"/>
        </dgm:presLayoutVars>
      </dgm:prSet>
      <dgm:spPr/>
      <dgm:t>
        <a:bodyPr/>
        <a:lstStyle/>
        <a:p>
          <a:endParaRPr lang="fr-FR"/>
        </a:p>
      </dgm:t>
    </dgm:pt>
    <dgm:pt modelId="{753AD9D3-88F0-4E84-A2CA-DB50C41A5CB3}" type="pres">
      <dgm:prSet presAssocID="{75D07E71-F87F-402B-9386-3F7DE6978F1A}" presName="node" presStyleLbl="vennNode1" presStyleIdx="8" presStyleCnt="10">
        <dgm:presLayoutVars>
          <dgm:bulletEnabled val="1"/>
        </dgm:presLayoutVars>
      </dgm:prSet>
      <dgm:spPr/>
      <dgm:t>
        <a:bodyPr/>
        <a:lstStyle/>
        <a:p>
          <a:endParaRPr lang="fr-FR"/>
        </a:p>
      </dgm:t>
    </dgm:pt>
    <dgm:pt modelId="{F2FFDA6B-E126-4BBB-BAD3-768707F6B971}" type="pres">
      <dgm:prSet presAssocID="{05D34FE0-1688-4BA6-9227-0C8202897431}" presName="node" presStyleLbl="vennNode1" presStyleIdx="9" presStyleCnt="10">
        <dgm:presLayoutVars>
          <dgm:bulletEnabled val="1"/>
        </dgm:presLayoutVars>
      </dgm:prSet>
      <dgm:spPr/>
      <dgm:t>
        <a:bodyPr/>
        <a:lstStyle/>
        <a:p>
          <a:endParaRPr lang="fr-FR"/>
        </a:p>
      </dgm:t>
    </dgm:pt>
  </dgm:ptLst>
  <dgm:cxnLst>
    <dgm:cxn modelId="{9C9DF901-468E-48A0-A551-8A2C5B481F88}" type="presOf" srcId="{FCDCCF31-E48D-4DDB-9012-42E4C1A2049C}" destId="{E7C4B5A2-C406-454D-9528-56292447E8FE}" srcOrd="0" destOrd="0" presId="urn:microsoft.com/office/officeart/2005/8/layout/radial3"/>
    <dgm:cxn modelId="{8FC5792B-46E2-4647-A97E-A9434F00F652}" type="presOf" srcId="{CC01C5F4-2E7C-46FB-BE2D-1E6541494738}" destId="{5D5B2B14-E465-4B6E-B6A0-A185933A8650}" srcOrd="0" destOrd="0" presId="urn:microsoft.com/office/officeart/2005/8/layout/radial3"/>
    <dgm:cxn modelId="{10637CC8-E670-43C6-9A5E-B7E3E0CE9A44}" srcId="{42A8825E-6ACB-4DB4-A207-9BB045F79CE4}" destId="{C646A1D7-0B1E-47DB-A0ED-BDCE20123BF9}" srcOrd="4" destOrd="0" parTransId="{71553FB8-FDB9-4D94-8A58-61314FBA038D}" sibTransId="{ADD43076-7D5F-478A-93BD-C38FDA73189B}"/>
    <dgm:cxn modelId="{5A636A9D-AF74-4AE5-92A1-58AB93690BE0}" srcId="{42A8825E-6ACB-4DB4-A207-9BB045F79CE4}" destId="{05D34FE0-1688-4BA6-9227-0C8202897431}" srcOrd="8" destOrd="0" parTransId="{E3C24611-ACA7-472D-A0C4-81A2198DF297}" sibTransId="{9EABC221-6709-4F01-A031-FD13A50843DA}"/>
    <dgm:cxn modelId="{7811BB9D-D635-48F7-A4C0-F6F97879C659}" type="presOf" srcId="{75D07E71-F87F-402B-9386-3F7DE6978F1A}" destId="{753AD9D3-88F0-4E84-A2CA-DB50C41A5CB3}" srcOrd="0" destOrd="0" presId="urn:microsoft.com/office/officeart/2005/8/layout/radial3"/>
    <dgm:cxn modelId="{D37275E6-CB40-48BE-938D-04E6A12EA66F}" srcId="{42A8825E-6ACB-4DB4-A207-9BB045F79CE4}" destId="{FCDCCF31-E48D-4DDB-9012-42E4C1A2049C}" srcOrd="0" destOrd="0" parTransId="{08EAAA01-AEDE-4EFD-8B99-448EE1AFF39C}" sibTransId="{DF68F519-24D5-4111-ABD2-EF0170868408}"/>
    <dgm:cxn modelId="{4C330450-98E1-4437-AD85-7E6B83583C6D}" type="presOf" srcId="{6B421F2A-0801-44EC-8840-8E3DDA803580}" destId="{E6284344-8A9A-4364-8697-2577A249AC20}" srcOrd="0" destOrd="0" presId="urn:microsoft.com/office/officeart/2005/8/layout/radial3"/>
    <dgm:cxn modelId="{F187EA13-B81B-4717-B610-39EBE0CAAFE3}" srcId="{6B421F2A-0801-44EC-8840-8E3DDA803580}" destId="{42A8825E-6ACB-4DB4-A207-9BB045F79CE4}" srcOrd="0" destOrd="0" parTransId="{0CF4A2DB-AC80-479F-90B5-F2AB2A28D971}" sibTransId="{43D4E845-BACE-45B4-94AA-EF01C096D861}"/>
    <dgm:cxn modelId="{1128271B-384B-4D9C-8178-A6028C669772}" type="presOf" srcId="{1A022A64-F50C-4BC3-9A47-DB7192BA5F09}" destId="{7F424134-B60A-4D3B-B238-AF7207046A99}" srcOrd="0" destOrd="0" presId="urn:microsoft.com/office/officeart/2005/8/layout/radial3"/>
    <dgm:cxn modelId="{E00E2139-495F-451C-8210-B5126B1736C6}" type="presOf" srcId="{C646A1D7-0B1E-47DB-A0ED-BDCE20123BF9}" destId="{516DB428-D308-4C00-A612-06455BA12C6D}" srcOrd="0" destOrd="0" presId="urn:microsoft.com/office/officeart/2005/8/layout/radial3"/>
    <dgm:cxn modelId="{4A7A92F2-C419-4855-910D-93F6225282F9}" srcId="{42A8825E-6ACB-4DB4-A207-9BB045F79CE4}" destId="{1A022A64-F50C-4BC3-9A47-DB7192BA5F09}" srcOrd="1" destOrd="0" parTransId="{1A9D33FF-6140-4FA7-9538-DEA778109601}" sibTransId="{B159DA58-BA85-4F45-ABD3-4C9AD243294B}"/>
    <dgm:cxn modelId="{C421BBC5-E8EB-453E-827B-D3973C4F0652}" srcId="{42A8825E-6ACB-4DB4-A207-9BB045F79CE4}" destId="{DDEC0533-57F8-4CB5-823F-17651E5E70C1}" srcOrd="6" destOrd="0" parTransId="{82A8AAB1-3C48-4A69-A41A-640D701CC9A3}" sibTransId="{B76D9F3A-95BF-4075-AD58-1B13F3559ACA}"/>
    <dgm:cxn modelId="{EC0BCAD1-B288-4BC6-AAC6-9009D1E86503}" type="presOf" srcId="{AA3728B9-E01A-4148-BF35-EE391FE0040E}" destId="{D0F873B5-D616-40FF-A5BC-624BD398BC34}" srcOrd="0" destOrd="0" presId="urn:microsoft.com/office/officeart/2005/8/layout/radial3"/>
    <dgm:cxn modelId="{37A32946-D170-4512-89EB-AF1D0FD9E638}" srcId="{42A8825E-6ACB-4DB4-A207-9BB045F79CE4}" destId="{AA3728B9-E01A-4148-BF35-EE391FE0040E}" srcOrd="3" destOrd="0" parTransId="{842F993C-E94E-4F07-A730-6FBA35D9181B}" sibTransId="{D6E07482-80ED-4404-9907-3E0EE2B8C0D5}"/>
    <dgm:cxn modelId="{C6AF73F1-7D30-4B16-B04E-BF2D39237E35}" type="presOf" srcId="{EC347CAB-00BD-45B6-AD43-688758BA58E0}" destId="{2167AA47-41AC-44D7-B14C-D3EC3E9D76AA}" srcOrd="0" destOrd="0" presId="urn:microsoft.com/office/officeart/2005/8/layout/radial3"/>
    <dgm:cxn modelId="{BCC50570-C2EB-48FA-A756-191BC9F62B04}" srcId="{42A8825E-6ACB-4DB4-A207-9BB045F79CE4}" destId="{CC01C5F4-2E7C-46FB-BE2D-1E6541494738}" srcOrd="5" destOrd="0" parTransId="{935DCE32-EE2B-4088-8988-80C39FBD8673}" sibTransId="{067E25E4-D456-4000-97C2-471C70B5BB5E}"/>
    <dgm:cxn modelId="{58E431E0-02FB-415E-B30E-45C61D9DF7B7}" srcId="{42A8825E-6ACB-4DB4-A207-9BB045F79CE4}" destId="{75D07E71-F87F-402B-9386-3F7DE6978F1A}" srcOrd="7" destOrd="0" parTransId="{AEAF70C9-216D-4015-BF81-F5918F3F14E5}" sibTransId="{E243B5BD-6796-437E-A5E5-988D81B74B6D}"/>
    <dgm:cxn modelId="{1EB11780-C86D-4F92-9924-419C00616067}" type="presOf" srcId="{05D34FE0-1688-4BA6-9227-0C8202897431}" destId="{F2FFDA6B-E126-4BBB-BAD3-768707F6B971}" srcOrd="0" destOrd="0" presId="urn:microsoft.com/office/officeart/2005/8/layout/radial3"/>
    <dgm:cxn modelId="{E17E2A53-CF9F-46F7-8ED5-2472F09C2177}" type="presOf" srcId="{DDEC0533-57F8-4CB5-823F-17651E5E70C1}" destId="{F5C2756B-587D-4C0E-8FE4-4437F2750964}" srcOrd="0" destOrd="0" presId="urn:microsoft.com/office/officeart/2005/8/layout/radial3"/>
    <dgm:cxn modelId="{9CA63D0E-DD03-4F7D-B3B6-965A20E4F3F0}" srcId="{42A8825E-6ACB-4DB4-A207-9BB045F79CE4}" destId="{EC347CAB-00BD-45B6-AD43-688758BA58E0}" srcOrd="2" destOrd="0" parTransId="{82AAB1AD-225A-49FC-8A62-BFECB1A36BBA}" sibTransId="{9465209A-9E8E-4D05-8149-7695EEE38198}"/>
    <dgm:cxn modelId="{BB8BC657-90EF-41A5-8B6B-2162FEA8A621}" type="presOf" srcId="{42A8825E-6ACB-4DB4-A207-9BB045F79CE4}" destId="{25E20A01-4387-4DEA-8DFA-533A0BFC4C28}" srcOrd="0" destOrd="0" presId="urn:microsoft.com/office/officeart/2005/8/layout/radial3"/>
    <dgm:cxn modelId="{54ADF654-F414-4F1F-B96A-F40CC14BDA6D}" type="presParOf" srcId="{E6284344-8A9A-4364-8697-2577A249AC20}" destId="{DA1A7832-1C2C-4A3D-A8A0-FB5ADFB083FD}" srcOrd="0" destOrd="0" presId="urn:microsoft.com/office/officeart/2005/8/layout/radial3"/>
    <dgm:cxn modelId="{407ECB8A-B950-4188-9A47-583478D101F2}" type="presParOf" srcId="{DA1A7832-1C2C-4A3D-A8A0-FB5ADFB083FD}" destId="{25E20A01-4387-4DEA-8DFA-533A0BFC4C28}" srcOrd="0" destOrd="0" presId="urn:microsoft.com/office/officeart/2005/8/layout/radial3"/>
    <dgm:cxn modelId="{9A347555-EBB5-4A9C-87CE-0CD58721AA0C}" type="presParOf" srcId="{DA1A7832-1C2C-4A3D-A8A0-FB5ADFB083FD}" destId="{E7C4B5A2-C406-454D-9528-56292447E8FE}" srcOrd="1" destOrd="0" presId="urn:microsoft.com/office/officeart/2005/8/layout/radial3"/>
    <dgm:cxn modelId="{ADEB5C4F-8D7F-45C3-AB1A-56BB68A77658}" type="presParOf" srcId="{DA1A7832-1C2C-4A3D-A8A0-FB5ADFB083FD}" destId="{7F424134-B60A-4D3B-B238-AF7207046A99}" srcOrd="2" destOrd="0" presId="urn:microsoft.com/office/officeart/2005/8/layout/radial3"/>
    <dgm:cxn modelId="{DA6F6E1D-4EBB-400E-9271-483B4AAB1C83}" type="presParOf" srcId="{DA1A7832-1C2C-4A3D-A8A0-FB5ADFB083FD}" destId="{2167AA47-41AC-44D7-B14C-D3EC3E9D76AA}" srcOrd="3" destOrd="0" presId="urn:microsoft.com/office/officeart/2005/8/layout/radial3"/>
    <dgm:cxn modelId="{BAA28017-7BC1-44FF-96B4-454A8CDC2ECA}" type="presParOf" srcId="{DA1A7832-1C2C-4A3D-A8A0-FB5ADFB083FD}" destId="{D0F873B5-D616-40FF-A5BC-624BD398BC34}" srcOrd="4" destOrd="0" presId="urn:microsoft.com/office/officeart/2005/8/layout/radial3"/>
    <dgm:cxn modelId="{DC457F88-FD0A-4926-A2C5-42F0C2B681DC}" type="presParOf" srcId="{DA1A7832-1C2C-4A3D-A8A0-FB5ADFB083FD}" destId="{516DB428-D308-4C00-A612-06455BA12C6D}" srcOrd="5" destOrd="0" presId="urn:microsoft.com/office/officeart/2005/8/layout/radial3"/>
    <dgm:cxn modelId="{6FE7A732-9750-48B4-9BBD-48925551BCE1}" type="presParOf" srcId="{DA1A7832-1C2C-4A3D-A8A0-FB5ADFB083FD}" destId="{5D5B2B14-E465-4B6E-B6A0-A185933A8650}" srcOrd="6" destOrd="0" presId="urn:microsoft.com/office/officeart/2005/8/layout/radial3"/>
    <dgm:cxn modelId="{60A05F12-D2D8-4D6A-8058-26392EBF42A5}" type="presParOf" srcId="{DA1A7832-1C2C-4A3D-A8A0-FB5ADFB083FD}" destId="{F5C2756B-587D-4C0E-8FE4-4437F2750964}" srcOrd="7" destOrd="0" presId="urn:microsoft.com/office/officeart/2005/8/layout/radial3"/>
    <dgm:cxn modelId="{D7018039-729F-4E83-8D5D-DF1C6EC2A8DA}" type="presParOf" srcId="{DA1A7832-1C2C-4A3D-A8A0-FB5ADFB083FD}" destId="{753AD9D3-88F0-4E84-A2CA-DB50C41A5CB3}" srcOrd="8" destOrd="0" presId="urn:microsoft.com/office/officeart/2005/8/layout/radial3"/>
    <dgm:cxn modelId="{B3A00079-FB30-4502-B17D-C5341365C1E4}" type="presParOf" srcId="{DA1A7832-1C2C-4A3D-A8A0-FB5ADFB083FD}" destId="{F2FFDA6B-E126-4BBB-BAD3-768707F6B971}" srcOrd="9"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8BD92AF-FF70-4BE3-AC1B-44EC51FA44BD}" type="doc">
      <dgm:prSet loTypeId="urn:microsoft.com/office/officeart/2005/8/layout/lProcess3" loCatId="process" qsTypeId="urn:microsoft.com/office/officeart/2005/8/quickstyle/simple1" qsCatId="simple" csTypeId="urn:microsoft.com/office/officeart/2005/8/colors/colorful5" csCatId="colorful" phldr="1"/>
      <dgm:spPr/>
      <dgm:t>
        <a:bodyPr/>
        <a:lstStyle/>
        <a:p>
          <a:endParaRPr lang="fr-FR"/>
        </a:p>
      </dgm:t>
    </dgm:pt>
    <dgm:pt modelId="{830DBA15-6F22-42E6-9B7B-D73FDBD2996E}">
      <dgm:prSet phldrT="[Texte]" custT="1"/>
      <dgm:spPr/>
      <dgm:t>
        <a:bodyPr/>
        <a:lstStyle/>
        <a:p>
          <a:r>
            <a:rPr lang="fr-FR" sz="2000" b="1" dirty="0"/>
            <a:t>DMP 1039-2014</a:t>
          </a:r>
        </a:p>
      </dgm:t>
    </dgm:pt>
    <dgm:pt modelId="{70683266-408C-44FE-BD44-40198D134A81}" type="parTrans" cxnId="{E3024E4D-2C91-434C-AC30-2F8E2AB445E3}">
      <dgm:prSet/>
      <dgm:spPr/>
      <dgm:t>
        <a:bodyPr/>
        <a:lstStyle/>
        <a:p>
          <a:endParaRPr lang="fr-FR" sz="1700"/>
        </a:p>
      </dgm:t>
    </dgm:pt>
    <dgm:pt modelId="{6D82E750-2079-46F3-B004-287F659F357B}" type="sibTrans" cxnId="{E3024E4D-2C91-434C-AC30-2F8E2AB445E3}">
      <dgm:prSet/>
      <dgm:spPr/>
      <dgm:t>
        <a:bodyPr/>
        <a:lstStyle/>
        <a:p>
          <a:endParaRPr lang="fr-FR" sz="1700"/>
        </a:p>
      </dgm:t>
    </dgm:pt>
    <dgm:pt modelId="{3EE18B8C-E8FD-4A45-AABB-B42970DFC8D7}">
      <dgm:prSet phldrT="[Texte]" custT="1"/>
      <dgm:spPr/>
      <dgm:t>
        <a:bodyPr/>
        <a:lstStyle/>
        <a:p>
          <a:r>
            <a:rPr lang="en-US" sz="1700" dirty="0"/>
            <a:t>The decree on public procurement promotes the integration of environmental criteria and the contracting with local suppliers</a:t>
          </a:r>
          <a:endParaRPr lang="fr-FR" sz="1700" dirty="0"/>
        </a:p>
      </dgm:t>
    </dgm:pt>
    <dgm:pt modelId="{E6CF02E9-1B49-4FA1-9AE7-2554FEB5E0A7}" type="parTrans" cxnId="{B83DF1DD-202D-4249-9CDC-BEF7D77C539E}">
      <dgm:prSet/>
      <dgm:spPr/>
      <dgm:t>
        <a:bodyPr/>
        <a:lstStyle/>
        <a:p>
          <a:endParaRPr lang="fr-FR" sz="1700"/>
        </a:p>
      </dgm:t>
    </dgm:pt>
    <dgm:pt modelId="{2E670343-06E7-4E7F-B4BB-95C850619821}" type="sibTrans" cxnId="{B83DF1DD-202D-4249-9CDC-BEF7D77C539E}">
      <dgm:prSet/>
      <dgm:spPr/>
      <dgm:t>
        <a:bodyPr/>
        <a:lstStyle/>
        <a:p>
          <a:endParaRPr lang="fr-FR" sz="1700"/>
        </a:p>
      </dgm:t>
    </dgm:pt>
    <dgm:pt modelId="{7BD13A29-9E0F-496A-B2D1-209B8803F3BC}">
      <dgm:prSet phldrT="[Texte]" custT="1"/>
      <dgm:spPr/>
      <dgm:t>
        <a:bodyPr/>
        <a:lstStyle/>
        <a:p>
          <a:r>
            <a:rPr lang="en-US" sz="2000" b="1" dirty="0"/>
            <a:t>Monitoring</a:t>
          </a:r>
          <a:endParaRPr lang="fr-FR" sz="2000" b="1" dirty="0"/>
        </a:p>
      </dgm:t>
    </dgm:pt>
    <dgm:pt modelId="{3847EF1F-73FF-4A63-AEE1-7195FA7FB3AE}" type="parTrans" cxnId="{5AC1F00F-539A-4B56-9132-54D37186E0C7}">
      <dgm:prSet/>
      <dgm:spPr/>
      <dgm:t>
        <a:bodyPr/>
        <a:lstStyle/>
        <a:p>
          <a:endParaRPr lang="fr-FR" sz="1700"/>
        </a:p>
      </dgm:t>
    </dgm:pt>
    <dgm:pt modelId="{738B4737-E64B-4810-8181-30EDE00E9347}" type="sibTrans" cxnId="{5AC1F00F-539A-4B56-9132-54D37186E0C7}">
      <dgm:prSet/>
      <dgm:spPr/>
      <dgm:t>
        <a:bodyPr/>
        <a:lstStyle/>
        <a:p>
          <a:endParaRPr lang="fr-FR" sz="1700"/>
        </a:p>
      </dgm:t>
    </dgm:pt>
    <dgm:pt modelId="{0B46AF7A-5061-47E0-94DC-7DAE8F845B5A}">
      <dgm:prSet phldrT="[Texte]" custT="1"/>
      <dgm:spPr/>
      <dgm:t>
        <a:bodyPr/>
        <a:lstStyle/>
        <a:p>
          <a:r>
            <a:rPr lang="en-US" sz="1700" dirty="0"/>
            <a:t>An action plan for monitoring green and sustainable purchases is being developed, it builds on the existing purchase tracking system, INJEZ.</a:t>
          </a:r>
          <a:endParaRPr lang="fr-FR" sz="1700" dirty="0"/>
        </a:p>
      </dgm:t>
    </dgm:pt>
    <dgm:pt modelId="{23233781-620F-4B14-8F21-D2402996192F}" type="parTrans" cxnId="{A3780934-9EEA-478B-8038-335A9EDBC696}">
      <dgm:prSet/>
      <dgm:spPr/>
      <dgm:t>
        <a:bodyPr/>
        <a:lstStyle/>
        <a:p>
          <a:endParaRPr lang="fr-FR" sz="1700"/>
        </a:p>
      </dgm:t>
    </dgm:pt>
    <dgm:pt modelId="{CB5F1CEE-B36F-4880-811C-8CE9BD23BC0C}" type="sibTrans" cxnId="{A3780934-9EEA-478B-8038-335A9EDBC696}">
      <dgm:prSet/>
      <dgm:spPr/>
      <dgm:t>
        <a:bodyPr/>
        <a:lstStyle/>
        <a:p>
          <a:endParaRPr lang="fr-FR" sz="1700"/>
        </a:p>
      </dgm:t>
    </dgm:pt>
    <dgm:pt modelId="{6C6C9DC4-6396-486C-A8C1-56762A94D4D1}">
      <dgm:prSet phldrT="[Texte]" custT="1"/>
      <dgm:spPr/>
      <dgm:t>
        <a:bodyPr/>
        <a:lstStyle/>
        <a:p>
          <a:r>
            <a:rPr lang="en-US" sz="2000" b="1" dirty="0"/>
            <a:t>Tools</a:t>
          </a:r>
          <a:endParaRPr lang="fr-FR" sz="2000" b="1" dirty="0"/>
        </a:p>
      </dgm:t>
    </dgm:pt>
    <dgm:pt modelId="{F57BAC4D-E16E-4BD8-B780-8CD2AD6F3AA0}" type="parTrans" cxnId="{653DF1D6-4773-481B-990E-B9F88F5A9345}">
      <dgm:prSet/>
      <dgm:spPr/>
      <dgm:t>
        <a:bodyPr/>
        <a:lstStyle/>
        <a:p>
          <a:endParaRPr lang="fr-FR" sz="1700"/>
        </a:p>
      </dgm:t>
    </dgm:pt>
    <dgm:pt modelId="{64B585A4-1179-478E-AD3B-3E2422CF3FBB}" type="sibTrans" cxnId="{653DF1D6-4773-481B-990E-B9F88F5A9345}">
      <dgm:prSet/>
      <dgm:spPr/>
      <dgm:t>
        <a:bodyPr/>
        <a:lstStyle/>
        <a:p>
          <a:endParaRPr lang="fr-FR" sz="1700"/>
        </a:p>
      </dgm:t>
    </dgm:pt>
    <dgm:pt modelId="{0D380CCF-ED7C-4371-91EB-6BAB4EF7B757}">
      <dgm:prSet phldrT="[Texte]" custT="1"/>
      <dgm:spPr/>
      <dgm:t>
        <a:bodyPr/>
        <a:lstStyle/>
        <a:p>
          <a:r>
            <a:rPr lang="en-US" sz="1700" dirty="0"/>
            <a:t>Several tools already exist to support green public procurement, including guides for sustainable construction and the </a:t>
          </a:r>
          <a:r>
            <a:rPr lang="en-US" sz="1700" dirty="0" err="1"/>
            <a:t>agri</a:t>
          </a:r>
          <a:r>
            <a:rPr lang="en-US" sz="1700" dirty="0"/>
            <a:t>-food industry, a guide for energy projects renewable energy, measures for energy-efficient buildings and standards for appliances energy efficient</a:t>
          </a:r>
          <a:endParaRPr lang="fr-FR" sz="1700" dirty="0"/>
        </a:p>
      </dgm:t>
    </dgm:pt>
    <dgm:pt modelId="{C51ACEC1-48F3-4678-BA4A-C079C9E62698}" type="parTrans" cxnId="{1097F936-FE5E-4C82-B567-44F0B524D25C}">
      <dgm:prSet/>
      <dgm:spPr/>
      <dgm:t>
        <a:bodyPr/>
        <a:lstStyle/>
        <a:p>
          <a:endParaRPr lang="fr-FR" sz="1700"/>
        </a:p>
      </dgm:t>
    </dgm:pt>
    <dgm:pt modelId="{717B4DD6-1750-455A-AEEA-4E778CDADE25}" type="sibTrans" cxnId="{1097F936-FE5E-4C82-B567-44F0B524D25C}">
      <dgm:prSet/>
      <dgm:spPr/>
      <dgm:t>
        <a:bodyPr/>
        <a:lstStyle/>
        <a:p>
          <a:endParaRPr lang="fr-FR" sz="1700"/>
        </a:p>
      </dgm:t>
    </dgm:pt>
    <dgm:pt modelId="{6EC59FB3-3EB9-4EC3-A8E9-AF6F9A2B507E}">
      <dgm:prSet phldrT="[Texte]" custT="1"/>
      <dgm:spPr/>
      <dgm:t>
        <a:bodyPr/>
        <a:lstStyle/>
        <a:p>
          <a:r>
            <a:rPr lang="en-US" sz="2000" b="1" dirty="0"/>
            <a:t>Practices</a:t>
          </a:r>
          <a:endParaRPr lang="fr-FR" sz="2000" b="1" dirty="0"/>
        </a:p>
      </dgm:t>
    </dgm:pt>
    <dgm:pt modelId="{FB11910D-DD3F-4509-9869-FDD74B89568F}" type="parTrans" cxnId="{5A5778EB-8509-4377-8264-4BA4A6038A9A}">
      <dgm:prSet/>
      <dgm:spPr/>
      <dgm:t>
        <a:bodyPr/>
        <a:lstStyle/>
        <a:p>
          <a:endParaRPr lang="fr-FR" sz="1700"/>
        </a:p>
      </dgm:t>
    </dgm:pt>
    <dgm:pt modelId="{F27A5510-57E7-4D4A-994A-96BE612AEF74}" type="sibTrans" cxnId="{5A5778EB-8509-4377-8264-4BA4A6038A9A}">
      <dgm:prSet/>
      <dgm:spPr/>
      <dgm:t>
        <a:bodyPr/>
        <a:lstStyle/>
        <a:p>
          <a:endParaRPr lang="fr-FR" sz="1700"/>
        </a:p>
      </dgm:t>
    </dgm:pt>
    <dgm:pt modelId="{02847DF6-48E0-488B-875B-61C7C74306D9}">
      <dgm:prSet phldrT="[Texte]" custT="1"/>
      <dgm:spPr/>
      <dgm:t>
        <a:bodyPr/>
        <a:lstStyle/>
        <a:p>
          <a:r>
            <a:rPr lang="fr-FR" sz="1700" dirty="0" err="1"/>
            <a:t>Sustainable</a:t>
          </a:r>
          <a:r>
            <a:rPr lang="fr-FR" sz="1700" dirty="0"/>
            <a:t> public </a:t>
          </a:r>
          <a:r>
            <a:rPr lang="fr-FR" sz="1700" dirty="0" err="1"/>
            <a:t>procurement</a:t>
          </a:r>
          <a:r>
            <a:rPr lang="en-US" sz="1700" dirty="0"/>
            <a:t> practices are piloted with support from international donors which tackle waste, energy and water management while promoting the purchase of innovations.</a:t>
          </a:r>
          <a:endParaRPr lang="fr-FR" sz="1700" dirty="0"/>
        </a:p>
      </dgm:t>
    </dgm:pt>
    <dgm:pt modelId="{B7E3FFC6-1534-4243-B6FC-2576062DD94B}" type="parTrans" cxnId="{DC9D741C-CD16-4686-B5F6-390A522B346E}">
      <dgm:prSet/>
      <dgm:spPr/>
      <dgm:t>
        <a:bodyPr/>
        <a:lstStyle/>
        <a:p>
          <a:endParaRPr lang="fr-FR" sz="1700"/>
        </a:p>
      </dgm:t>
    </dgm:pt>
    <dgm:pt modelId="{23328E74-1E62-48DE-91A8-65FCC8AE5677}" type="sibTrans" cxnId="{DC9D741C-CD16-4686-B5F6-390A522B346E}">
      <dgm:prSet/>
      <dgm:spPr/>
      <dgm:t>
        <a:bodyPr/>
        <a:lstStyle/>
        <a:p>
          <a:endParaRPr lang="fr-FR" sz="1700"/>
        </a:p>
      </dgm:t>
    </dgm:pt>
    <dgm:pt modelId="{0885335D-0112-45EB-A343-FA2D1235425A}">
      <dgm:prSet phldrT="[Texte]" custT="1"/>
      <dgm:spPr/>
      <dgm:t>
        <a:bodyPr/>
        <a:lstStyle/>
        <a:p>
          <a:r>
            <a:rPr lang="en-US" sz="1800" b="1" dirty="0"/>
            <a:t>Link with innovation and employment </a:t>
          </a:r>
          <a:endParaRPr lang="fr-FR" sz="1800" b="1" dirty="0"/>
        </a:p>
      </dgm:t>
    </dgm:pt>
    <dgm:pt modelId="{ED4093DE-D3A6-4B56-89D8-1900F1FA1DAF}" type="parTrans" cxnId="{40F7AB95-E9D9-4994-B554-29D0A8838673}">
      <dgm:prSet/>
      <dgm:spPr/>
      <dgm:t>
        <a:bodyPr/>
        <a:lstStyle/>
        <a:p>
          <a:endParaRPr lang="fr-FR" sz="1700"/>
        </a:p>
      </dgm:t>
    </dgm:pt>
    <dgm:pt modelId="{06553EC3-D1E3-486E-A1CA-084DB70E39D4}" type="sibTrans" cxnId="{40F7AB95-E9D9-4994-B554-29D0A8838673}">
      <dgm:prSet/>
      <dgm:spPr/>
      <dgm:t>
        <a:bodyPr/>
        <a:lstStyle/>
        <a:p>
          <a:endParaRPr lang="fr-FR" sz="1700"/>
        </a:p>
      </dgm:t>
    </dgm:pt>
    <dgm:pt modelId="{13EB1E67-4B67-4BB6-9F60-8A81875F8DAF}">
      <dgm:prSet phldrT="[Texte]" custT="1"/>
      <dgm:spPr/>
      <dgm:t>
        <a:bodyPr/>
        <a:lstStyle/>
        <a:p>
          <a:r>
            <a:rPr lang="en-US" sz="1700" dirty="0"/>
            <a:t>The SME and innovation program is a priority absolute in Tunisia and the </a:t>
          </a:r>
          <a:r>
            <a:rPr lang="fr-FR" sz="1700" dirty="0" err="1"/>
            <a:t>Sustainable</a:t>
          </a:r>
          <a:r>
            <a:rPr lang="fr-FR" sz="1700" dirty="0"/>
            <a:t> public </a:t>
          </a:r>
          <a:r>
            <a:rPr lang="fr-FR" sz="1700" dirty="0" err="1"/>
            <a:t>procurement</a:t>
          </a:r>
          <a:r>
            <a:rPr lang="en-US" sz="1700" dirty="0"/>
            <a:t> have been associated with a political tool to achieve these objectives national.</a:t>
          </a:r>
          <a:endParaRPr lang="fr-FR" sz="1700" dirty="0"/>
        </a:p>
      </dgm:t>
    </dgm:pt>
    <dgm:pt modelId="{22EEC29A-2BA9-4A97-8D9C-FBFF1ACAFFBD}" type="sibTrans" cxnId="{7A64F43E-67E5-4C41-A40D-3DB870D10A59}">
      <dgm:prSet/>
      <dgm:spPr/>
      <dgm:t>
        <a:bodyPr/>
        <a:lstStyle/>
        <a:p>
          <a:endParaRPr lang="fr-FR" sz="1700"/>
        </a:p>
      </dgm:t>
    </dgm:pt>
    <dgm:pt modelId="{B2B961F0-EEAC-4C3A-9C7D-04B6D26D47AF}" type="parTrans" cxnId="{7A64F43E-67E5-4C41-A40D-3DB870D10A59}">
      <dgm:prSet/>
      <dgm:spPr/>
      <dgm:t>
        <a:bodyPr/>
        <a:lstStyle/>
        <a:p>
          <a:endParaRPr lang="fr-FR" sz="1700"/>
        </a:p>
      </dgm:t>
    </dgm:pt>
    <dgm:pt modelId="{BAB55A72-178B-47C0-A46E-FFC49D282273}" type="pres">
      <dgm:prSet presAssocID="{B8BD92AF-FF70-4BE3-AC1B-44EC51FA44BD}" presName="Name0" presStyleCnt="0">
        <dgm:presLayoutVars>
          <dgm:chPref val="3"/>
          <dgm:dir/>
          <dgm:animLvl val="lvl"/>
          <dgm:resizeHandles/>
        </dgm:presLayoutVars>
      </dgm:prSet>
      <dgm:spPr/>
      <dgm:t>
        <a:bodyPr/>
        <a:lstStyle/>
        <a:p>
          <a:endParaRPr lang="fr-FR"/>
        </a:p>
      </dgm:t>
    </dgm:pt>
    <dgm:pt modelId="{E6003318-87FB-4CF5-A8EF-70B1AE11D0AB}" type="pres">
      <dgm:prSet presAssocID="{830DBA15-6F22-42E6-9B7B-D73FDBD2996E}" presName="horFlow" presStyleCnt="0"/>
      <dgm:spPr/>
    </dgm:pt>
    <dgm:pt modelId="{03DA9FDC-372F-42BE-9791-4DA633BC860D}" type="pres">
      <dgm:prSet presAssocID="{830DBA15-6F22-42E6-9B7B-D73FDBD2996E}" presName="bigChev" presStyleLbl="node1" presStyleIdx="0" presStyleCnt="5"/>
      <dgm:spPr/>
      <dgm:t>
        <a:bodyPr/>
        <a:lstStyle/>
        <a:p>
          <a:endParaRPr lang="fr-FR"/>
        </a:p>
      </dgm:t>
    </dgm:pt>
    <dgm:pt modelId="{E7CF9506-463E-4AB4-A5EE-6BC1503C6F19}" type="pres">
      <dgm:prSet presAssocID="{E6CF02E9-1B49-4FA1-9AE7-2554FEB5E0A7}" presName="parTrans" presStyleCnt="0"/>
      <dgm:spPr/>
    </dgm:pt>
    <dgm:pt modelId="{DA0A0849-65C0-42B1-A710-F52DA0BF7B11}" type="pres">
      <dgm:prSet presAssocID="{3EE18B8C-E8FD-4A45-AABB-B42970DFC8D7}" presName="node" presStyleLbl="alignAccFollowNode1" presStyleIdx="0" presStyleCnt="5" custScaleX="391570">
        <dgm:presLayoutVars>
          <dgm:bulletEnabled val="1"/>
        </dgm:presLayoutVars>
      </dgm:prSet>
      <dgm:spPr/>
      <dgm:t>
        <a:bodyPr/>
        <a:lstStyle/>
        <a:p>
          <a:endParaRPr lang="fr-FR"/>
        </a:p>
      </dgm:t>
    </dgm:pt>
    <dgm:pt modelId="{7F76F1E9-4475-456C-9B84-5A0759E4BAC3}" type="pres">
      <dgm:prSet presAssocID="{830DBA15-6F22-42E6-9B7B-D73FDBD2996E}" presName="vSp" presStyleCnt="0"/>
      <dgm:spPr/>
    </dgm:pt>
    <dgm:pt modelId="{BECBF089-6B15-4365-8B29-836891F3B9EB}" type="pres">
      <dgm:prSet presAssocID="{7BD13A29-9E0F-496A-B2D1-209B8803F3BC}" presName="horFlow" presStyleCnt="0"/>
      <dgm:spPr/>
    </dgm:pt>
    <dgm:pt modelId="{FCA3D202-A79C-469B-8F2A-3187B62E0A10}" type="pres">
      <dgm:prSet presAssocID="{7BD13A29-9E0F-496A-B2D1-209B8803F3BC}" presName="bigChev" presStyleLbl="node1" presStyleIdx="1" presStyleCnt="5"/>
      <dgm:spPr/>
      <dgm:t>
        <a:bodyPr/>
        <a:lstStyle/>
        <a:p>
          <a:endParaRPr lang="fr-FR"/>
        </a:p>
      </dgm:t>
    </dgm:pt>
    <dgm:pt modelId="{997C2022-EB2B-4396-BF0C-86167EC3BF66}" type="pres">
      <dgm:prSet presAssocID="{23233781-620F-4B14-8F21-D2402996192F}" presName="parTrans" presStyleCnt="0"/>
      <dgm:spPr/>
    </dgm:pt>
    <dgm:pt modelId="{E5842D8D-9AEF-4761-A634-0FCE9F51CB04}" type="pres">
      <dgm:prSet presAssocID="{0B46AF7A-5061-47E0-94DC-7DAE8F845B5A}" presName="node" presStyleLbl="alignAccFollowNode1" presStyleIdx="1" presStyleCnt="5" custScaleX="391534">
        <dgm:presLayoutVars>
          <dgm:bulletEnabled val="1"/>
        </dgm:presLayoutVars>
      </dgm:prSet>
      <dgm:spPr/>
      <dgm:t>
        <a:bodyPr/>
        <a:lstStyle/>
        <a:p>
          <a:endParaRPr lang="fr-FR"/>
        </a:p>
      </dgm:t>
    </dgm:pt>
    <dgm:pt modelId="{448B9160-F3A7-43B1-B1B6-B60045E17105}" type="pres">
      <dgm:prSet presAssocID="{7BD13A29-9E0F-496A-B2D1-209B8803F3BC}" presName="vSp" presStyleCnt="0"/>
      <dgm:spPr/>
    </dgm:pt>
    <dgm:pt modelId="{63F05D22-D9BD-4906-8B75-34032666D6FD}" type="pres">
      <dgm:prSet presAssocID="{6C6C9DC4-6396-486C-A8C1-56762A94D4D1}" presName="horFlow" presStyleCnt="0"/>
      <dgm:spPr/>
    </dgm:pt>
    <dgm:pt modelId="{A0E46D77-5690-49F2-9A6A-F557A4783B77}" type="pres">
      <dgm:prSet presAssocID="{6C6C9DC4-6396-486C-A8C1-56762A94D4D1}" presName="bigChev" presStyleLbl="node1" presStyleIdx="2" presStyleCnt="5"/>
      <dgm:spPr/>
      <dgm:t>
        <a:bodyPr/>
        <a:lstStyle/>
        <a:p>
          <a:endParaRPr lang="fr-FR"/>
        </a:p>
      </dgm:t>
    </dgm:pt>
    <dgm:pt modelId="{707693EF-D785-4F58-B139-5AE8AB2AF0EA}" type="pres">
      <dgm:prSet presAssocID="{C51ACEC1-48F3-4678-BA4A-C079C9E62698}" presName="parTrans" presStyleCnt="0"/>
      <dgm:spPr/>
    </dgm:pt>
    <dgm:pt modelId="{0EB9320D-726E-4B8A-9B84-7388F867B2E5}" type="pres">
      <dgm:prSet presAssocID="{0D380CCF-ED7C-4371-91EB-6BAB4EF7B757}" presName="node" presStyleLbl="alignAccFollowNode1" presStyleIdx="2" presStyleCnt="5" custScaleX="394689">
        <dgm:presLayoutVars>
          <dgm:bulletEnabled val="1"/>
        </dgm:presLayoutVars>
      </dgm:prSet>
      <dgm:spPr/>
      <dgm:t>
        <a:bodyPr/>
        <a:lstStyle/>
        <a:p>
          <a:endParaRPr lang="fr-FR"/>
        </a:p>
      </dgm:t>
    </dgm:pt>
    <dgm:pt modelId="{F181F418-7AF1-4031-86FB-5029182B9882}" type="pres">
      <dgm:prSet presAssocID="{6C6C9DC4-6396-486C-A8C1-56762A94D4D1}" presName="vSp" presStyleCnt="0"/>
      <dgm:spPr/>
    </dgm:pt>
    <dgm:pt modelId="{2479AC4A-F8B5-4788-BFF1-90A6EE992794}" type="pres">
      <dgm:prSet presAssocID="{6EC59FB3-3EB9-4EC3-A8E9-AF6F9A2B507E}" presName="horFlow" presStyleCnt="0"/>
      <dgm:spPr/>
    </dgm:pt>
    <dgm:pt modelId="{C29B0175-8414-4FD2-8250-C8AF737C1398}" type="pres">
      <dgm:prSet presAssocID="{6EC59FB3-3EB9-4EC3-A8E9-AF6F9A2B507E}" presName="bigChev" presStyleLbl="node1" presStyleIdx="3" presStyleCnt="5"/>
      <dgm:spPr/>
      <dgm:t>
        <a:bodyPr/>
        <a:lstStyle/>
        <a:p>
          <a:endParaRPr lang="fr-FR"/>
        </a:p>
      </dgm:t>
    </dgm:pt>
    <dgm:pt modelId="{58B34A98-74DC-45DD-9D40-165924402990}" type="pres">
      <dgm:prSet presAssocID="{B7E3FFC6-1534-4243-B6FC-2576062DD94B}" presName="parTrans" presStyleCnt="0"/>
      <dgm:spPr/>
    </dgm:pt>
    <dgm:pt modelId="{FC5549E5-D056-4AC6-8B54-322A74B03140}" type="pres">
      <dgm:prSet presAssocID="{02847DF6-48E0-488B-875B-61C7C74306D9}" presName="node" presStyleLbl="alignAccFollowNode1" presStyleIdx="3" presStyleCnt="5" custScaleX="392822">
        <dgm:presLayoutVars>
          <dgm:bulletEnabled val="1"/>
        </dgm:presLayoutVars>
      </dgm:prSet>
      <dgm:spPr/>
      <dgm:t>
        <a:bodyPr/>
        <a:lstStyle/>
        <a:p>
          <a:endParaRPr lang="fr-FR"/>
        </a:p>
      </dgm:t>
    </dgm:pt>
    <dgm:pt modelId="{28E231B9-50F6-4C86-8FA2-A13CD8D8056A}" type="pres">
      <dgm:prSet presAssocID="{6EC59FB3-3EB9-4EC3-A8E9-AF6F9A2B507E}" presName="vSp" presStyleCnt="0"/>
      <dgm:spPr/>
    </dgm:pt>
    <dgm:pt modelId="{4DA6F4F8-D046-4A0A-8D29-3EE7F920A7D9}" type="pres">
      <dgm:prSet presAssocID="{0885335D-0112-45EB-A343-FA2D1235425A}" presName="horFlow" presStyleCnt="0"/>
      <dgm:spPr/>
    </dgm:pt>
    <dgm:pt modelId="{DAE7BB24-FF70-420E-8730-1AD6669CCAA6}" type="pres">
      <dgm:prSet presAssocID="{0885335D-0112-45EB-A343-FA2D1235425A}" presName="bigChev" presStyleLbl="node1" presStyleIdx="4" presStyleCnt="5"/>
      <dgm:spPr/>
      <dgm:t>
        <a:bodyPr/>
        <a:lstStyle/>
        <a:p>
          <a:endParaRPr lang="fr-FR"/>
        </a:p>
      </dgm:t>
    </dgm:pt>
    <dgm:pt modelId="{36C7D6C7-76B1-40BA-A3DA-2ADB360E3E9C}" type="pres">
      <dgm:prSet presAssocID="{B2B961F0-EEAC-4C3A-9C7D-04B6D26D47AF}" presName="parTrans" presStyleCnt="0"/>
      <dgm:spPr/>
    </dgm:pt>
    <dgm:pt modelId="{72F07B15-DCBE-43CA-A1D6-E335CAA8BE1A}" type="pres">
      <dgm:prSet presAssocID="{13EB1E67-4B67-4BB6-9F60-8A81875F8DAF}" presName="node" presStyleLbl="alignAccFollowNode1" presStyleIdx="4" presStyleCnt="5" custScaleX="388143">
        <dgm:presLayoutVars>
          <dgm:bulletEnabled val="1"/>
        </dgm:presLayoutVars>
      </dgm:prSet>
      <dgm:spPr/>
      <dgm:t>
        <a:bodyPr/>
        <a:lstStyle/>
        <a:p>
          <a:endParaRPr lang="fr-FR"/>
        </a:p>
      </dgm:t>
    </dgm:pt>
  </dgm:ptLst>
  <dgm:cxnLst>
    <dgm:cxn modelId="{85AD2F24-3828-4047-B837-A4FC47AA8D7A}" type="presOf" srcId="{3EE18B8C-E8FD-4A45-AABB-B42970DFC8D7}" destId="{DA0A0849-65C0-42B1-A710-F52DA0BF7B11}" srcOrd="0" destOrd="0" presId="urn:microsoft.com/office/officeart/2005/8/layout/lProcess3"/>
    <dgm:cxn modelId="{E3024E4D-2C91-434C-AC30-2F8E2AB445E3}" srcId="{B8BD92AF-FF70-4BE3-AC1B-44EC51FA44BD}" destId="{830DBA15-6F22-42E6-9B7B-D73FDBD2996E}" srcOrd="0" destOrd="0" parTransId="{70683266-408C-44FE-BD44-40198D134A81}" sibTransId="{6D82E750-2079-46F3-B004-287F659F357B}"/>
    <dgm:cxn modelId="{31DFD89A-1DC2-4606-8E29-8FFA655E57D0}" type="presOf" srcId="{7BD13A29-9E0F-496A-B2D1-209B8803F3BC}" destId="{FCA3D202-A79C-469B-8F2A-3187B62E0A10}" srcOrd="0" destOrd="0" presId="urn:microsoft.com/office/officeart/2005/8/layout/lProcess3"/>
    <dgm:cxn modelId="{5A5778EB-8509-4377-8264-4BA4A6038A9A}" srcId="{B8BD92AF-FF70-4BE3-AC1B-44EC51FA44BD}" destId="{6EC59FB3-3EB9-4EC3-A8E9-AF6F9A2B507E}" srcOrd="3" destOrd="0" parTransId="{FB11910D-DD3F-4509-9869-FDD74B89568F}" sibTransId="{F27A5510-57E7-4D4A-994A-96BE612AEF74}"/>
    <dgm:cxn modelId="{42961FDD-ED05-48A1-A622-E3950059F7DF}" type="presOf" srcId="{0D380CCF-ED7C-4371-91EB-6BAB4EF7B757}" destId="{0EB9320D-726E-4B8A-9B84-7388F867B2E5}" srcOrd="0" destOrd="0" presId="urn:microsoft.com/office/officeart/2005/8/layout/lProcess3"/>
    <dgm:cxn modelId="{B83DF1DD-202D-4249-9CDC-BEF7D77C539E}" srcId="{830DBA15-6F22-42E6-9B7B-D73FDBD2996E}" destId="{3EE18B8C-E8FD-4A45-AABB-B42970DFC8D7}" srcOrd="0" destOrd="0" parTransId="{E6CF02E9-1B49-4FA1-9AE7-2554FEB5E0A7}" sibTransId="{2E670343-06E7-4E7F-B4BB-95C850619821}"/>
    <dgm:cxn modelId="{5AC1F00F-539A-4B56-9132-54D37186E0C7}" srcId="{B8BD92AF-FF70-4BE3-AC1B-44EC51FA44BD}" destId="{7BD13A29-9E0F-496A-B2D1-209B8803F3BC}" srcOrd="1" destOrd="0" parTransId="{3847EF1F-73FF-4A63-AEE1-7195FA7FB3AE}" sibTransId="{738B4737-E64B-4810-8181-30EDE00E9347}"/>
    <dgm:cxn modelId="{5747FB4D-CD4F-4C55-993F-EA50CF9939B4}" type="presOf" srcId="{02847DF6-48E0-488B-875B-61C7C74306D9}" destId="{FC5549E5-D056-4AC6-8B54-322A74B03140}" srcOrd="0" destOrd="0" presId="urn:microsoft.com/office/officeart/2005/8/layout/lProcess3"/>
    <dgm:cxn modelId="{DA830A68-A874-42C6-938C-7732076C8060}" type="presOf" srcId="{13EB1E67-4B67-4BB6-9F60-8A81875F8DAF}" destId="{72F07B15-DCBE-43CA-A1D6-E335CAA8BE1A}" srcOrd="0" destOrd="0" presId="urn:microsoft.com/office/officeart/2005/8/layout/lProcess3"/>
    <dgm:cxn modelId="{40F7AB95-E9D9-4994-B554-29D0A8838673}" srcId="{B8BD92AF-FF70-4BE3-AC1B-44EC51FA44BD}" destId="{0885335D-0112-45EB-A343-FA2D1235425A}" srcOrd="4" destOrd="0" parTransId="{ED4093DE-D3A6-4B56-89D8-1900F1FA1DAF}" sibTransId="{06553EC3-D1E3-486E-A1CA-084DB70E39D4}"/>
    <dgm:cxn modelId="{A3780934-9EEA-478B-8038-335A9EDBC696}" srcId="{7BD13A29-9E0F-496A-B2D1-209B8803F3BC}" destId="{0B46AF7A-5061-47E0-94DC-7DAE8F845B5A}" srcOrd="0" destOrd="0" parTransId="{23233781-620F-4B14-8F21-D2402996192F}" sibTransId="{CB5F1CEE-B36F-4880-811C-8CE9BD23BC0C}"/>
    <dgm:cxn modelId="{C33A6A14-EC30-4D46-872E-DC695D406C13}" type="presOf" srcId="{6EC59FB3-3EB9-4EC3-A8E9-AF6F9A2B507E}" destId="{C29B0175-8414-4FD2-8250-C8AF737C1398}" srcOrd="0" destOrd="0" presId="urn:microsoft.com/office/officeart/2005/8/layout/lProcess3"/>
    <dgm:cxn modelId="{653DF1D6-4773-481B-990E-B9F88F5A9345}" srcId="{B8BD92AF-FF70-4BE3-AC1B-44EC51FA44BD}" destId="{6C6C9DC4-6396-486C-A8C1-56762A94D4D1}" srcOrd="2" destOrd="0" parTransId="{F57BAC4D-E16E-4BD8-B780-8CD2AD6F3AA0}" sibTransId="{64B585A4-1179-478E-AD3B-3E2422CF3FBB}"/>
    <dgm:cxn modelId="{7A64F43E-67E5-4C41-A40D-3DB870D10A59}" srcId="{0885335D-0112-45EB-A343-FA2D1235425A}" destId="{13EB1E67-4B67-4BB6-9F60-8A81875F8DAF}" srcOrd="0" destOrd="0" parTransId="{B2B961F0-EEAC-4C3A-9C7D-04B6D26D47AF}" sibTransId="{22EEC29A-2BA9-4A97-8D9C-FBFF1ACAFFBD}"/>
    <dgm:cxn modelId="{1097F936-FE5E-4C82-B567-44F0B524D25C}" srcId="{6C6C9DC4-6396-486C-A8C1-56762A94D4D1}" destId="{0D380CCF-ED7C-4371-91EB-6BAB4EF7B757}" srcOrd="0" destOrd="0" parTransId="{C51ACEC1-48F3-4678-BA4A-C079C9E62698}" sibTransId="{717B4DD6-1750-455A-AEEA-4E778CDADE25}"/>
    <dgm:cxn modelId="{E50F2F09-2E5E-45AA-BA67-430AC8968E73}" type="presOf" srcId="{B8BD92AF-FF70-4BE3-AC1B-44EC51FA44BD}" destId="{BAB55A72-178B-47C0-A46E-FFC49D282273}" srcOrd="0" destOrd="0" presId="urn:microsoft.com/office/officeart/2005/8/layout/lProcess3"/>
    <dgm:cxn modelId="{AFECCA24-F0CF-4AFF-89DE-92FCC327DDA2}" type="presOf" srcId="{0885335D-0112-45EB-A343-FA2D1235425A}" destId="{DAE7BB24-FF70-420E-8730-1AD6669CCAA6}" srcOrd="0" destOrd="0" presId="urn:microsoft.com/office/officeart/2005/8/layout/lProcess3"/>
    <dgm:cxn modelId="{DC9D741C-CD16-4686-B5F6-390A522B346E}" srcId="{6EC59FB3-3EB9-4EC3-A8E9-AF6F9A2B507E}" destId="{02847DF6-48E0-488B-875B-61C7C74306D9}" srcOrd="0" destOrd="0" parTransId="{B7E3FFC6-1534-4243-B6FC-2576062DD94B}" sibTransId="{23328E74-1E62-48DE-91A8-65FCC8AE5677}"/>
    <dgm:cxn modelId="{EBF63D9B-63DA-4164-8D8F-D3E10759962A}" type="presOf" srcId="{6C6C9DC4-6396-486C-A8C1-56762A94D4D1}" destId="{A0E46D77-5690-49F2-9A6A-F557A4783B77}" srcOrd="0" destOrd="0" presId="urn:microsoft.com/office/officeart/2005/8/layout/lProcess3"/>
    <dgm:cxn modelId="{8D004613-720C-47A2-99E8-47A237CCC4C3}" type="presOf" srcId="{830DBA15-6F22-42E6-9B7B-D73FDBD2996E}" destId="{03DA9FDC-372F-42BE-9791-4DA633BC860D}" srcOrd="0" destOrd="0" presId="urn:microsoft.com/office/officeart/2005/8/layout/lProcess3"/>
    <dgm:cxn modelId="{8379F08C-BB11-45C1-8BE7-D90C6A86D741}" type="presOf" srcId="{0B46AF7A-5061-47E0-94DC-7DAE8F845B5A}" destId="{E5842D8D-9AEF-4761-A634-0FCE9F51CB04}" srcOrd="0" destOrd="0" presId="urn:microsoft.com/office/officeart/2005/8/layout/lProcess3"/>
    <dgm:cxn modelId="{4FA8A44F-6EE2-4BC1-B6B2-5A93130C22E7}" type="presParOf" srcId="{BAB55A72-178B-47C0-A46E-FFC49D282273}" destId="{E6003318-87FB-4CF5-A8EF-70B1AE11D0AB}" srcOrd="0" destOrd="0" presId="urn:microsoft.com/office/officeart/2005/8/layout/lProcess3"/>
    <dgm:cxn modelId="{55881C06-5F73-454C-9C4B-5C022808089F}" type="presParOf" srcId="{E6003318-87FB-4CF5-A8EF-70B1AE11D0AB}" destId="{03DA9FDC-372F-42BE-9791-4DA633BC860D}" srcOrd="0" destOrd="0" presId="urn:microsoft.com/office/officeart/2005/8/layout/lProcess3"/>
    <dgm:cxn modelId="{BB90E587-28B6-4D71-93CA-547524A36CA2}" type="presParOf" srcId="{E6003318-87FB-4CF5-A8EF-70B1AE11D0AB}" destId="{E7CF9506-463E-4AB4-A5EE-6BC1503C6F19}" srcOrd="1" destOrd="0" presId="urn:microsoft.com/office/officeart/2005/8/layout/lProcess3"/>
    <dgm:cxn modelId="{6551E6EE-3ED9-4A9B-AEDF-6CB9B13B5F1B}" type="presParOf" srcId="{E6003318-87FB-4CF5-A8EF-70B1AE11D0AB}" destId="{DA0A0849-65C0-42B1-A710-F52DA0BF7B11}" srcOrd="2" destOrd="0" presId="urn:microsoft.com/office/officeart/2005/8/layout/lProcess3"/>
    <dgm:cxn modelId="{DA0CF9B3-5F78-40AD-859A-481FD1D915E2}" type="presParOf" srcId="{BAB55A72-178B-47C0-A46E-FFC49D282273}" destId="{7F76F1E9-4475-456C-9B84-5A0759E4BAC3}" srcOrd="1" destOrd="0" presId="urn:microsoft.com/office/officeart/2005/8/layout/lProcess3"/>
    <dgm:cxn modelId="{7B87F575-6480-46FF-99F3-CB2948EDACCE}" type="presParOf" srcId="{BAB55A72-178B-47C0-A46E-FFC49D282273}" destId="{BECBF089-6B15-4365-8B29-836891F3B9EB}" srcOrd="2" destOrd="0" presId="urn:microsoft.com/office/officeart/2005/8/layout/lProcess3"/>
    <dgm:cxn modelId="{C2AF7C80-7A68-402B-A3BA-246F01FF8FA3}" type="presParOf" srcId="{BECBF089-6B15-4365-8B29-836891F3B9EB}" destId="{FCA3D202-A79C-469B-8F2A-3187B62E0A10}" srcOrd="0" destOrd="0" presId="urn:microsoft.com/office/officeart/2005/8/layout/lProcess3"/>
    <dgm:cxn modelId="{9DF92E9D-2B44-4AA2-A755-5D08FBBE1FC0}" type="presParOf" srcId="{BECBF089-6B15-4365-8B29-836891F3B9EB}" destId="{997C2022-EB2B-4396-BF0C-86167EC3BF66}" srcOrd="1" destOrd="0" presId="urn:microsoft.com/office/officeart/2005/8/layout/lProcess3"/>
    <dgm:cxn modelId="{5D45B56E-A535-4ECB-9CF8-0962D8D01438}" type="presParOf" srcId="{BECBF089-6B15-4365-8B29-836891F3B9EB}" destId="{E5842D8D-9AEF-4761-A634-0FCE9F51CB04}" srcOrd="2" destOrd="0" presId="urn:microsoft.com/office/officeart/2005/8/layout/lProcess3"/>
    <dgm:cxn modelId="{B2EA68FB-0998-434A-A6DB-4FAAFEEFED9A}" type="presParOf" srcId="{BAB55A72-178B-47C0-A46E-FFC49D282273}" destId="{448B9160-F3A7-43B1-B1B6-B60045E17105}" srcOrd="3" destOrd="0" presId="urn:microsoft.com/office/officeart/2005/8/layout/lProcess3"/>
    <dgm:cxn modelId="{C0971D76-11C4-4985-9C0F-DE4866E40A8C}" type="presParOf" srcId="{BAB55A72-178B-47C0-A46E-FFC49D282273}" destId="{63F05D22-D9BD-4906-8B75-34032666D6FD}" srcOrd="4" destOrd="0" presId="urn:microsoft.com/office/officeart/2005/8/layout/lProcess3"/>
    <dgm:cxn modelId="{638D1815-09DF-45D5-AA3D-EC54136B115E}" type="presParOf" srcId="{63F05D22-D9BD-4906-8B75-34032666D6FD}" destId="{A0E46D77-5690-49F2-9A6A-F557A4783B77}" srcOrd="0" destOrd="0" presId="urn:microsoft.com/office/officeart/2005/8/layout/lProcess3"/>
    <dgm:cxn modelId="{0FBA56B4-404A-4F64-B07C-B346723579E8}" type="presParOf" srcId="{63F05D22-D9BD-4906-8B75-34032666D6FD}" destId="{707693EF-D785-4F58-B139-5AE8AB2AF0EA}" srcOrd="1" destOrd="0" presId="urn:microsoft.com/office/officeart/2005/8/layout/lProcess3"/>
    <dgm:cxn modelId="{00E1DD9F-4A75-4E79-967B-949171DAB9EF}" type="presParOf" srcId="{63F05D22-D9BD-4906-8B75-34032666D6FD}" destId="{0EB9320D-726E-4B8A-9B84-7388F867B2E5}" srcOrd="2" destOrd="0" presId="urn:microsoft.com/office/officeart/2005/8/layout/lProcess3"/>
    <dgm:cxn modelId="{7D5CD159-AD5B-401D-8A28-210008AD52C4}" type="presParOf" srcId="{BAB55A72-178B-47C0-A46E-FFC49D282273}" destId="{F181F418-7AF1-4031-86FB-5029182B9882}" srcOrd="5" destOrd="0" presId="urn:microsoft.com/office/officeart/2005/8/layout/lProcess3"/>
    <dgm:cxn modelId="{F23A4EB3-39BE-413D-96ED-C5636DDDA7DB}" type="presParOf" srcId="{BAB55A72-178B-47C0-A46E-FFC49D282273}" destId="{2479AC4A-F8B5-4788-BFF1-90A6EE992794}" srcOrd="6" destOrd="0" presId="urn:microsoft.com/office/officeart/2005/8/layout/lProcess3"/>
    <dgm:cxn modelId="{BBD4AB42-04E4-4B09-8D9E-A43F3F48D822}" type="presParOf" srcId="{2479AC4A-F8B5-4788-BFF1-90A6EE992794}" destId="{C29B0175-8414-4FD2-8250-C8AF737C1398}" srcOrd="0" destOrd="0" presId="urn:microsoft.com/office/officeart/2005/8/layout/lProcess3"/>
    <dgm:cxn modelId="{11BCC5EA-D5AA-420F-AA4D-C31758953420}" type="presParOf" srcId="{2479AC4A-F8B5-4788-BFF1-90A6EE992794}" destId="{58B34A98-74DC-45DD-9D40-165924402990}" srcOrd="1" destOrd="0" presId="urn:microsoft.com/office/officeart/2005/8/layout/lProcess3"/>
    <dgm:cxn modelId="{1FFE11EE-6C0C-488B-B5CE-08B5A3853872}" type="presParOf" srcId="{2479AC4A-F8B5-4788-BFF1-90A6EE992794}" destId="{FC5549E5-D056-4AC6-8B54-322A74B03140}" srcOrd="2" destOrd="0" presId="urn:microsoft.com/office/officeart/2005/8/layout/lProcess3"/>
    <dgm:cxn modelId="{3B1028E3-29A1-4371-A8A5-DCB57FFED16F}" type="presParOf" srcId="{BAB55A72-178B-47C0-A46E-FFC49D282273}" destId="{28E231B9-50F6-4C86-8FA2-A13CD8D8056A}" srcOrd="7" destOrd="0" presId="urn:microsoft.com/office/officeart/2005/8/layout/lProcess3"/>
    <dgm:cxn modelId="{921D22AF-6A6D-4185-BD6A-F204D1F5B008}" type="presParOf" srcId="{BAB55A72-178B-47C0-A46E-FFC49D282273}" destId="{4DA6F4F8-D046-4A0A-8D29-3EE7F920A7D9}" srcOrd="8" destOrd="0" presId="urn:microsoft.com/office/officeart/2005/8/layout/lProcess3"/>
    <dgm:cxn modelId="{BF30186A-96AA-40C5-92F1-ADECD3903A15}" type="presParOf" srcId="{4DA6F4F8-D046-4A0A-8D29-3EE7F920A7D9}" destId="{DAE7BB24-FF70-420E-8730-1AD6669CCAA6}" srcOrd="0" destOrd="0" presId="urn:microsoft.com/office/officeart/2005/8/layout/lProcess3"/>
    <dgm:cxn modelId="{5FCB9F86-AC55-4B99-B0ED-E96ED6F5BC02}" type="presParOf" srcId="{4DA6F4F8-D046-4A0A-8D29-3EE7F920A7D9}" destId="{36C7D6C7-76B1-40BA-A3DA-2ADB360E3E9C}" srcOrd="1" destOrd="0" presId="urn:microsoft.com/office/officeart/2005/8/layout/lProcess3"/>
    <dgm:cxn modelId="{BF0E2846-FDC1-420A-B1C1-5A0018019156}" type="presParOf" srcId="{4DA6F4F8-D046-4A0A-8D29-3EE7F920A7D9}" destId="{72F07B15-DCBE-43CA-A1D6-E335CAA8BE1A}" srcOrd="2"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8BD92AF-FF70-4BE3-AC1B-44EC51FA44BD}" type="doc">
      <dgm:prSet loTypeId="urn:microsoft.com/office/officeart/2005/8/layout/lProcess3" loCatId="process" qsTypeId="urn:microsoft.com/office/officeart/2005/8/quickstyle/simple1" qsCatId="simple" csTypeId="urn:microsoft.com/office/officeart/2005/8/colors/colorful5" csCatId="colorful" phldr="1"/>
      <dgm:spPr/>
      <dgm:t>
        <a:bodyPr/>
        <a:lstStyle/>
        <a:p>
          <a:endParaRPr lang="fr-FR"/>
        </a:p>
      </dgm:t>
    </dgm:pt>
    <dgm:pt modelId="{830DBA15-6F22-42E6-9B7B-D73FDBD2996E}">
      <dgm:prSet phldrT="[Texte]" custT="1"/>
      <dgm:spPr/>
      <dgm:t>
        <a:bodyPr/>
        <a:lstStyle/>
        <a:p>
          <a:r>
            <a:rPr lang="fr-FR" sz="2000" b="1" dirty="0" err="1"/>
            <a:t>Government</a:t>
          </a:r>
          <a:r>
            <a:rPr lang="fr-FR" sz="2000" b="1" dirty="0"/>
            <a:t> </a:t>
          </a:r>
          <a:r>
            <a:rPr lang="fr-FR" sz="2000" b="1" dirty="0" err="1"/>
            <a:t>approach</a:t>
          </a:r>
          <a:endParaRPr lang="fr-FR" sz="2000" b="1" dirty="0"/>
        </a:p>
      </dgm:t>
    </dgm:pt>
    <dgm:pt modelId="{70683266-408C-44FE-BD44-40198D134A81}" type="parTrans" cxnId="{E3024E4D-2C91-434C-AC30-2F8E2AB445E3}">
      <dgm:prSet/>
      <dgm:spPr/>
      <dgm:t>
        <a:bodyPr/>
        <a:lstStyle/>
        <a:p>
          <a:endParaRPr lang="fr-FR" sz="1700"/>
        </a:p>
      </dgm:t>
    </dgm:pt>
    <dgm:pt modelId="{6D82E750-2079-46F3-B004-287F659F357B}" type="sibTrans" cxnId="{E3024E4D-2C91-434C-AC30-2F8E2AB445E3}">
      <dgm:prSet/>
      <dgm:spPr/>
      <dgm:t>
        <a:bodyPr/>
        <a:lstStyle/>
        <a:p>
          <a:endParaRPr lang="fr-FR" sz="1700"/>
        </a:p>
      </dgm:t>
    </dgm:pt>
    <dgm:pt modelId="{0B46AF7A-5061-47E0-94DC-7DAE8F845B5A}">
      <dgm:prSet phldrT="[Texte]" custT="1"/>
      <dgm:spPr/>
      <dgm:t>
        <a:bodyPr/>
        <a:lstStyle/>
        <a:p>
          <a:r>
            <a:rPr lang="en-US" sz="1700" dirty="0" smtClean="0"/>
            <a:t>A </a:t>
          </a:r>
          <a:r>
            <a:rPr lang="en-US" sz="1700" dirty="0"/>
            <a:t>need to improve synergies and collaboration between government agencies responsible for public procurement and sustainable development, to integrate </a:t>
          </a:r>
          <a:r>
            <a:rPr lang="fr-FR" sz="1700" dirty="0" err="1"/>
            <a:t>Sustainable</a:t>
          </a:r>
          <a:r>
            <a:rPr lang="fr-FR" sz="1700" dirty="0"/>
            <a:t> public </a:t>
          </a:r>
          <a:r>
            <a:rPr lang="fr-FR" sz="1700" dirty="0" err="1"/>
            <a:t>procurement</a:t>
          </a:r>
          <a:r>
            <a:rPr lang="en-US" sz="1700" dirty="0"/>
            <a:t> across government. </a:t>
          </a:r>
        </a:p>
        <a:p>
          <a:r>
            <a:rPr lang="fr-FR" sz="1700" dirty="0" err="1"/>
            <a:t>Sustainable</a:t>
          </a:r>
          <a:r>
            <a:rPr lang="fr-FR" sz="1700" dirty="0"/>
            <a:t> public </a:t>
          </a:r>
          <a:r>
            <a:rPr lang="fr-FR" sz="1700" dirty="0" err="1"/>
            <a:t>procurement</a:t>
          </a:r>
          <a:r>
            <a:rPr lang="en-US" sz="1700" dirty="0"/>
            <a:t> can be better integrated.</a:t>
          </a:r>
          <a:endParaRPr lang="fr-FR" sz="1700" dirty="0"/>
        </a:p>
      </dgm:t>
    </dgm:pt>
    <dgm:pt modelId="{23233781-620F-4B14-8F21-D2402996192F}" type="parTrans" cxnId="{A3780934-9EEA-478B-8038-335A9EDBC696}">
      <dgm:prSet/>
      <dgm:spPr/>
      <dgm:t>
        <a:bodyPr/>
        <a:lstStyle/>
        <a:p>
          <a:endParaRPr lang="fr-FR" sz="1700"/>
        </a:p>
      </dgm:t>
    </dgm:pt>
    <dgm:pt modelId="{CB5F1CEE-B36F-4880-811C-8CE9BD23BC0C}" type="sibTrans" cxnId="{A3780934-9EEA-478B-8038-335A9EDBC696}">
      <dgm:prSet/>
      <dgm:spPr/>
      <dgm:t>
        <a:bodyPr/>
        <a:lstStyle/>
        <a:p>
          <a:endParaRPr lang="fr-FR" sz="1700"/>
        </a:p>
      </dgm:t>
    </dgm:pt>
    <dgm:pt modelId="{BAB55A72-178B-47C0-A46E-FFC49D282273}" type="pres">
      <dgm:prSet presAssocID="{B8BD92AF-FF70-4BE3-AC1B-44EC51FA44BD}" presName="Name0" presStyleCnt="0">
        <dgm:presLayoutVars>
          <dgm:chPref val="3"/>
          <dgm:dir/>
          <dgm:animLvl val="lvl"/>
          <dgm:resizeHandles/>
        </dgm:presLayoutVars>
      </dgm:prSet>
      <dgm:spPr/>
      <dgm:t>
        <a:bodyPr/>
        <a:lstStyle/>
        <a:p>
          <a:endParaRPr lang="fr-FR"/>
        </a:p>
      </dgm:t>
    </dgm:pt>
    <dgm:pt modelId="{E6003318-87FB-4CF5-A8EF-70B1AE11D0AB}" type="pres">
      <dgm:prSet presAssocID="{830DBA15-6F22-42E6-9B7B-D73FDBD2996E}" presName="horFlow" presStyleCnt="0"/>
      <dgm:spPr/>
    </dgm:pt>
    <dgm:pt modelId="{03DA9FDC-372F-42BE-9791-4DA633BC860D}" type="pres">
      <dgm:prSet presAssocID="{830DBA15-6F22-42E6-9B7B-D73FDBD2996E}" presName="bigChev" presStyleLbl="node1" presStyleIdx="0" presStyleCnt="1"/>
      <dgm:spPr/>
      <dgm:t>
        <a:bodyPr/>
        <a:lstStyle/>
        <a:p>
          <a:endParaRPr lang="fr-FR"/>
        </a:p>
      </dgm:t>
    </dgm:pt>
    <dgm:pt modelId="{997C2022-EB2B-4396-BF0C-86167EC3BF66}" type="pres">
      <dgm:prSet presAssocID="{23233781-620F-4B14-8F21-D2402996192F}" presName="parTrans" presStyleCnt="0"/>
      <dgm:spPr/>
    </dgm:pt>
    <dgm:pt modelId="{E5842D8D-9AEF-4761-A634-0FCE9F51CB04}" type="pres">
      <dgm:prSet presAssocID="{0B46AF7A-5061-47E0-94DC-7DAE8F845B5A}" presName="node" presStyleLbl="alignAccFollowNode1" presStyleIdx="0" presStyleCnt="1" custScaleX="391534" custScaleY="140039">
        <dgm:presLayoutVars>
          <dgm:bulletEnabled val="1"/>
        </dgm:presLayoutVars>
      </dgm:prSet>
      <dgm:spPr/>
      <dgm:t>
        <a:bodyPr/>
        <a:lstStyle/>
        <a:p>
          <a:endParaRPr lang="fr-FR"/>
        </a:p>
      </dgm:t>
    </dgm:pt>
  </dgm:ptLst>
  <dgm:cxnLst>
    <dgm:cxn modelId="{A94E16D2-5BF6-4C0A-871F-A698110FF1BD}" type="presOf" srcId="{0B46AF7A-5061-47E0-94DC-7DAE8F845B5A}" destId="{E5842D8D-9AEF-4761-A634-0FCE9F51CB04}" srcOrd="0" destOrd="0" presId="urn:microsoft.com/office/officeart/2005/8/layout/lProcess3"/>
    <dgm:cxn modelId="{A3780934-9EEA-478B-8038-335A9EDBC696}" srcId="{830DBA15-6F22-42E6-9B7B-D73FDBD2996E}" destId="{0B46AF7A-5061-47E0-94DC-7DAE8F845B5A}" srcOrd="0" destOrd="0" parTransId="{23233781-620F-4B14-8F21-D2402996192F}" sibTransId="{CB5F1CEE-B36F-4880-811C-8CE9BD23BC0C}"/>
    <dgm:cxn modelId="{061DA243-3C55-4DA2-AE30-A9F948E3BFF3}" type="presOf" srcId="{B8BD92AF-FF70-4BE3-AC1B-44EC51FA44BD}" destId="{BAB55A72-178B-47C0-A46E-FFC49D282273}" srcOrd="0" destOrd="0" presId="urn:microsoft.com/office/officeart/2005/8/layout/lProcess3"/>
    <dgm:cxn modelId="{E3024E4D-2C91-434C-AC30-2F8E2AB445E3}" srcId="{B8BD92AF-FF70-4BE3-AC1B-44EC51FA44BD}" destId="{830DBA15-6F22-42E6-9B7B-D73FDBD2996E}" srcOrd="0" destOrd="0" parTransId="{70683266-408C-44FE-BD44-40198D134A81}" sibTransId="{6D82E750-2079-46F3-B004-287F659F357B}"/>
    <dgm:cxn modelId="{B939A54B-10B7-4DA2-A5F3-9A191B913DC7}" type="presOf" srcId="{830DBA15-6F22-42E6-9B7B-D73FDBD2996E}" destId="{03DA9FDC-372F-42BE-9791-4DA633BC860D}" srcOrd="0" destOrd="0" presId="urn:microsoft.com/office/officeart/2005/8/layout/lProcess3"/>
    <dgm:cxn modelId="{3F2AD902-1996-463F-9E2D-F7E61134B951}" type="presParOf" srcId="{BAB55A72-178B-47C0-A46E-FFC49D282273}" destId="{E6003318-87FB-4CF5-A8EF-70B1AE11D0AB}" srcOrd="0" destOrd="0" presId="urn:microsoft.com/office/officeart/2005/8/layout/lProcess3"/>
    <dgm:cxn modelId="{50F6639C-AABA-4ED0-8064-B3D410CF1BD9}" type="presParOf" srcId="{E6003318-87FB-4CF5-A8EF-70B1AE11D0AB}" destId="{03DA9FDC-372F-42BE-9791-4DA633BC860D}" srcOrd="0" destOrd="0" presId="urn:microsoft.com/office/officeart/2005/8/layout/lProcess3"/>
    <dgm:cxn modelId="{D4F5A603-FA49-4FAA-85C6-F9BEC5F75614}" type="presParOf" srcId="{E6003318-87FB-4CF5-A8EF-70B1AE11D0AB}" destId="{997C2022-EB2B-4396-BF0C-86167EC3BF66}" srcOrd="1" destOrd="0" presId="urn:microsoft.com/office/officeart/2005/8/layout/lProcess3"/>
    <dgm:cxn modelId="{2AEE141E-A312-40AB-8B0E-16E56731EDEB}" type="presParOf" srcId="{E6003318-87FB-4CF5-A8EF-70B1AE11D0AB}" destId="{E5842D8D-9AEF-4761-A634-0FCE9F51CB04}" srcOrd="2"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3766E71-3468-4DE2-8A6F-D6C452E6993B}" type="doc">
      <dgm:prSet loTypeId="urn:microsoft.com/office/officeart/2005/8/layout/funnel1" loCatId="process" qsTypeId="urn:microsoft.com/office/officeart/2005/8/quickstyle/simple1" qsCatId="simple" csTypeId="urn:microsoft.com/office/officeart/2005/8/colors/colorful1" csCatId="colorful" phldr="1"/>
      <dgm:spPr/>
      <dgm:t>
        <a:bodyPr/>
        <a:lstStyle/>
        <a:p>
          <a:endParaRPr lang="fr-FR"/>
        </a:p>
      </dgm:t>
    </dgm:pt>
    <dgm:pt modelId="{4ADEB998-E447-4CF8-9E46-6DFA1AABE201}">
      <dgm:prSet phldrT="[Texte]" custT="1"/>
      <dgm:spPr/>
      <dgm:t>
        <a:bodyPr/>
        <a:lstStyle/>
        <a:p>
          <a:r>
            <a:rPr lang="fr-FR" sz="1600" b="1" dirty="0" err="1">
              <a:solidFill>
                <a:prstClr val="black"/>
              </a:solidFill>
            </a:rPr>
            <a:t>Improving</a:t>
          </a:r>
          <a:r>
            <a:rPr lang="fr-FR" sz="1600" b="1" dirty="0">
              <a:solidFill>
                <a:prstClr val="black"/>
              </a:solidFill>
            </a:rPr>
            <a:t> </a:t>
          </a:r>
          <a:r>
            <a:rPr lang="fr-FR" sz="1600" b="1" dirty="0" err="1">
              <a:solidFill>
                <a:prstClr val="black"/>
              </a:solidFill>
            </a:rPr>
            <a:t>regulation</a:t>
          </a:r>
          <a:endParaRPr lang="fr-FR" sz="1600" dirty="0"/>
        </a:p>
      </dgm:t>
    </dgm:pt>
    <dgm:pt modelId="{E9FF2E0B-4C85-4F6F-95C5-5DCE3F0B9378}" type="parTrans" cxnId="{F7759479-6890-45E7-8EC3-4343628AD64F}">
      <dgm:prSet/>
      <dgm:spPr/>
      <dgm:t>
        <a:bodyPr/>
        <a:lstStyle/>
        <a:p>
          <a:endParaRPr lang="fr-FR"/>
        </a:p>
      </dgm:t>
    </dgm:pt>
    <dgm:pt modelId="{54621562-707B-4995-891C-10BCC27518EE}" type="sibTrans" cxnId="{F7759479-6890-45E7-8EC3-4343628AD64F}">
      <dgm:prSet/>
      <dgm:spPr/>
      <dgm:t>
        <a:bodyPr/>
        <a:lstStyle/>
        <a:p>
          <a:endParaRPr lang="fr-FR"/>
        </a:p>
      </dgm:t>
    </dgm:pt>
    <dgm:pt modelId="{52736F2D-5650-4616-9763-AA5CC476E2A1}">
      <dgm:prSet phldrT="[Texte]" custT="1"/>
      <dgm:spPr/>
      <dgm:t>
        <a:bodyPr/>
        <a:lstStyle/>
        <a:p>
          <a:r>
            <a:rPr lang="fr-FR" sz="1600" b="1" dirty="0" err="1">
              <a:solidFill>
                <a:prstClr val="black"/>
              </a:solidFill>
            </a:rPr>
            <a:t>Capacity</a:t>
          </a:r>
          <a:r>
            <a:rPr lang="fr-FR" sz="1600" b="1" dirty="0">
              <a:solidFill>
                <a:prstClr val="black"/>
              </a:solidFill>
            </a:rPr>
            <a:t> building</a:t>
          </a:r>
          <a:endParaRPr lang="fr-FR" sz="1600" dirty="0"/>
        </a:p>
      </dgm:t>
    </dgm:pt>
    <dgm:pt modelId="{0C46B0F1-D47D-416F-A2A6-1C78309363E8}" type="parTrans" cxnId="{313E04A3-6297-42D8-88C2-36480C83E5DA}">
      <dgm:prSet/>
      <dgm:spPr/>
      <dgm:t>
        <a:bodyPr/>
        <a:lstStyle/>
        <a:p>
          <a:endParaRPr lang="fr-FR"/>
        </a:p>
      </dgm:t>
    </dgm:pt>
    <dgm:pt modelId="{232DB029-7965-4C83-BB76-5F618927142F}" type="sibTrans" cxnId="{313E04A3-6297-42D8-88C2-36480C83E5DA}">
      <dgm:prSet/>
      <dgm:spPr/>
      <dgm:t>
        <a:bodyPr/>
        <a:lstStyle/>
        <a:p>
          <a:endParaRPr lang="fr-FR"/>
        </a:p>
      </dgm:t>
    </dgm:pt>
    <dgm:pt modelId="{4753923D-B570-406B-8268-065DAC3906DC}">
      <dgm:prSet custT="1"/>
      <dgm:spPr/>
      <dgm:t>
        <a:bodyPr/>
        <a:lstStyle/>
        <a:p>
          <a:r>
            <a:rPr lang="fr-FR" sz="1600" b="1">
              <a:solidFill>
                <a:schemeClr val="tx1"/>
              </a:solidFill>
            </a:rPr>
            <a:t>Awareness and communication</a:t>
          </a:r>
          <a:endParaRPr lang="fr-FR" sz="1600" b="1" dirty="0">
            <a:solidFill>
              <a:schemeClr val="tx1"/>
            </a:solidFill>
          </a:endParaRPr>
        </a:p>
      </dgm:t>
    </dgm:pt>
    <dgm:pt modelId="{EB644CFB-5547-4B78-B802-FEB9C0A02053}" type="parTrans" cxnId="{A799DD46-DC5A-422B-B3F8-EE05C643B2E0}">
      <dgm:prSet/>
      <dgm:spPr/>
      <dgm:t>
        <a:bodyPr/>
        <a:lstStyle/>
        <a:p>
          <a:endParaRPr lang="fr-FR"/>
        </a:p>
      </dgm:t>
    </dgm:pt>
    <dgm:pt modelId="{B6BDE1BF-396C-4A71-8B37-1C55BA91C39D}" type="sibTrans" cxnId="{A799DD46-DC5A-422B-B3F8-EE05C643B2E0}">
      <dgm:prSet/>
      <dgm:spPr/>
      <dgm:t>
        <a:bodyPr/>
        <a:lstStyle/>
        <a:p>
          <a:endParaRPr lang="fr-FR"/>
        </a:p>
      </dgm:t>
    </dgm:pt>
    <dgm:pt modelId="{0CF54124-2FB5-40C0-A69B-042AA90FC8F5}">
      <dgm:prSet/>
      <dgm:spPr/>
      <dgm:t>
        <a:bodyPr/>
        <a:lstStyle/>
        <a:p>
          <a:r>
            <a:rPr lang="fr-FR" dirty="0"/>
            <a:t>2024 - 2026</a:t>
          </a:r>
        </a:p>
      </dgm:t>
    </dgm:pt>
    <dgm:pt modelId="{9595CF61-C6AF-4F13-A99F-A03913DB8EB2}" type="parTrans" cxnId="{40166C90-FC9C-4762-A421-24F89897F0D7}">
      <dgm:prSet/>
      <dgm:spPr/>
      <dgm:t>
        <a:bodyPr/>
        <a:lstStyle/>
        <a:p>
          <a:endParaRPr lang="fr-FR"/>
        </a:p>
      </dgm:t>
    </dgm:pt>
    <dgm:pt modelId="{5666B5C7-2576-4A54-9AE4-9D35FE07A049}" type="sibTrans" cxnId="{40166C90-FC9C-4762-A421-24F89897F0D7}">
      <dgm:prSet/>
      <dgm:spPr/>
      <dgm:t>
        <a:bodyPr/>
        <a:lstStyle/>
        <a:p>
          <a:endParaRPr lang="fr-FR"/>
        </a:p>
      </dgm:t>
    </dgm:pt>
    <dgm:pt modelId="{C40CE514-C22B-4833-83CB-7144697E0280}">
      <dgm:prSet phldrT="[Texte]"/>
      <dgm:spPr/>
      <dgm:t>
        <a:bodyPr/>
        <a:lstStyle/>
        <a:p>
          <a:endParaRPr lang="fr-FR" dirty="0"/>
        </a:p>
      </dgm:t>
    </dgm:pt>
    <dgm:pt modelId="{E5C49FB0-4C98-4AFB-9DA5-FF98C57BA919}" type="parTrans" cxnId="{24D5EEE7-FF15-442D-B2B5-0BA16E798DCF}">
      <dgm:prSet/>
      <dgm:spPr/>
      <dgm:t>
        <a:bodyPr/>
        <a:lstStyle/>
        <a:p>
          <a:endParaRPr lang="fr-FR"/>
        </a:p>
      </dgm:t>
    </dgm:pt>
    <dgm:pt modelId="{AAEC8E3C-5AFC-4D4D-8E4C-9887B59621C1}" type="sibTrans" cxnId="{24D5EEE7-FF15-442D-B2B5-0BA16E798DCF}">
      <dgm:prSet/>
      <dgm:spPr/>
      <dgm:t>
        <a:bodyPr/>
        <a:lstStyle/>
        <a:p>
          <a:endParaRPr lang="fr-FR"/>
        </a:p>
      </dgm:t>
    </dgm:pt>
    <dgm:pt modelId="{19A5FB46-3CAF-420F-AFDD-165D211B27A3}" type="pres">
      <dgm:prSet presAssocID="{73766E71-3468-4DE2-8A6F-D6C452E6993B}" presName="Name0" presStyleCnt="0">
        <dgm:presLayoutVars>
          <dgm:chMax val="4"/>
          <dgm:resizeHandles val="exact"/>
        </dgm:presLayoutVars>
      </dgm:prSet>
      <dgm:spPr/>
      <dgm:t>
        <a:bodyPr/>
        <a:lstStyle/>
        <a:p>
          <a:endParaRPr lang="fr-FR"/>
        </a:p>
      </dgm:t>
    </dgm:pt>
    <dgm:pt modelId="{35AA95B8-9A39-4403-A719-C8D9DD97ADA2}" type="pres">
      <dgm:prSet presAssocID="{73766E71-3468-4DE2-8A6F-D6C452E6993B}" presName="ellipse" presStyleLbl="trBgShp" presStyleIdx="0" presStyleCnt="1"/>
      <dgm:spPr/>
    </dgm:pt>
    <dgm:pt modelId="{4C65AF3A-7D35-4C68-8F4F-C374B2B31186}" type="pres">
      <dgm:prSet presAssocID="{73766E71-3468-4DE2-8A6F-D6C452E6993B}" presName="arrow1" presStyleLbl="fgShp" presStyleIdx="0" presStyleCnt="1"/>
      <dgm:spPr/>
    </dgm:pt>
    <dgm:pt modelId="{F18D6681-21B3-4617-98F0-42EDC7AFCEDD}" type="pres">
      <dgm:prSet presAssocID="{73766E71-3468-4DE2-8A6F-D6C452E6993B}" presName="rectangle" presStyleLbl="revTx" presStyleIdx="0" presStyleCnt="1">
        <dgm:presLayoutVars>
          <dgm:bulletEnabled val="1"/>
        </dgm:presLayoutVars>
      </dgm:prSet>
      <dgm:spPr/>
      <dgm:t>
        <a:bodyPr/>
        <a:lstStyle/>
        <a:p>
          <a:endParaRPr lang="fr-FR"/>
        </a:p>
      </dgm:t>
    </dgm:pt>
    <dgm:pt modelId="{68FC79DD-8C48-46E1-BA5C-727D3748C0C6}" type="pres">
      <dgm:prSet presAssocID="{52736F2D-5650-4616-9763-AA5CC476E2A1}" presName="item1" presStyleLbl="node1" presStyleIdx="0" presStyleCnt="3" custScaleX="134982" custScaleY="102351">
        <dgm:presLayoutVars>
          <dgm:bulletEnabled val="1"/>
        </dgm:presLayoutVars>
      </dgm:prSet>
      <dgm:spPr/>
      <dgm:t>
        <a:bodyPr/>
        <a:lstStyle/>
        <a:p>
          <a:endParaRPr lang="fr-FR"/>
        </a:p>
      </dgm:t>
    </dgm:pt>
    <dgm:pt modelId="{68E25BDE-EFA3-4BBB-9B97-49F2E15AD4AE}" type="pres">
      <dgm:prSet presAssocID="{4753923D-B570-406B-8268-065DAC3906DC}" presName="item2" presStyleLbl="node1" presStyleIdx="1" presStyleCnt="3" custScaleX="134982" custScaleY="102351" custLinFactNeighborY="-9315">
        <dgm:presLayoutVars>
          <dgm:bulletEnabled val="1"/>
        </dgm:presLayoutVars>
      </dgm:prSet>
      <dgm:spPr/>
      <dgm:t>
        <a:bodyPr/>
        <a:lstStyle/>
        <a:p>
          <a:endParaRPr lang="fr-FR"/>
        </a:p>
      </dgm:t>
    </dgm:pt>
    <dgm:pt modelId="{744B5A93-DD93-45DF-944E-C2550B66A0F5}" type="pres">
      <dgm:prSet presAssocID="{0CF54124-2FB5-40C0-A69B-042AA90FC8F5}" presName="item3" presStyleLbl="node1" presStyleIdx="2" presStyleCnt="3" custScaleX="134982" custScaleY="102351">
        <dgm:presLayoutVars>
          <dgm:bulletEnabled val="1"/>
        </dgm:presLayoutVars>
      </dgm:prSet>
      <dgm:spPr/>
      <dgm:t>
        <a:bodyPr/>
        <a:lstStyle/>
        <a:p>
          <a:endParaRPr lang="fr-FR"/>
        </a:p>
      </dgm:t>
    </dgm:pt>
    <dgm:pt modelId="{3E4B381A-F1BD-4543-8E86-AD542E14D47A}" type="pres">
      <dgm:prSet presAssocID="{73766E71-3468-4DE2-8A6F-D6C452E6993B}" presName="funnel" presStyleLbl="trAlignAcc1" presStyleIdx="0" presStyleCnt="1" custLinFactNeighborX="1665" custLinFactNeighborY="-893"/>
      <dgm:spPr/>
    </dgm:pt>
  </dgm:ptLst>
  <dgm:cxnLst>
    <dgm:cxn modelId="{4D80C908-921F-4DCB-9A1F-0BFDC3FEB310}" type="presOf" srcId="{4ADEB998-E447-4CF8-9E46-6DFA1AABE201}" destId="{744B5A93-DD93-45DF-944E-C2550B66A0F5}" srcOrd="0" destOrd="0" presId="urn:microsoft.com/office/officeart/2005/8/layout/funnel1"/>
    <dgm:cxn modelId="{313E04A3-6297-42D8-88C2-36480C83E5DA}" srcId="{73766E71-3468-4DE2-8A6F-D6C452E6993B}" destId="{52736F2D-5650-4616-9763-AA5CC476E2A1}" srcOrd="1" destOrd="0" parTransId="{0C46B0F1-D47D-416F-A2A6-1C78309363E8}" sibTransId="{232DB029-7965-4C83-BB76-5F618927142F}"/>
    <dgm:cxn modelId="{0A3809E0-F185-45BE-AA20-858C98D83DB1}" type="presOf" srcId="{52736F2D-5650-4616-9763-AA5CC476E2A1}" destId="{68E25BDE-EFA3-4BBB-9B97-49F2E15AD4AE}" srcOrd="0" destOrd="0" presId="urn:microsoft.com/office/officeart/2005/8/layout/funnel1"/>
    <dgm:cxn modelId="{24D5EEE7-FF15-442D-B2B5-0BA16E798DCF}" srcId="{73766E71-3468-4DE2-8A6F-D6C452E6993B}" destId="{C40CE514-C22B-4833-83CB-7144697E0280}" srcOrd="4" destOrd="0" parTransId="{E5C49FB0-4C98-4AFB-9DA5-FF98C57BA919}" sibTransId="{AAEC8E3C-5AFC-4D4D-8E4C-9887B59621C1}"/>
    <dgm:cxn modelId="{A799DD46-DC5A-422B-B3F8-EE05C643B2E0}" srcId="{73766E71-3468-4DE2-8A6F-D6C452E6993B}" destId="{4753923D-B570-406B-8268-065DAC3906DC}" srcOrd="2" destOrd="0" parTransId="{EB644CFB-5547-4B78-B802-FEB9C0A02053}" sibTransId="{B6BDE1BF-396C-4A71-8B37-1C55BA91C39D}"/>
    <dgm:cxn modelId="{A3F3692E-D250-49D1-A944-C19E05D38843}" type="presOf" srcId="{0CF54124-2FB5-40C0-A69B-042AA90FC8F5}" destId="{F18D6681-21B3-4617-98F0-42EDC7AFCEDD}" srcOrd="0" destOrd="0" presId="urn:microsoft.com/office/officeart/2005/8/layout/funnel1"/>
    <dgm:cxn modelId="{40166C90-FC9C-4762-A421-24F89897F0D7}" srcId="{73766E71-3468-4DE2-8A6F-D6C452E6993B}" destId="{0CF54124-2FB5-40C0-A69B-042AA90FC8F5}" srcOrd="3" destOrd="0" parTransId="{9595CF61-C6AF-4F13-A99F-A03913DB8EB2}" sibTransId="{5666B5C7-2576-4A54-9AE4-9D35FE07A049}"/>
    <dgm:cxn modelId="{DC0003F1-ED4E-428C-B6EA-8D5514DB5498}" type="presOf" srcId="{4753923D-B570-406B-8268-065DAC3906DC}" destId="{68FC79DD-8C48-46E1-BA5C-727D3748C0C6}" srcOrd="0" destOrd="0" presId="urn:microsoft.com/office/officeart/2005/8/layout/funnel1"/>
    <dgm:cxn modelId="{B174EFFF-817D-4156-86F5-7580FB292FF5}" type="presOf" srcId="{73766E71-3468-4DE2-8A6F-D6C452E6993B}" destId="{19A5FB46-3CAF-420F-AFDD-165D211B27A3}" srcOrd="0" destOrd="0" presId="urn:microsoft.com/office/officeart/2005/8/layout/funnel1"/>
    <dgm:cxn modelId="{F7759479-6890-45E7-8EC3-4343628AD64F}" srcId="{73766E71-3468-4DE2-8A6F-D6C452E6993B}" destId="{4ADEB998-E447-4CF8-9E46-6DFA1AABE201}" srcOrd="0" destOrd="0" parTransId="{E9FF2E0B-4C85-4F6F-95C5-5DCE3F0B9378}" sibTransId="{54621562-707B-4995-891C-10BCC27518EE}"/>
    <dgm:cxn modelId="{D1502697-9C26-44F9-80DA-C43462693DA3}" type="presParOf" srcId="{19A5FB46-3CAF-420F-AFDD-165D211B27A3}" destId="{35AA95B8-9A39-4403-A719-C8D9DD97ADA2}" srcOrd="0" destOrd="0" presId="urn:microsoft.com/office/officeart/2005/8/layout/funnel1"/>
    <dgm:cxn modelId="{96C3F2C2-5E3B-402F-9A75-5807475446A1}" type="presParOf" srcId="{19A5FB46-3CAF-420F-AFDD-165D211B27A3}" destId="{4C65AF3A-7D35-4C68-8F4F-C374B2B31186}" srcOrd="1" destOrd="0" presId="urn:microsoft.com/office/officeart/2005/8/layout/funnel1"/>
    <dgm:cxn modelId="{122FCC35-E554-46BC-BFB8-68C2CCCBD373}" type="presParOf" srcId="{19A5FB46-3CAF-420F-AFDD-165D211B27A3}" destId="{F18D6681-21B3-4617-98F0-42EDC7AFCEDD}" srcOrd="2" destOrd="0" presId="urn:microsoft.com/office/officeart/2005/8/layout/funnel1"/>
    <dgm:cxn modelId="{44C9DDE2-6D15-4A97-A5B2-B11F049508E8}" type="presParOf" srcId="{19A5FB46-3CAF-420F-AFDD-165D211B27A3}" destId="{68FC79DD-8C48-46E1-BA5C-727D3748C0C6}" srcOrd="3" destOrd="0" presId="urn:microsoft.com/office/officeart/2005/8/layout/funnel1"/>
    <dgm:cxn modelId="{D781D7C8-111D-4268-BC62-3CDF76B6643A}" type="presParOf" srcId="{19A5FB46-3CAF-420F-AFDD-165D211B27A3}" destId="{68E25BDE-EFA3-4BBB-9B97-49F2E15AD4AE}" srcOrd="4" destOrd="0" presId="urn:microsoft.com/office/officeart/2005/8/layout/funnel1"/>
    <dgm:cxn modelId="{830F4ADA-79BB-452D-B25F-B88FEA94B15D}" type="presParOf" srcId="{19A5FB46-3CAF-420F-AFDD-165D211B27A3}" destId="{744B5A93-DD93-45DF-944E-C2550B66A0F5}" srcOrd="5" destOrd="0" presId="urn:microsoft.com/office/officeart/2005/8/layout/funnel1"/>
    <dgm:cxn modelId="{28DB77BE-0463-4ADA-82A7-9D624615AC56}" type="presParOf" srcId="{19A5FB46-3CAF-420F-AFDD-165D211B27A3}" destId="{3E4B381A-F1BD-4543-8E86-AD542E14D47A}" srcOrd="6" destOrd="0" presId="urn:microsoft.com/office/officeart/2005/8/layout/funne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EA459F-A8CB-46A4-8770-C3A919E59526}">
      <dsp:nvSpPr>
        <dsp:cNvPr id="0" name=""/>
        <dsp:cNvSpPr/>
      </dsp:nvSpPr>
      <dsp:spPr>
        <a:xfrm rot="5400000">
          <a:off x="-139225" y="229076"/>
          <a:ext cx="928171" cy="649720"/>
        </a:xfrm>
        <a:prstGeom prst="chevron">
          <a:avLst/>
        </a:prstGeom>
        <a:solidFill>
          <a:schemeClr val="accent6">
            <a:lumMod val="7500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noProof="0" dirty="0"/>
            <a:t>01</a:t>
          </a:r>
        </a:p>
      </dsp:txBody>
      <dsp:txXfrm rot="-5400000">
        <a:off x="1" y="414710"/>
        <a:ext cx="649720" cy="278451"/>
      </dsp:txXfrm>
    </dsp:sp>
    <dsp:sp modelId="{286765A1-CA20-442D-A17B-09D4705F7F6C}">
      <dsp:nvSpPr>
        <dsp:cNvPr id="0" name=""/>
        <dsp:cNvSpPr/>
      </dsp:nvSpPr>
      <dsp:spPr>
        <a:xfrm rot="5400000">
          <a:off x="5479417" y="-4828979"/>
          <a:ext cx="781578" cy="10440971"/>
        </a:xfrm>
        <a:prstGeom prst="round2Same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noProof="0" dirty="0"/>
            <a:t>Vision &amp; Policy</a:t>
          </a:r>
        </a:p>
      </dsp:txBody>
      <dsp:txXfrm rot="-5400000">
        <a:off x="649721" y="38870"/>
        <a:ext cx="10402818" cy="705272"/>
      </dsp:txXfrm>
    </dsp:sp>
    <dsp:sp modelId="{74BD9A6A-818A-4172-96E3-B016C65DCB86}">
      <dsp:nvSpPr>
        <dsp:cNvPr id="0" name=""/>
        <dsp:cNvSpPr/>
      </dsp:nvSpPr>
      <dsp:spPr>
        <a:xfrm rot="5400000">
          <a:off x="-139225" y="1129145"/>
          <a:ext cx="928171" cy="649720"/>
        </a:xfrm>
        <a:prstGeom prst="chevron">
          <a:avLst/>
        </a:prstGeom>
        <a:solidFill>
          <a:schemeClr val="accent6">
            <a:lumMod val="60000"/>
            <a:lumOff val="4000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noProof="0" dirty="0"/>
            <a:t>02</a:t>
          </a:r>
        </a:p>
      </dsp:txBody>
      <dsp:txXfrm rot="-5400000">
        <a:off x="1" y="1314779"/>
        <a:ext cx="649720" cy="278451"/>
      </dsp:txXfrm>
    </dsp:sp>
    <dsp:sp modelId="{1D8BF884-E1F7-4204-9011-35C97B13DB77}">
      <dsp:nvSpPr>
        <dsp:cNvPr id="0" name=""/>
        <dsp:cNvSpPr/>
      </dsp:nvSpPr>
      <dsp:spPr>
        <a:xfrm rot="5400000">
          <a:off x="5505890" y="-3911462"/>
          <a:ext cx="728631" cy="10440971"/>
        </a:xfrm>
        <a:prstGeom prst="round2Same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noProof="0" dirty="0"/>
            <a:t>Procurement Framework</a:t>
          </a:r>
        </a:p>
      </dsp:txBody>
      <dsp:txXfrm rot="-5400000">
        <a:off x="649721" y="980276"/>
        <a:ext cx="10405402" cy="657493"/>
      </dsp:txXfrm>
    </dsp:sp>
    <dsp:sp modelId="{BE804925-1101-4CAD-BF2C-A3D974FF715F}">
      <dsp:nvSpPr>
        <dsp:cNvPr id="0" name=""/>
        <dsp:cNvSpPr/>
      </dsp:nvSpPr>
      <dsp:spPr>
        <a:xfrm rot="5400000">
          <a:off x="-139225" y="2010126"/>
          <a:ext cx="928171" cy="649720"/>
        </a:xfrm>
        <a:prstGeom prst="chevron">
          <a:avLst/>
        </a:prstGeom>
        <a:solidFill>
          <a:schemeClr val="accent6">
            <a:lumMod val="40000"/>
            <a:lumOff val="6000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noProof="0" dirty="0"/>
            <a:t>03</a:t>
          </a:r>
        </a:p>
      </dsp:txBody>
      <dsp:txXfrm rot="-5400000">
        <a:off x="1" y="2195760"/>
        <a:ext cx="649720" cy="278451"/>
      </dsp:txXfrm>
    </dsp:sp>
    <dsp:sp modelId="{181A7558-E284-42A1-98D7-14112ECEA0D5}">
      <dsp:nvSpPr>
        <dsp:cNvPr id="0" name=""/>
        <dsp:cNvSpPr/>
      </dsp:nvSpPr>
      <dsp:spPr>
        <a:xfrm rot="5400000">
          <a:off x="5524979" y="-3004309"/>
          <a:ext cx="690454" cy="10440971"/>
        </a:xfrm>
        <a:prstGeom prst="round2Same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noProof="0" dirty="0"/>
            <a:t>Institutions &amp; Capacity</a:t>
          </a:r>
        </a:p>
      </dsp:txBody>
      <dsp:txXfrm rot="-5400000">
        <a:off x="649721" y="1904654"/>
        <a:ext cx="10407266" cy="623044"/>
      </dsp:txXfrm>
    </dsp:sp>
    <dsp:sp modelId="{6B5B06D6-6F03-4067-9AC3-6D69DF14B9DB}">
      <dsp:nvSpPr>
        <dsp:cNvPr id="0" name=""/>
        <dsp:cNvSpPr/>
      </dsp:nvSpPr>
      <dsp:spPr>
        <a:xfrm rot="5400000">
          <a:off x="-139225" y="2903738"/>
          <a:ext cx="928171" cy="649720"/>
        </a:xfrm>
        <a:prstGeom prst="chevron">
          <a:avLst/>
        </a:prstGeom>
        <a:solidFill>
          <a:schemeClr val="accent6">
            <a:lumMod val="20000"/>
            <a:lumOff val="8000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noProof="0" dirty="0"/>
            <a:t>04</a:t>
          </a:r>
        </a:p>
      </dsp:txBody>
      <dsp:txXfrm rot="-5400000">
        <a:off x="1" y="3089372"/>
        <a:ext cx="649720" cy="278451"/>
      </dsp:txXfrm>
    </dsp:sp>
    <dsp:sp modelId="{40499C6F-7E66-4A1B-B91C-A061DF872FF4}">
      <dsp:nvSpPr>
        <dsp:cNvPr id="0" name=""/>
        <dsp:cNvSpPr/>
      </dsp:nvSpPr>
      <dsp:spPr>
        <a:xfrm rot="5400000">
          <a:off x="5512348" y="-2088635"/>
          <a:ext cx="715714" cy="10440971"/>
        </a:xfrm>
        <a:prstGeom prst="round2Same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noProof="0" dirty="0"/>
            <a:t>Market Engagement</a:t>
          </a:r>
        </a:p>
      </dsp:txBody>
      <dsp:txXfrm rot="-5400000">
        <a:off x="649720" y="2808931"/>
        <a:ext cx="10406033" cy="645838"/>
      </dsp:txXfrm>
    </dsp:sp>
    <dsp:sp modelId="{DA7DF627-FB33-4D20-ABAE-43697546B47E}">
      <dsp:nvSpPr>
        <dsp:cNvPr id="0" name=""/>
        <dsp:cNvSpPr/>
      </dsp:nvSpPr>
      <dsp:spPr>
        <a:xfrm rot="5400000">
          <a:off x="-139225" y="3789904"/>
          <a:ext cx="928171" cy="649720"/>
        </a:xfrm>
        <a:prstGeom prst="chevron">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noProof="0" dirty="0"/>
            <a:t>05</a:t>
          </a:r>
        </a:p>
      </dsp:txBody>
      <dsp:txXfrm rot="-5400000">
        <a:off x="1" y="3975538"/>
        <a:ext cx="649720" cy="278451"/>
      </dsp:txXfrm>
    </dsp:sp>
    <dsp:sp modelId="{901782C5-F91D-413B-A2EC-526AC2D26C30}">
      <dsp:nvSpPr>
        <dsp:cNvPr id="0" name=""/>
        <dsp:cNvSpPr/>
      </dsp:nvSpPr>
      <dsp:spPr>
        <a:xfrm rot="5400000">
          <a:off x="5519793" y="-1181943"/>
          <a:ext cx="700825" cy="10440971"/>
        </a:xfrm>
        <a:prstGeom prst="round2SameRect">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noProof="0" dirty="0"/>
            <a:t>Procurement Practice</a:t>
          </a:r>
        </a:p>
      </dsp:txBody>
      <dsp:txXfrm rot="-5400000">
        <a:off x="649721" y="3722340"/>
        <a:ext cx="10406760" cy="632403"/>
      </dsp:txXfrm>
    </dsp:sp>
    <dsp:sp modelId="{E5D256DB-9A66-4AE0-8EF8-0512550A29E6}">
      <dsp:nvSpPr>
        <dsp:cNvPr id="0" name=""/>
        <dsp:cNvSpPr/>
      </dsp:nvSpPr>
      <dsp:spPr>
        <a:xfrm rot="5400000">
          <a:off x="-139225" y="4689140"/>
          <a:ext cx="928171" cy="649720"/>
        </a:xfrm>
        <a:prstGeom prst="chevron">
          <a:avLst/>
        </a:prstGeom>
        <a:solidFill>
          <a:schemeClr val="accent6">
            <a:lumMod val="20000"/>
            <a:lumOff val="8000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noProof="0" dirty="0"/>
            <a:t>06</a:t>
          </a:r>
        </a:p>
      </dsp:txBody>
      <dsp:txXfrm rot="-5400000">
        <a:off x="1" y="4874774"/>
        <a:ext cx="649720" cy="278451"/>
      </dsp:txXfrm>
    </dsp:sp>
    <dsp:sp modelId="{01B4B295-F44D-4792-B61B-A37B5E5671D4}">
      <dsp:nvSpPr>
        <dsp:cNvPr id="0" name=""/>
        <dsp:cNvSpPr/>
      </dsp:nvSpPr>
      <dsp:spPr>
        <a:xfrm rot="5400000">
          <a:off x="5507440" y="-245766"/>
          <a:ext cx="725530" cy="10440971"/>
        </a:xfrm>
        <a:prstGeom prst="round2Same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noProof="0" dirty="0"/>
            <a:t>Monitoring &amp; Impact</a:t>
          </a:r>
        </a:p>
      </dsp:txBody>
      <dsp:txXfrm rot="-5400000">
        <a:off x="649720" y="4647371"/>
        <a:ext cx="10405554" cy="6546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08D68-7BFC-4B02-B619-07FFD175BA0B}">
      <dsp:nvSpPr>
        <dsp:cNvPr id="0" name=""/>
        <dsp:cNvSpPr/>
      </dsp:nvSpPr>
      <dsp:spPr>
        <a:xfrm>
          <a:off x="0" y="0"/>
          <a:ext cx="9994605" cy="1841052"/>
        </a:xfrm>
        <a:prstGeom prst="rect">
          <a:avLst/>
        </a:prstGeom>
        <a:solidFill>
          <a:schemeClr val="accent6">
            <a:lumMod val="60000"/>
            <a:lumOff val="40000"/>
          </a:schemeClr>
        </a:solidFill>
        <a:ln>
          <a:solidFill>
            <a:schemeClr val="accent6">
              <a:lumMod val="20000"/>
              <a:lumOff val="80000"/>
            </a:schemeClr>
          </a:solidFill>
        </a:ln>
        <a:effectLst/>
      </dsp:spPr>
      <dsp:style>
        <a:lnRef idx="0">
          <a:scrgbClr r="0" g="0" b="0"/>
        </a:lnRef>
        <a:fillRef idx="1">
          <a:scrgbClr r="0" g="0" b="0"/>
        </a:fillRef>
        <a:effectRef idx="0">
          <a:scrgbClr r="0" g="0" b="0"/>
        </a:effectRef>
        <a:fontRef idx="minor"/>
      </dsp:style>
      <dsp:txBody>
        <a:bodyPr spcFirstLastPara="0" vert="horz" wrap="square" lIns="243840" tIns="243840" rIns="243840" bIns="243840" numCol="1" spcCol="1270" anchor="ctr" anchorCtr="0">
          <a:noAutofit/>
        </a:bodyPr>
        <a:lstStyle/>
        <a:p>
          <a:pPr lvl="0" algn="ctr" defTabSz="2844800">
            <a:lnSpc>
              <a:spcPct val="90000"/>
            </a:lnSpc>
            <a:spcBef>
              <a:spcPct val="0"/>
            </a:spcBef>
            <a:spcAft>
              <a:spcPct val="35000"/>
            </a:spcAft>
          </a:pPr>
          <a:r>
            <a:rPr lang="fr-FR" sz="6400" kern="1200" dirty="0"/>
            <a:t>Vision &amp; </a:t>
          </a:r>
          <a:r>
            <a:rPr lang="fr-FR" sz="6400" kern="1200" dirty="0" smtClean="0"/>
            <a:t>Policy: </a:t>
          </a:r>
          <a:r>
            <a:rPr lang="fr-FR" sz="6400" kern="1200" dirty="0" err="1" smtClean="0">
              <a:solidFill>
                <a:schemeClr val="accent6">
                  <a:lumMod val="50000"/>
                </a:schemeClr>
              </a:solidFill>
            </a:rPr>
            <a:t>Think</a:t>
          </a:r>
          <a:r>
            <a:rPr lang="fr-FR" sz="6400" kern="1200" dirty="0" smtClean="0">
              <a:solidFill>
                <a:schemeClr val="accent6">
                  <a:lumMod val="50000"/>
                </a:schemeClr>
              </a:solidFill>
            </a:rPr>
            <a:t> Global</a:t>
          </a:r>
          <a:endParaRPr lang="fr-FR" sz="6400" kern="1200" dirty="0">
            <a:solidFill>
              <a:schemeClr val="accent6">
                <a:lumMod val="50000"/>
              </a:schemeClr>
            </a:solidFill>
          </a:endParaRPr>
        </a:p>
      </dsp:txBody>
      <dsp:txXfrm>
        <a:off x="0" y="0"/>
        <a:ext cx="9994605" cy="1841052"/>
      </dsp:txXfrm>
    </dsp:sp>
    <dsp:sp modelId="{CAB2DFD1-E2F8-4180-A56A-051F87BADC12}">
      <dsp:nvSpPr>
        <dsp:cNvPr id="0" name=""/>
        <dsp:cNvSpPr/>
      </dsp:nvSpPr>
      <dsp:spPr>
        <a:xfrm>
          <a:off x="0" y="1841052"/>
          <a:ext cx="2498651" cy="3866209"/>
        </a:xfrm>
        <a:prstGeom prst="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n-US" sz="2000" b="1" kern="1200" dirty="0">
              <a:solidFill>
                <a:schemeClr val="tx1"/>
              </a:solidFill>
            </a:rPr>
            <a:t>High-level political </a:t>
          </a:r>
          <a:r>
            <a:rPr lang="en-US" sz="2000" b="1" kern="1200" dirty="0" smtClean="0">
              <a:solidFill>
                <a:schemeClr val="tx1"/>
              </a:solidFill>
            </a:rPr>
            <a:t>will and commitment </a:t>
          </a:r>
        </a:p>
        <a:p>
          <a:pPr lvl="0" algn="just" defTabSz="889000">
            <a:lnSpc>
              <a:spcPct val="90000"/>
            </a:lnSpc>
            <a:spcBef>
              <a:spcPct val="0"/>
            </a:spcBef>
            <a:spcAft>
              <a:spcPct val="35000"/>
            </a:spcAft>
          </a:pPr>
          <a:endParaRPr lang="en-US" sz="2000" b="1" kern="1200" dirty="0" smtClean="0">
            <a:solidFill>
              <a:schemeClr val="tx1"/>
            </a:solidFill>
          </a:endParaRPr>
        </a:p>
        <a:p>
          <a:pPr lvl="0" algn="just" defTabSz="889000">
            <a:lnSpc>
              <a:spcPct val="90000"/>
            </a:lnSpc>
            <a:spcBef>
              <a:spcPct val="0"/>
            </a:spcBef>
            <a:spcAft>
              <a:spcPct val="35000"/>
            </a:spcAft>
          </a:pPr>
          <a:r>
            <a:rPr lang="en-US" sz="2000" b="1" kern="1200" dirty="0" smtClean="0">
              <a:solidFill>
                <a:schemeClr val="tx1"/>
              </a:solidFill>
            </a:rPr>
            <a:t>Linking </a:t>
          </a:r>
          <a:r>
            <a:rPr lang="en-US" sz="2000" b="1" kern="1200" dirty="0">
              <a:solidFill>
                <a:schemeClr val="tx1"/>
              </a:solidFill>
            </a:rPr>
            <a:t>SPP to existing policy </a:t>
          </a:r>
          <a:r>
            <a:rPr lang="en-US" sz="2000" b="1" kern="1200" dirty="0" smtClean="0">
              <a:solidFill>
                <a:schemeClr val="tx1"/>
              </a:solidFill>
            </a:rPr>
            <a:t>objectives: </a:t>
          </a:r>
          <a:r>
            <a:rPr lang="fr-FR" sz="2000" b="1" kern="1200" dirty="0" smtClean="0">
              <a:solidFill>
                <a:schemeClr val="tx1"/>
              </a:solidFill>
            </a:rPr>
            <a:t>country </a:t>
          </a:r>
          <a:r>
            <a:rPr lang="en-US" sz="2000" b="1" kern="1200" dirty="0" smtClean="0">
              <a:solidFill>
                <a:schemeClr val="tx1"/>
              </a:solidFill>
            </a:rPr>
            <a:t>benefits</a:t>
          </a:r>
        </a:p>
        <a:p>
          <a:pPr lvl="0" algn="just" defTabSz="889000">
            <a:lnSpc>
              <a:spcPct val="90000"/>
            </a:lnSpc>
            <a:spcBef>
              <a:spcPct val="0"/>
            </a:spcBef>
            <a:spcAft>
              <a:spcPct val="35000"/>
            </a:spcAft>
          </a:pPr>
          <a:endParaRPr lang="en-US" sz="2000" b="1" kern="1200" dirty="0" smtClean="0">
            <a:solidFill>
              <a:schemeClr val="tx1"/>
            </a:solidFill>
          </a:endParaRPr>
        </a:p>
        <a:p>
          <a:pPr lvl="0" algn="just" defTabSz="889000">
            <a:lnSpc>
              <a:spcPct val="90000"/>
            </a:lnSpc>
            <a:spcBef>
              <a:spcPct val="0"/>
            </a:spcBef>
            <a:spcAft>
              <a:spcPct val="35000"/>
            </a:spcAft>
          </a:pPr>
          <a:r>
            <a:rPr lang="en-US" sz="2000" b="1" kern="1200" dirty="0" smtClean="0">
              <a:solidFill>
                <a:schemeClr val="tx1"/>
              </a:solidFill>
            </a:rPr>
            <a:t>Drive a global government approach (Political positive message)</a:t>
          </a:r>
          <a:endParaRPr lang="fr-FR" sz="2000" b="1" kern="1200" dirty="0">
            <a:solidFill>
              <a:schemeClr val="tx1"/>
            </a:solidFill>
          </a:endParaRPr>
        </a:p>
      </dsp:txBody>
      <dsp:txXfrm>
        <a:off x="0" y="1841052"/>
        <a:ext cx="2498651" cy="3866209"/>
      </dsp:txXfrm>
    </dsp:sp>
    <dsp:sp modelId="{6E816CB9-284F-497C-82A5-EDABE052924A}">
      <dsp:nvSpPr>
        <dsp:cNvPr id="0" name=""/>
        <dsp:cNvSpPr/>
      </dsp:nvSpPr>
      <dsp:spPr>
        <a:xfrm>
          <a:off x="2498651" y="1841052"/>
          <a:ext cx="2498651" cy="3866209"/>
        </a:xfrm>
        <a:prstGeom prst="rect">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n-US" sz="2000" b="1" kern="1200" dirty="0">
              <a:solidFill>
                <a:schemeClr val="tx1"/>
              </a:solidFill>
            </a:rPr>
            <a:t>Enhance high level </a:t>
          </a:r>
          <a:r>
            <a:rPr lang="en-US" sz="2000" b="1" kern="1200" dirty="0" smtClean="0">
              <a:solidFill>
                <a:schemeClr val="tx1"/>
              </a:solidFill>
            </a:rPr>
            <a:t>decision-makers</a:t>
          </a:r>
        </a:p>
        <a:p>
          <a:pPr lvl="0" algn="just" defTabSz="889000">
            <a:lnSpc>
              <a:spcPct val="90000"/>
            </a:lnSpc>
            <a:spcBef>
              <a:spcPct val="0"/>
            </a:spcBef>
            <a:spcAft>
              <a:spcPct val="35000"/>
            </a:spcAft>
          </a:pPr>
          <a:endParaRPr lang="en-US" sz="2000" b="1" kern="1200" dirty="0" smtClean="0">
            <a:solidFill>
              <a:schemeClr val="tx1"/>
            </a:solidFill>
          </a:endParaRPr>
        </a:p>
        <a:p>
          <a:pPr lvl="0" algn="just" defTabSz="889000">
            <a:lnSpc>
              <a:spcPct val="90000"/>
            </a:lnSpc>
            <a:spcBef>
              <a:spcPct val="0"/>
            </a:spcBef>
            <a:spcAft>
              <a:spcPct val="35000"/>
            </a:spcAft>
          </a:pPr>
          <a:r>
            <a:rPr lang="en-US" sz="2000" b="1" kern="1200" dirty="0" smtClean="0">
              <a:solidFill>
                <a:schemeClr val="tx1"/>
              </a:solidFill>
            </a:rPr>
            <a:t>Awareness </a:t>
          </a:r>
          <a:r>
            <a:rPr lang="en-US" sz="2000" b="1" kern="1200" dirty="0">
              <a:solidFill>
                <a:schemeClr val="tx1"/>
              </a:solidFill>
            </a:rPr>
            <a:t>related to </a:t>
          </a:r>
          <a:r>
            <a:rPr lang="en-US" sz="2000" b="1" kern="1200" dirty="0" smtClean="0">
              <a:solidFill>
                <a:schemeClr val="tx1"/>
              </a:solidFill>
            </a:rPr>
            <a:t>SPP by sharing: </a:t>
          </a:r>
        </a:p>
        <a:p>
          <a:pPr lvl="0" algn="just" defTabSz="889000">
            <a:lnSpc>
              <a:spcPct val="90000"/>
            </a:lnSpc>
            <a:spcBef>
              <a:spcPct val="0"/>
            </a:spcBef>
            <a:spcAft>
              <a:spcPct val="35000"/>
            </a:spcAft>
          </a:pPr>
          <a:r>
            <a:rPr lang="en-US" sz="1800" b="1" kern="1200" dirty="0" smtClean="0">
              <a:solidFill>
                <a:schemeClr val="accent6">
                  <a:lumMod val="50000"/>
                </a:schemeClr>
              </a:solidFill>
            </a:rPr>
            <a:t>Best </a:t>
          </a:r>
          <a:r>
            <a:rPr lang="en-US" sz="1800" b="1" kern="1200" dirty="0">
              <a:solidFill>
                <a:schemeClr val="accent6">
                  <a:lumMod val="50000"/>
                </a:schemeClr>
              </a:solidFill>
            </a:rPr>
            <a:t>practices</a:t>
          </a:r>
          <a:r>
            <a:rPr lang="en-US" sz="1800" b="1" kern="1200" dirty="0" smtClean="0">
              <a:solidFill>
                <a:schemeClr val="accent6">
                  <a:lumMod val="50000"/>
                </a:schemeClr>
              </a:solidFill>
            </a:rPr>
            <a:t>,</a:t>
          </a:r>
        </a:p>
        <a:p>
          <a:pPr lvl="0" algn="just" defTabSz="889000">
            <a:lnSpc>
              <a:spcPct val="90000"/>
            </a:lnSpc>
            <a:spcBef>
              <a:spcPct val="0"/>
            </a:spcBef>
            <a:spcAft>
              <a:spcPct val="35000"/>
            </a:spcAft>
          </a:pPr>
          <a:r>
            <a:rPr lang="en-US" sz="1800" b="1" kern="1200" dirty="0" smtClean="0">
              <a:solidFill>
                <a:schemeClr val="accent6">
                  <a:lumMod val="50000"/>
                </a:schemeClr>
              </a:solidFill>
            </a:rPr>
            <a:t>Impact </a:t>
          </a:r>
          <a:r>
            <a:rPr lang="en-US" sz="1800" b="1" kern="1200" dirty="0">
              <a:solidFill>
                <a:schemeClr val="accent6">
                  <a:lumMod val="50000"/>
                </a:schemeClr>
              </a:solidFill>
            </a:rPr>
            <a:t>studies, </a:t>
          </a:r>
          <a:endParaRPr lang="en-US" sz="1800" b="1" kern="1200" dirty="0" smtClean="0">
            <a:solidFill>
              <a:schemeClr val="accent6">
                <a:lumMod val="50000"/>
              </a:schemeClr>
            </a:solidFill>
          </a:endParaRPr>
        </a:p>
        <a:p>
          <a:pPr lvl="0" algn="just" defTabSz="889000">
            <a:lnSpc>
              <a:spcPct val="90000"/>
            </a:lnSpc>
            <a:spcBef>
              <a:spcPct val="0"/>
            </a:spcBef>
            <a:spcAft>
              <a:spcPct val="35000"/>
            </a:spcAft>
          </a:pPr>
          <a:r>
            <a:rPr lang="en-US" sz="1800" b="1" kern="1200" dirty="0" smtClean="0">
              <a:solidFill>
                <a:schemeClr val="accent6">
                  <a:lumMod val="50000"/>
                </a:schemeClr>
              </a:solidFill>
            </a:rPr>
            <a:t>Data </a:t>
          </a:r>
          <a:r>
            <a:rPr lang="en-US" sz="1800" b="1" kern="1200" dirty="0">
              <a:solidFill>
                <a:schemeClr val="accent6">
                  <a:lumMod val="50000"/>
                </a:schemeClr>
              </a:solidFill>
            </a:rPr>
            <a:t>proof, </a:t>
          </a:r>
          <a:endParaRPr lang="en-US" sz="1800" b="1" kern="1200" dirty="0" smtClean="0">
            <a:solidFill>
              <a:schemeClr val="accent6">
                <a:lumMod val="50000"/>
              </a:schemeClr>
            </a:solidFill>
          </a:endParaRPr>
        </a:p>
        <a:p>
          <a:pPr lvl="0" algn="just" defTabSz="889000">
            <a:lnSpc>
              <a:spcPct val="90000"/>
            </a:lnSpc>
            <a:spcBef>
              <a:spcPct val="0"/>
            </a:spcBef>
            <a:spcAft>
              <a:spcPct val="35000"/>
            </a:spcAft>
          </a:pPr>
          <a:r>
            <a:rPr lang="en-US" sz="1800" b="1" kern="1200" dirty="0" smtClean="0">
              <a:solidFill>
                <a:schemeClr val="accent6">
                  <a:lumMod val="50000"/>
                </a:schemeClr>
              </a:solidFill>
            </a:rPr>
            <a:t>Compared Experiences</a:t>
          </a:r>
          <a:r>
            <a:rPr lang="en-US" sz="1800" b="1" kern="1200" dirty="0">
              <a:solidFill>
                <a:schemeClr val="accent6">
                  <a:lumMod val="50000"/>
                </a:schemeClr>
              </a:solidFill>
            </a:rPr>
            <a:t>, </a:t>
          </a:r>
          <a:endParaRPr lang="en-US" sz="1800" b="1" kern="1200" dirty="0" smtClean="0">
            <a:solidFill>
              <a:schemeClr val="accent6">
                <a:lumMod val="50000"/>
              </a:schemeClr>
            </a:solidFill>
          </a:endParaRPr>
        </a:p>
        <a:p>
          <a:pPr lvl="0" algn="just" defTabSz="889000">
            <a:lnSpc>
              <a:spcPct val="90000"/>
            </a:lnSpc>
            <a:spcBef>
              <a:spcPct val="0"/>
            </a:spcBef>
            <a:spcAft>
              <a:spcPct val="35000"/>
            </a:spcAft>
          </a:pPr>
          <a:r>
            <a:rPr lang="en-US" sz="1800" b="1" kern="1200" dirty="0" smtClean="0">
              <a:solidFill>
                <a:schemeClr val="accent6">
                  <a:lumMod val="50000"/>
                </a:schemeClr>
              </a:solidFill>
            </a:rPr>
            <a:t>success stories</a:t>
          </a:r>
          <a:endParaRPr lang="fr-FR" sz="1800" b="1" kern="1200" dirty="0">
            <a:solidFill>
              <a:schemeClr val="accent6">
                <a:lumMod val="50000"/>
              </a:schemeClr>
            </a:solidFill>
          </a:endParaRPr>
        </a:p>
      </dsp:txBody>
      <dsp:txXfrm>
        <a:off x="2498651" y="1841052"/>
        <a:ext cx="2498651" cy="3866209"/>
      </dsp:txXfrm>
    </dsp:sp>
    <dsp:sp modelId="{1C88D5FC-7262-4BA8-BBD4-9BB999C59959}">
      <dsp:nvSpPr>
        <dsp:cNvPr id="0" name=""/>
        <dsp:cNvSpPr/>
      </dsp:nvSpPr>
      <dsp:spPr>
        <a:xfrm>
          <a:off x="4997302" y="1841052"/>
          <a:ext cx="2498651" cy="3866209"/>
        </a:xfrm>
        <a:prstGeom prst="rect">
          <a:avLst/>
        </a:prstGeom>
        <a:solidFill>
          <a:srgbClr val="97C77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n-US" sz="2000" b="1" kern="1200" dirty="0">
              <a:solidFill>
                <a:schemeClr val="tx1"/>
              </a:solidFill>
            </a:rPr>
            <a:t>Mobilize decision-makers for an adhesion </a:t>
          </a:r>
          <a:r>
            <a:rPr lang="en-US" sz="2000" b="1" kern="1200" dirty="0" smtClean="0">
              <a:solidFill>
                <a:schemeClr val="tx1"/>
              </a:solidFill>
            </a:rPr>
            <a:t>of all   </a:t>
          </a:r>
          <a:r>
            <a:rPr lang="en-US" sz="2000" b="1" kern="1200" dirty="0">
              <a:solidFill>
                <a:schemeClr val="tx1"/>
              </a:solidFill>
            </a:rPr>
            <a:t>stakeholders with the objective of support </a:t>
          </a:r>
          <a:endParaRPr lang="en-US" sz="2000" b="1" kern="1200" dirty="0" smtClean="0">
            <a:solidFill>
              <a:schemeClr val="tx1"/>
            </a:solidFill>
          </a:endParaRPr>
        </a:p>
        <a:p>
          <a:pPr lvl="0" algn="just" defTabSz="889000">
            <a:lnSpc>
              <a:spcPct val="90000"/>
            </a:lnSpc>
            <a:spcBef>
              <a:spcPct val="0"/>
            </a:spcBef>
            <a:spcAft>
              <a:spcPct val="35000"/>
            </a:spcAft>
          </a:pPr>
          <a:r>
            <a:rPr lang="en-US" sz="2000" b="1" kern="1200" dirty="0" smtClean="0">
              <a:solidFill>
                <a:schemeClr val="tx1"/>
              </a:solidFill>
            </a:rPr>
            <a:t>Stakeholders: </a:t>
          </a:r>
        </a:p>
        <a:p>
          <a:pPr lvl="0" algn="just" defTabSz="889000">
            <a:lnSpc>
              <a:spcPct val="90000"/>
            </a:lnSpc>
            <a:spcBef>
              <a:spcPct val="0"/>
            </a:spcBef>
            <a:spcAft>
              <a:spcPct val="35000"/>
            </a:spcAft>
          </a:pPr>
          <a:r>
            <a:rPr lang="en-US" sz="1800" b="1" kern="1200" dirty="0" smtClean="0">
              <a:solidFill>
                <a:schemeClr val="accent6">
                  <a:lumMod val="50000"/>
                </a:schemeClr>
              </a:solidFill>
            </a:rPr>
            <a:t>Presidency</a:t>
          </a:r>
          <a:r>
            <a:rPr lang="en-US" sz="1800" b="1" kern="1200" dirty="0">
              <a:solidFill>
                <a:schemeClr val="accent6">
                  <a:lumMod val="50000"/>
                </a:schemeClr>
              </a:solidFill>
            </a:rPr>
            <a:t>, </a:t>
          </a:r>
          <a:endParaRPr lang="en-US" sz="1800" b="1" kern="1200" dirty="0" smtClean="0">
            <a:solidFill>
              <a:schemeClr val="accent6">
                <a:lumMod val="50000"/>
              </a:schemeClr>
            </a:solidFill>
          </a:endParaRPr>
        </a:p>
        <a:p>
          <a:pPr lvl="0" algn="just" defTabSz="889000">
            <a:lnSpc>
              <a:spcPct val="90000"/>
            </a:lnSpc>
            <a:spcBef>
              <a:spcPct val="0"/>
            </a:spcBef>
            <a:spcAft>
              <a:spcPct val="35000"/>
            </a:spcAft>
          </a:pPr>
          <a:r>
            <a:rPr lang="en-US" sz="1800" b="1" kern="1200" dirty="0" smtClean="0">
              <a:solidFill>
                <a:schemeClr val="accent6">
                  <a:lumMod val="50000"/>
                </a:schemeClr>
              </a:solidFill>
            </a:rPr>
            <a:t>Ministers</a:t>
          </a:r>
          <a:r>
            <a:rPr lang="en-US" sz="1800" b="1" kern="1200" dirty="0">
              <a:solidFill>
                <a:schemeClr val="accent6">
                  <a:lumMod val="50000"/>
                </a:schemeClr>
              </a:solidFill>
            </a:rPr>
            <a:t>, </a:t>
          </a:r>
          <a:endParaRPr lang="en-US" sz="1800" b="1" kern="1200" dirty="0" smtClean="0">
            <a:solidFill>
              <a:schemeClr val="accent6">
                <a:lumMod val="50000"/>
              </a:schemeClr>
            </a:solidFill>
          </a:endParaRPr>
        </a:p>
        <a:p>
          <a:pPr lvl="0" algn="just" defTabSz="889000">
            <a:lnSpc>
              <a:spcPct val="90000"/>
            </a:lnSpc>
            <a:spcBef>
              <a:spcPct val="0"/>
            </a:spcBef>
            <a:spcAft>
              <a:spcPct val="35000"/>
            </a:spcAft>
          </a:pPr>
          <a:r>
            <a:rPr lang="en-US" sz="1800" b="1" kern="1200" dirty="0" smtClean="0">
              <a:solidFill>
                <a:schemeClr val="accent6">
                  <a:lumMod val="50000"/>
                </a:schemeClr>
              </a:solidFill>
            </a:rPr>
            <a:t>Private sector </a:t>
          </a:r>
        </a:p>
        <a:p>
          <a:pPr lvl="0" algn="just" defTabSz="889000">
            <a:lnSpc>
              <a:spcPct val="90000"/>
            </a:lnSpc>
            <a:spcBef>
              <a:spcPct val="0"/>
            </a:spcBef>
            <a:spcAft>
              <a:spcPct val="35000"/>
            </a:spcAft>
          </a:pPr>
          <a:r>
            <a:rPr lang="fr-FR" sz="1800" b="1" kern="1200" dirty="0" smtClean="0">
              <a:solidFill>
                <a:schemeClr val="accent6">
                  <a:lumMod val="50000"/>
                </a:schemeClr>
              </a:solidFill>
            </a:rPr>
            <a:t>control and audit bodies</a:t>
          </a:r>
          <a:r>
            <a:rPr lang="en-US" sz="1800" b="1" kern="1200" dirty="0" smtClean="0">
              <a:solidFill>
                <a:schemeClr val="accent6">
                  <a:lumMod val="50000"/>
                </a:schemeClr>
              </a:solidFill>
            </a:rPr>
            <a:t> </a:t>
          </a:r>
        </a:p>
        <a:p>
          <a:pPr lvl="0" algn="just" defTabSz="889000">
            <a:lnSpc>
              <a:spcPct val="90000"/>
            </a:lnSpc>
            <a:spcBef>
              <a:spcPct val="0"/>
            </a:spcBef>
            <a:spcAft>
              <a:spcPct val="35000"/>
            </a:spcAft>
          </a:pPr>
          <a:r>
            <a:rPr lang="en-US" sz="1800" b="1" kern="1200" dirty="0" smtClean="0">
              <a:solidFill>
                <a:schemeClr val="accent6">
                  <a:lumMod val="50000"/>
                </a:schemeClr>
              </a:solidFill>
            </a:rPr>
            <a:t>Civil Society</a:t>
          </a:r>
        </a:p>
      </dsp:txBody>
      <dsp:txXfrm>
        <a:off x="4997302" y="1841052"/>
        <a:ext cx="2498651" cy="3866209"/>
      </dsp:txXfrm>
    </dsp:sp>
    <dsp:sp modelId="{2C1FCC20-A110-42F6-8275-CD9A94E25ABF}">
      <dsp:nvSpPr>
        <dsp:cNvPr id="0" name=""/>
        <dsp:cNvSpPr/>
      </dsp:nvSpPr>
      <dsp:spPr>
        <a:xfrm>
          <a:off x="7495953" y="1841052"/>
          <a:ext cx="2498651" cy="3866209"/>
        </a:xfrm>
        <a:prstGeom prst="rect">
          <a:avLst/>
        </a:prstGeom>
        <a:solidFill>
          <a:srgbClr val="63BA4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dirty="0" smtClean="0">
              <a:solidFill>
                <a:schemeClr val="tx1"/>
              </a:solidFill>
            </a:rPr>
            <a:t>WHO ?</a:t>
          </a:r>
          <a:endParaRPr lang="en-US" sz="2000" b="1" kern="1200" dirty="0" smtClean="0">
            <a:solidFill>
              <a:schemeClr val="tx1"/>
            </a:solidFill>
          </a:endParaRPr>
        </a:p>
        <a:p>
          <a:pPr lvl="0" algn="just" defTabSz="1422400">
            <a:lnSpc>
              <a:spcPct val="90000"/>
            </a:lnSpc>
            <a:spcBef>
              <a:spcPct val="0"/>
            </a:spcBef>
            <a:spcAft>
              <a:spcPct val="35000"/>
            </a:spcAft>
          </a:pPr>
          <a:r>
            <a:rPr lang="fr-FR" sz="2000" b="1" kern="1200" dirty="0" smtClean="0">
              <a:solidFill>
                <a:schemeClr val="tx1"/>
              </a:solidFill>
            </a:rPr>
            <a:t>Appoint </a:t>
          </a:r>
          <a:r>
            <a:rPr lang="fr-FR" sz="2000" b="1" kern="1200" dirty="0">
              <a:solidFill>
                <a:schemeClr val="tx1"/>
              </a:solidFill>
            </a:rPr>
            <a:t>a leader </a:t>
          </a:r>
          <a:r>
            <a:rPr lang="en-US" sz="2000" b="1" kern="1200" dirty="0" smtClean="0">
              <a:solidFill>
                <a:schemeClr val="tx1"/>
              </a:solidFill>
            </a:rPr>
            <a:t>in Strategic position</a:t>
          </a:r>
          <a:endParaRPr lang="fr-FR" sz="2000" b="1" kern="1200" dirty="0" smtClean="0">
            <a:solidFill>
              <a:schemeClr val="tx1"/>
            </a:solidFill>
          </a:endParaRPr>
        </a:p>
        <a:p>
          <a:pPr lvl="0" algn="ctr" defTabSz="1422400">
            <a:lnSpc>
              <a:spcPct val="90000"/>
            </a:lnSpc>
            <a:spcBef>
              <a:spcPct val="0"/>
            </a:spcBef>
            <a:spcAft>
              <a:spcPct val="35000"/>
            </a:spcAft>
          </a:pPr>
          <a:r>
            <a:rPr lang="fr-FR" sz="3200" b="1" kern="1200" dirty="0" smtClean="0">
              <a:solidFill>
                <a:schemeClr val="tx1"/>
              </a:solidFill>
            </a:rPr>
            <a:t>HOW?</a:t>
          </a:r>
        </a:p>
        <a:p>
          <a:pPr lvl="0" algn="just" defTabSz="1422400">
            <a:lnSpc>
              <a:spcPct val="90000"/>
            </a:lnSpc>
            <a:spcBef>
              <a:spcPct val="0"/>
            </a:spcBef>
            <a:spcAft>
              <a:spcPct val="35000"/>
            </a:spcAft>
          </a:pPr>
          <a:r>
            <a:rPr lang="fr-FR" sz="2000" b="1" kern="1200" dirty="0" smtClean="0">
              <a:solidFill>
                <a:schemeClr val="tx1"/>
              </a:solidFill>
            </a:rPr>
            <a:t>Change Management </a:t>
          </a:r>
          <a:r>
            <a:rPr lang="fr-FR" sz="2000" b="1" kern="1200" dirty="0" err="1" smtClean="0">
              <a:solidFill>
                <a:schemeClr val="tx1"/>
              </a:solidFill>
            </a:rPr>
            <a:t>Approach</a:t>
          </a:r>
          <a:endParaRPr lang="fr-FR" sz="2000" b="1" kern="1200" dirty="0">
            <a:solidFill>
              <a:schemeClr val="tx1"/>
            </a:solidFill>
          </a:endParaRPr>
        </a:p>
      </dsp:txBody>
      <dsp:txXfrm>
        <a:off x="7495953" y="1841052"/>
        <a:ext cx="2498651" cy="3866209"/>
      </dsp:txXfrm>
    </dsp:sp>
    <dsp:sp modelId="{669FF42D-3769-466B-A25A-CB83EEC0915B}">
      <dsp:nvSpPr>
        <dsp:cNvPr id="0" name=""/>
        <dsp:cNvSpPr/>
      </dsp:nvSpPr>
      <dsp:spPr>
        <a:xfrm>
          <a:off x="0" y="5707262"/>
          <a:ext cx="9994605" cy="429578"/>
        </a:xfrm>
        <a:prstGeom prst="rect">
          <a:avLst/>
        </a:prstGeom>
        <a:solidFill>
          <a:schemeClr val="bg1"/>
        </a:solidFill>
        <a:ln>
          <a:noFill/>
        </a:ln>
        <a:effectLst/>
      </dsp:spPr>
      <dsp:style>
        <a:lnRef idx="0">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19B8D2-CFDB-4EA4-8492-E8848A0A89E8}">
      <dsp:nvSpPr>
        <dsp:cNvPr id="0" name=""/>
        <dsp:cNvSpPr/>
      </dsp:nvSpPr>
      <dsp:spPr>
        <a:xfrm>
          <a:off x="-7574966" y="-1234124"/>
          <a:ext cx="9612000" cy="9612000"/>
        </a:xfrm>
        <a:prstGeom prst="blockArc">
          <a:avLst>
            <a:gd name="adj1" fmla="val 18900000"/>
            <a:gd name="adj2" fmla="val 2700000"/>
            <a:gd name="adj3" fmla="val 225"/>
          </a:avLst>
        </a:pr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51CB12E-C3A9-4D4A-879B-2BF5488B3FD5}">
      <dsp:nvSpPr>
        <dsp:cNvPr id="0" name=""/>
        <dsp:cNvSpPr/>
      </dsp:nvSpPr>
      <dsp:spPr>
        <a:xfrm>
          <a:off x="1709114" y="446341"/>
          <a:ext cx="8593954" cy="893254"/>
        </a:xfrm>
        <a:prstGeom prst="rect">
          <a:avLst/>
        </a:prstGeom>
        <a:solidFill>
          <a:schemeClr val="accent6">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9021" tIns="63500" rIns="63500" bIns="63500" numCol="1" spcCol="1270" anchor="ctr" anchorCtr="0">
          <a:noAutofit/>
        </a:bodyPr>
        <a:lstStyle/>
        <a:p>
          <a:pPr lvl="0" algn="just" defTabSz="1111250">
            <a:lnSpc>
              <a:spcPct val="90000"/>
            </a:lnSpc>
            <a:spcBef>
              <a:spcPct val="0"/>
            </a:spcBef>
            <a:spcAft>
              <a:spcPct val="35000"/>
            </a:spcAft>
          </a:pPr>
          <a:r>
            <a:rPr lang="fr-FR" sz="2500" kern="1200" dirty="0" smtClean="0">
              <a:solidFill>
                <a:schemeClr val="tx1"/>
              </a:solidFill>
            </a:rPr>
            <a:t> </a:t>
          </a:r>
          <a:r>
            <a:rPr lang="fr-FR" sz="2500" kern="1200" dirty="0" err="1" smtClean="0">
              <a:solidFill>
                <a:schemeClr val="tx1"/>
              </a:solidFill>
            </a:rPr>
            <a:t>Tunisian</a:t>
          </a:r>
          <a:r>
            <a:rPr lang="fr-FR" sz="2500" kern="1200" dirty="0" smtClean="0">
              <a:solidFill>
                <a:schemeClr val="tx1"/>
              </a:solidFill>
            </a:rPr>
            <a:t> </a:t>
          </a:r>
          <a:r>
            <a:rPr lang="fr-FR" sz="2500" b="1" kern="1200" dirty="0">
              <a:solidFill>
                <a:schemeClr val="accent6">
                  <a:lumMod val="50000"/>
                </a:schemeClr>
              </a:solidFill>
            </a:rPr>
            <a:t>Constitution</a:t>
          </a:r>
        </a:p>
      </dsp:txBody>
      <dsp:txXfrm>
        <a:off x="1709114" y="446341"/>
        <a:ext cx="8593954" cy="893254"/>
      </dsp:txXfrm>
    </dsp:sp>
    <dsp:sp modelId="{D2441A01-8969-43C6-AC88-C2509B583F80}">
      <dsp:nvSpPr>
        <dsp:cNvPr id="0" name=""/>
        <dsp:cNvSpPr/>
      </dsp:nvSpPr>
      <dsp:spPr>
        <a:xfrm>
          <a:off x="70876" y="290591"/>
          <a:ext cx="2165885" cy="1204754"/>
        </a:xfrm>
        <a:prstGeom prst="ellipse">
          <a:avLst/>
        </a:prstGeom>
        <a:blipFill rotWithShape="0">
          <a:blip xmlns:r="http://schemas.openxmlformats.org/officeDocument/2006/relationships" r:embed="rId1"/>
          <a:stretch>
            <a:fillRect/>
          </a:stretch>
        </a:blip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F6E7379-93A9-4844-AC31-A61CE2D49924}">
      <dsp:nvSpPr>
        <dsp:cNvPr id="0" name=""/>
        <dsp:cNvSpPr/>
      </dsp:nvSpPr>
      <dsp:spPr>
        <a:xfrm>
          <a:off x="2394922" y="1785794"/>
          <a:ext cx="7862416" cy="893254"/>
        </a:xfrm>
        <a:prstGeom prst="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9021" tIns="63500" rIns="63500" bIns="63500" numCol="1" spcCol="1270" anchor="ctr" anchorCtr="0">
          <a:noAutofit/>
        </a:bodyPr>
        <a:lstStyle/>
        <a:p>
          <a:pPr lvl="0" algn="just" defTabSz="1111250">
            <a:lnSpc>
              <a:spcPct val="90000"/>
            </a:lnSpc>
            <a:spcBef>
              <a:spcPct val="0"/>
            </a:spcBef>
            <a:spcAft>
              <a:spcPct val="35000"/>
            </a:spcAft>
          </a:pPr>
          <a:r>
            <a:rPr lang="en-US" sz="2500" kern="1200" dirty="0">
              <a:solidFill>
                <a:schemeClr val="tx1"/>
              </a:solidFill>
            </a:rPr>
            <a:t>      Accession and effective application of ratified </a:t>
          </a:r>
          <a:r>
            <a:rPr lang="en-US" sz="2500" b="1" kern="1200" dirty="0">
              <a:solidFill>
                <a:schemeClr val="accent6">
                  <a:lumMod val="50000"/>
                </a:schemeClr>
              </a:solidFill>
            </a:rPr>
            <a:t>international conventions</a:t>
          </a:r>
          <a:endParaRPr lang="fr-FR" sz="2500" b="1" kern="1200" dirty="0">
            <a:solidFill>
              <a:schemeClr val="accent6">
                <a:lumMod val="50000"/>
              </a:schemeClr>
            </a:solidFill>
          </a:endParaRPr>
        </a:p>
      </dsp:txBody>
      <dsp:txXfrm>
        <a:off x="2394922" y="1785794"/>
        <a:ext cx="7862416" cy="893254"/>
      </dsp:txXfrm>
    </dsp:sp>
    <dsp:sp modelId="{43CE16CF-59BE-4BCE-B55D-1F885D90001E}">
      <dsp:nvSpPr>
        <dsp:cNvPr id="0" name=""/>
        <dsp:cNvSpPr/>
      </dsp:nvSpPr>
      <dsp:spPr>
        <a:xfrm>
          <a:off x="632445" y="1667081"/>
          <a:ext cx="1980032" cy="1130681"/>
        </a:xfrm>
        <a:prstGeom prst="ellipse">
          <a:avLst/>
        </a:prstGeom>
        <a:blipFill rotWithShape="0">
          <a:blip xmlns:r="http://schemas.openxmlformats.org/officeDocument/2006/relationships" r:embed="rId2"/>
          <a:stretch>
            <a:fillRect/>
          </a:stretch>
        </a:blipFill>
        <a:ln w="12700" cap="flat" cmpd="sng" algn="ctr">
          <a:solidFill>
            <a:schemeClr val="accent4">
              <a:hueOff val="2598923"/>
              <a:satOff val="-11992"/>
              <a:lumOff val="441"/>
              <a:alphaOff val="0"/>
            </a:schemeClr>
          </a:solidFill>
          <a:prstDash val="solid"/>
          <a:miter lim="800000"/>
        </a:ln>
        <a:effectLst/>
      </dsp:spPr>
      <dsp:style>
        <a:lnRef idx="2">
          <a:scrgbClr r="0" g="0" b="0"/>
        </a:lnRef>
        <a:fillRef idx="1">
          <a:scrgbClr r="0" g="0" b="0"/>
        </a:fillRef>
        <a:effectRef idx="0">
          <a:scrgbClr r="0" g="0" b="0"/>
        </a:effectRef>
        <a:fontRef idx="minor"/>
      </dsp:style>
    </dsp:sp>
    <dsp:sp modelId="{16D33C0E-0628-46A4-906B-453E36EAD0B9}">
      <dsp:nvSpPr>
        <dsp:cNvPr id="0" name=""/>
        <dsp:cNvSpPr/>
      </dsp:nvSpPr>
      <dsp:spPr>
        <a:xfrm>
          <a:off x="2499240" y="3125247"/>
          <a:ext cx="7850234" cy="893254"/>
        </a:xfrm>
        <a:prstGeom prst="rect">
          <a:avLst/>
        </a:prstGeom>
        <a:solidFill>
          <a:schemeClr val="accent6">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9021" tIns="63500" rIns="63500" bIns="63500" numCol="1" spcCol="1270" anchor="ctr" anchorCtr="0">
          <a:noAutofit/>
        </a:bodyPr>
        <a:lstStyle/>
        <a:p>
          <a:pPr lvl="0" algn="just" defTabSz="1111250">
            <a:lnSpc>
              <a:spcPct val="90000"/>
            </a:lnSpc>
            <a:spcBef>
              <a:spcPct val="0"/>
            </a:spcBef>
            <a:spcAft>
              <a:spcPct val="35000"/>
            </a:spcAft>
          </a:pPr>
          <a:r>
            <a:rPr lang="en-US" sz="2500" b="1" kern="1200" dirty="0">
              <a:solidFill>
                <a:schemeClr val="tx1"/>
              </a:solidFill>
            </a:rPr>
            <a:t>National Strategy </a:t>
          </a:r>
          <a:r>
            <a:rPr lang="en-US" sz="2500" kern="1200" dirty="0">
              <a:solidFill>
                <a:schemeClr val="tx1"/>
              </a:solidFill>
            </a:rPr>
            <a:t>related to </a:t>
          </a:r>
          <a:r>
            <a:rPr lang="en-US" sz="2500" b="1" kern="1200" dirty="0" smtClean="0">
              <a:solidFill>
                <a:schemeClr val="accent6">
                  <a:lumMod val="50000"/>
                </a:schemeClr>
              </a:solidFill>
            </a:rPr>
            <a:t>Sustainability</a:t>
          </a:r>
          <a:endParaRPr lang="fr-FR" sz="2500" b="1" kern="1200" dirty="0">
            <a:solidFill>
              <a:schemeClr val="accent6">
                <a:lumMod val="50000"/>
              </a:schemeClr>
            </a:solidFill>
          </a:endParaRPr>
        </a:p>
      </dsp:txBody>
      <dsp:txXfrm>
        <a:off x="2499240" y="3125247"/>
        <a:ext cx="7850234" cy="893254"/>
      </dsp:txXfrm>
    </dsp:sp>
    <dsp:sp modelId="{51DACAF3-FC8B-47FD-A086-5512EE31E179}">
      <dsp:nvSpPr>
        <dsp:cNvPr id="0" name=""/>
        <dsp:cNvSpPr/>
      </dsp:nvSpPr>
      <dsp:spPr>
        <a:xfrm>
          <a:off x="889165" y="2951130"/>
          <a:ext cx="1859499" cy="1241489"/>
        </a:xfrm>
        <a:prstGeom prst="ellipse">
          <a:avLst/>
        </a:prstGeom>
        <a:blipFill rotWithShape="0">
          <a:blip xmlns:r="http://schemas.openxmlformats.org/officeDocument/2006/relationships" r:embed="rId3"/>
          <a:stretch>
            <a:fillRect/>
          </a:stretch>
        </a:blipFill>
        <a:ln w="12700" cap="flat" cmpd="sng" algn="ctr">
          <a:solidFill>
            <a:schemeClr val="accent4">
              <a:hueOff val="5197846"/>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dsp:style>
    </dsp:sp>
    <dsp:sp modelId="{10C918AD-F174-42C5-A590-6CD6535FF8C0}">
      <dsp:nvSpPr>
        <dsp:cNvPr id="0" name=""/>
        <dsp:cNvSpPr/>
      </dsp:nvSpPr>
      <dsp:spPr>
        <a:xfrm>
          <a:off x="2313685" y="4464700"/>
          <a:ext cx="8024890" cy="893254"/>
        </a:xfrm>
        <a:prstGeom prst="rect">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9021" tIns="63500" rIns="63500" bIns="63500" numCol="1" spcCol="1270" anchor="ctr" anchorCtr="0">
          <a:noAutofit/>
        </a:bodyPr>
        <a:lstStyle/>
        <a:p>
          <a:pPr lvl="0" algn="just" defTabSz="1111250">
            <a:lnSpc>
              <a:spcPct val="90000"/>
            </a:lnSpc>
            <a:spcBef>
              <a:spcPct val="0"/>
            </a:spcBef>
            <a:spcAft>
              <a:spcPct val="35000"/>
            </a:spcAft>
          </a:pPr>
          <a:r>
            <a:rPr lang="fr-FR" sz="2500" kern="1200" dirty="0">
              <a:solidFill>
                <a:schemeClr val="tx1"/>
              </a:solidFill>
            </a:rPr>
            <a:t>The National Action Plan for </a:t>
          </a:r>
          <a:r>
            <a:rPr lang="fr-FR" sz="2500" kern="1200" dirty="0" smtClean="0">
              <a:solidFill>
                <a:schemeClr val="tx1"/>
              </a:solidFill>
            </a:rPr>
            <a:t>SPP :</a:t>
          </a:r>
          <a:r>
            <a:rPr lang="fr-FR" sz="2500" b="1" kern="1200" dirty="0" smtClean="0">
              <a:solidFill>
                <a:schemeClr val="accent6">
                  <a:lumMod val="50000"/>
                </a:schemeClr>
              </a:solidFill>
            </a:rPr>
            <a:t>PANAPD</a:t>
          </a:r>
          <a:r>
            <a:rPr lang="fr-FR" sz="2500" kern="1200" dirty="0" smtClean="0">
              <a:solidFill>
                <a:schemeClr val="tx1"/>
              </a:solidFill>
            </a:rPr>
            <a:t> </a:t>
          </a:r>
          <a:endParaRPr lang="fr-FR" sz="2500" kern="1200" dirty="0">
            <a:solidFill>
              <a:schemeClr val="tx1"/>
            </a:solidFill>
          </a:endParaRPr>
        </a:p>
      </dsp:txBody>
      <dsp:txXfrm>
        <a:off x="2313685" y="4464700"/>
        <a:ext cx="8024890" cy="893254"/>
      </dsp:txXfrm>
    </dsp:sp>
    <dsp:sp modelId="{B49467AB-122B-40EC-A959-4691D6CD685D}">
      <dsp:nvSpPr>
        <dsp:cNvPr id="0" name=""/>
        <dsp:cNvSpPr/>
      </dsp:nvSpPr>
      <dsp:spPr>
        <a:xfrm>
          <a:off x="515713" y="4381097"/>
          <a:ext cx="2213495" cy="1060460"/>
        </a:xfrm>
        <a:prstGeom prst="ellipse">
          <a:avLst/>
        </a:prstGeom>
        <a:blipFill rotWithShape="0">
          <a:blip xmlns:r="http://schemas.openxmlformats.org/officeDocument/2006/relationships" r:embed="rId4"/>
          <a:stretch>
            <a:fillRect/>
          </a:stretch>
        </a:blipFill>
        <a:ln w="12700" cap="flat" cmpd="sng" algn="ctr">
          <a:solidFill>
            <a:schemeClr val="accent4">
              <a:hueOff val="7796769"/>
              <a:satOff val="-35976"/>
              <a:lumOff val="1324"/>
              <a:alphaOff val="0"/>
            </a:schemeClr>
          </a:solidFill>
          <a:prstDash val="solid"/>
          <a:miter lim="800000"/>
        </a:ln>
        <a:effectLst/>
      </dsp:spPr>
      <dsp:style>
        <a:lnRef idx="2">
          <a:scrgbClr r="0" g="0" b="0"/>
        </a:lnRef>
        <a:fillRef idx="1">
          <a:scrgbClr r="0" g="0" b="0"/>
        </a:fillRef>
        <a:effectRef idx="0">
          <a:scrgbClr r="0" g="0" b="0"/>
        </a:effectRef>
        <a:fontRef idx="minor"/>
      </dsp:style>
    </dsp:sp>
    <dsp:sp modelId="{8517A884-B032-44FD-8C8F-3E725A9293F3}">
      <dsp:nvSpPr>
        <dsp:cNvPr id="0" name=""/>
        <dsp:cNvSpPr/>
      </dsp:nvSpPr>
      <dsp:spPr>
        <a:xfrm>
          <a:off x="1709114" y="5804154"/>
          <a:ext cx="8593954" cy="893254"/>
        </a:xfrm>
        <a:prstGeom prst="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9021" tIns="63500" rIns="63500" bIns="63500" numCol="1" spcCol="1270" anchor="ctr" anchorCtr="0">
          <a:noAutofit/>
        </a:bodyPr>
        <a:lstStyle/>
        <a:p>
          <a:pPr lvl="0" algn="just" defTabSz="1111250">
            <a:lnSpc>
              <a:spcPct val="90000"/>
            </a:lnSpc>
            <a:spcBef>
              <a:spcPct val="0"/>
            </a:spcBef>
            <a:spcAft>
              <a:spcPct val="35000"/>
            </a:spcAft>
          </a:pPr>
          <a:r>
            <a:rPr lang="en-US" sz="2500" b="1" kern="1200" dirty="0">
              <a:solidFill>
                <a:schemeClr val="accent6">
                  <a:lumMod val="50000"/>
                </a:schemeClr>
              </a:solidFill>
            </a:rPr>
            <a:t>Provisions</a:t>
          </a:r>
          <a:r>
            <a:rPr lang="en-US" sz="2500" kern="1200" dirty="0">
              <a:solidFill>
                <a:schemeClr val="tx1"/>
              </a:solidFill>
            </a:rPr>
            <a:t> of </a:t>
          </a:r>
          <a:r>
            <a:rPr lang="en-US" sz="2500" kern="1200" dirty="0" smtClean="0">
              <a:solidFill>
                <a:schemeClr val="tx1"/>
              </a:solidFill>
            </a:rPr>
            <a:t>SPP + Innovative PP in </a:t>
          </a:r>
          <a:r>
            <a:rPr lang="en-US" sz="2500" kern="1200" dirty="0">
              <a:solidFill>
                <a:schemeClr val="tx1"/>
              </a:solidFill>
            </a:rPr>
            <a:t>the current </a:t>
          </a:r>
          <a:r>
            <a:rPr lang="en-US" sz="2500" kern="1200" dirty="0" smtClean="0">
              <a:solidFill>
                <a:schemeClr val="tx1"/>
              </a:solidFill>
            </a:rPr>
            <a:t>regulation </a:t>
          </a:r>
          <a:endParaRPr lang="fr-FR" sz="2500" kern="1200" dirty="0">
            <a:solidFill>
              <a:schemeClr val="tx1"/>
            </a:solidFill>
          </a:endParaRPr>
        </a:p>
      </dsp:txBody>
      <dsp:txXfrm>
        <a:off x="1709114" y="5804154"/>
        <a:ext cx="8593954" cy="893254"/>
      </dsp:txXfrm>
    </dsp:sp>
    <dsp:sp modelId="{DDF586AD-3888-4824-AF80-D9E511BBFCEF}">
      <dsp:nvSpPr>
        <dsp:cNvPr id="0" name=""/>
        <dsp:cNvSpPr/>
      </dsp:nvSpPr>
      <dsp:spPr>
        <a:xfrm>
          <a:off x="74538" y="5684603"/>
          <a:ext cx="2158560" cy="1132356"/>
        </a:xfrm>
        <a:prstGeom prst="ellipse">
          <a:avLst/>
        </a:prstGeom>
        <a:blipFill rotWithShape="0">
          <a:blip xmlns:r="http://schemas.openxmlformats.org/officeDocument/2006/relationships" r:embed="rId5"/>
          <a:stretch>
            <a:fillRect/>
          </a:stretch>
        </a:blip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59EDB0-DBF1-4979-B277-410435598774}">
      <dsp:nvSpPr>
        <dsp:cNvPr id="0" name=""/>
        <dsp:cNvSpPr/>
      </dsp:nvSpPr>
      <dsp:spPr>
        <a:xfrm>
          <a:off x="1066" y="0"/>
          <a:ext cx="1887579" cy="4071231"/>
        </a:xfrm>
        <a:prstGeom prst="roundRect">
          <a:avLst>
            <a:gd name="adj" fmla="val 10000"/>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a:solidFill>
                <a:schemeClr val="tx1"/>
              </a:solidFill>
            </a:rPr>
            <a:t>Enhance </a:t>
          </a:r>
          <a:r>
            <a:rPr lang="en-US" sz="2300" b="1" kern="1200" dirty="0">
              <a:solidFill>
                <a:schemeClr val="accent6">
                  <a:lumMod val="50000"/>
                </a:schemeClr>
              </a:solidFill>
            </a:rPr>
            <a:t>Innovative procurement</a:t>
          </a:r>
          <a:endParaRPr lang="fr-FR" sz="2300" b="1" kern="1200" dirty="0">
            <a:solidFill>
              <a:schemeClr val="accent6">
                <a:lumMod val="50000"/>
              </a:schemeClr>
            </a:solidFill>
          </a:endParaRPr>
        </a:p>
      </dsp:txBody>
      <dsp:txXfrm>
        <a:off x="56351" y="55285"/>
        <a:ext cx="1777009" cy="3960661"/>
      </dsp:txXfrm>
    </dsp:sp>
    <dsp:sp modelId="{6BFC8B65-3A15-40F5-825F-F5DD34D76B0E}">
      <dsp:nvSpPr>
        <dsp:cNvPr id="0" name=""/>
        <dsp:cNvSpPr/>
      </dsp:nvSpPr>
      <dsp:spPr>
        <a:xfrm>
          <a:off x="2205759" y="0"/>
          <a:ext cx="1887579" cy="4071231"/>
        </a:xfrm>
        <a:prstGeom prst="roundRect">
          <a:avLst>
            <a:gd name="adj" fmla="val 10000"/>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just" defTabSz="1022350">
            <a:lnSpc>
              <a:spcPct val="90000"/>
            </a:lnSpc>
            <a:spcBef>
              <a:spcPct val="0"/>
            </a:spcBef>
            <a:spcAft>
              <a:spcPct val="35000"/>
            </a:spcAft>
          </a:pPr>
          <a:r>
            <a:rPr lang="en-US" sz="2300" b="1" kern="1200" dirty="0">
              <a:solidFill>
                <a:schemeClr val="tx1"/>
              </a:solidFill>
            </a:rPr>
            <a:t>Strategic </a:t>
          </a:r>
          <a:r>
            <a:rPr lang="en-US" sz="2300" b="1" kern="1200" dirty="0" smtClean="0">
              <a:solidFill>
                <a:schemeClr val="tx1"/>
              </a:solidFill>
            </a:rPr>
            <a:t>reform : </a:t>
          </a:r>
          <a:r>
            <a:rPr lang="en-US" sz="2300" b="1" kern="1200" dirty="0">
              <a:solidFill>
                <a:schemeClr val="accent6">
                  <a:lumMod val="50000"/>
                </a:schemeClr>
              </a:solidFill>
            </a:rPr>
            <a:t>Priority</a:t>
          </a:r>
          <a:r>
            <a:rPr lang="en-US" sz="2300" b="1" kern="1200" dirty="0">
              <a:solidFill>
                <a:schemeClr val="tx1"/>
              </a:solidFill>
            </a:rPr>
            <a:t> to </a:t>
          </a:r>
          <a:r>
            <a:rPr lang="en-US" sz="2300" b="1" kern="1200" dirty="0" smtClean="0">
              <a:solidFill>
                <a:schemeClr val="tx1"/>
              </a:solidFill>
            </a:rPr>
            <a:t>SPP</a:t>
          </a:r>
          <a:endParaRPr lang="x-none" sz="2300" b="1" kern="1200" dirty="0">
            <a:solidFill>
              <a:schemeClr val="tx1"/>
            </a:solidFill>
          </a:endParaRPr>
        </a:p>
      </dsp:txBody>
      <dsp:txXfrm>
        <a:off x="2261044" y="55285"/>
        <a:ext cx="1777009" cy="3960661"/>
      </dsp:txXfrm>
    </dsp:sp>
    <dsp:sp modelId="{573F1070-42DA-4F97-8BCC-5BD78B2C8490}">
      <dsp:nvSpPr>
        <dsp:cNvPr id="0" name=""/>
        <dsp:cNvSpPr/>
      </dsp:nvSpPr>
      <dsp:spPr>
        <a:xfrm>
          <a:off x="4410452" y="0"/>
          <a:ext cx="1887579" cy="4071231"/>
        </a:xfrm>
        <a:prstGeom prst="roundRect">
          <a:avLst>
            <a:gd name="adj" fmla="val 10000"/>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endParaRPr lang="x-none" sz="2300" b="1" kern="1200" dirty="0">
            <a:solidFill>
              <a:schemeClr val="tx1"/>
            </a:solidFill>
          </a:endParaRPr>
        </a:p>
      </dsp:txBody>
      <dsp:txXfrm>
        <a:off x="4465737" y="55285"/>
        <a:ext cx="1777009" cy="3960661"/>
      </dsp:txXfrm>
    </dsp:sp>
    <dsp:sp modelId="{6AE431EA-63ED-49F6-BA56-541DC81D0E15}">
      <dsp:nvSpPr>
        <dsp:cNvPr id="0" name=""/>
        <dsp:cNvSpPr/>
      </dsp:nvSpPr>
      <dsp:spPr>
        <a:xfrm>
          <a:off x="6615145" y="0"/>
          <a:ext cx="1887579" cy="4071231"/>
        </a:xfrm>
        <a:prstGeom prst="roundRect">
          <a:avLst>
            <a:gd name="adj" fmla="val 10000"/>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solidFill>
                <a:schemeClr val="accent6">
                  <a:lumMod val="50000"/>
                </a:schemeClr>
              </a:solidFill>
            </a:rPr>
            <a:t>Shift </a:t>
          </a:r>
          <a:r>
            <a:rPr lang="en-US" sz="2300" b="1" kern="1200" dirty="0">
              <a:solidFill>
                <a:schemeClr val="accent6">
                  <a:lumMod val="50000"/>
                </a:schemeClr>
              </a:solidFill>
            </a:rPr>
            <a:t>from lowest price to value for money, </a:t>
          </a:r>
          <a:endParaRPr lang="fr-FR" sz="2300" b="1" kern="1200" dirty="0">
            <a:solidFill>
              <a:schemeClr val="accent6">
                <a:lumMod val="50000"/>
              </a:schemeClr>
            </a:solidFill>
          </a:endParaRPr>
        </a:p>
      </dsp:txBody>
      <dsp:txXfrm>
        <a:off x="6670430" y="55285"/>
        <a:ext cx="1777009" cy="3960661"/>
      </dsp:txXfrm>
    </dsp:sp>
    <dsp:sp modelId="{313C754A-E068-4494-96D6-80655C894FC1}">
      <dsp:nvSpPr>
        <dsp:cNvPr id="0" name=""/>
        <dsp:cNvSpPr/>
      </dsp:nvSpPr>
      <dsp:spPr>
        <a:xfrm>
          <a:off x="8819837" y="0"/>
          <a:ext cx="1887579" cy="4071231"/>
        </a:xfrm>
        <a:prstGeom prst="roundRect">
          <a:avLst>
            <a:gd name="adj" fmla="val 10000"/>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a:solidFill>
                <a:schemeClr val="tx1"/>
              </a:solidFill>
            </a:rPr>
            <a:t>Introducing </a:t>
          </a:r>
          <a:r>
            <a:rPr lang="en-US" sz="2300" b="1" kern="1200" dirty="0">
              <a:solidFill>
                <a:schemeClr val="accent6">
                  <a:lumMod val="50000"/>
                </a:schemeClr>
              </a:solidFill>
            </a:rPr>
            <a:t>life cycle cost</a:t>
          </a:r>
          <a:r>
            <a:rPr lang="en-US" sz="2300" b="1" kern="1200" dirty="0">
              <a:solidFill>
                <a:schemeClr val="tx1"/>
              </a:solidFill>
            </a:rPr>
            <a:t> approach</a:t>
          </a:r>
          <a:endParaRPr lang="x-none" sz="2300" b="1" kern="1200" dirty="0">
            <a:solidFill>
              <a:schemeClr val="tx1"/>
            </a:solidFill>
          </a:endParaRPr>
        </a:p>
      </dsp:txBody>
      <dsp:txXfrm>
        <a:off x="8875122" y="55285"/>
        <a:ext cx="1777009" cy="396066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76F5E7-3DF6-41CD-B572-BBBD1F585AA8}">
      <dsp:nvSpPr>
        <dsp:cNvPr id="0" name=""/>
        <dsp:cNvSpPr/>
      </dsp:nvSpPr>
      <dsp:spPr>
        <a:xfrm>
          <a:off x="2052723" y="3337"/>
          <a:ext cx="7319923" cy="1605018"/>
        </a:xfrm>
        <a:prstGeom prst="roundRect">
          <a:avLst/>
        </a:prstGeom>
        <a:solidFill>
          <a:schemeClr val="accent6">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just" defTabSz="889000">
            <a:lnSpc>
              <a:spcPct val="90000"/>
            </a:lnSpc>
            <a:spcBef>
              <a:spcPct val="0"/>
            </a:spcBef>
            <a:spcAft>
              <a:spcPct val="35000"/>
            </a:spcAft>
          </a:pPr>
          <a:r>
            <a:rPr lang="en-US" sz="2000" b="0" kern="1200" dirty="0">
              <a:solidFill>
                <a:schemeClr val="tx1"/>
              </a:solidFill>
            </a:rPr>
            <a:t>Advancing SPP requires </a:t>
          </a:r>
          <a:r>
            <a:rPr lang="en-US" sz="2000" b="1" kern="1200" dirty="0">
              <a:solidFill>
                <a:schemeClr val="accent6">
                  <a:lumMod val="50000"/>
                </a:schemeClr>
              </a:solidFill>
            </a:rPr>
            <a:t>assigning clear roles and responsibilities,</a:t>
          </a:r>
        </a:p>
        <a:p>
          <a:pPr lvl="0" algn="just" defTabSz="889000">
            <a:lnSpc>
              <a:spcPct val="90000"/>
            </a:lnSpc>
            <a:spcBef>
              <a:spcPct val="0"/>
            </a:spcBef>
            <a:spcAft>
              <a:spcPct val="35000"/>
            </a:spcAft>
          </a:pPr>
          <a:r>
            <a:rPr lang="en-US" sz="2000" b="0" kern="1200" dirty="0" smtClean="0">
              <a:solidFill>
                <a:schemeClr val="tx1"/>
              </a:solidFill>
            </a:rPr>
            <a:t>Integration </a:t>
          </a:r>
          <a:r>
            <a:rPr lang="en-US" sz="2000" b="0" kern="1200" dirty="0">
              <a:solidFill>
                <a:schemeClr val="tx1"/>
              </a:solidFill>
            </a:rPr>
            <a:t>of sustainability into procurement </a:t>
          </a:r>
          <a:r>
            <a:rPr lang="en-US" sz="2000" b="1" kern="1200" dirty="0">
              <a:solidFill>
                <a:schemeClr val="accent6">
                  <a:lumMod val="50000"/>
                </a:schemeClr>
              </a:solidFill>
            </a:rPr>
            <a:t>professionalization </a:t>
          </a:r>
          <a:r>
            <a:rPr lang="en-US" sz="2000" b="1" kern="1200" dirty="0" smtClean="0">
              <a:solidFill>
                <a:schemeClr val="accent6">
                  <a:lumMod val="50000"/>
                </a:schemeClr>
              </a:solidFill>
            </a:rPr>
            <a:t>program: Master, Master class, capacity building </a:t>
          </a:r>
          <a:endParaRPr lang="fr-FR" sz="2000" b="1" kern="1200" dirty="0">
            <a:solidFill>
              <a:schemeClr val="accent6">
                <a:lumMod val="50000"/>
              </a:schemeClr>
            </a:solidFill>
          </a:endParaRPr>
        </a:p>
      </dsp:txBody>
      <dsp:txXfrm>
        <a:off x="2131074" y="81688"/>
        <a:ext cx="7163221" cy="1448316"/>
      </dsp:txXfrm>
    </dsp:sp>
    <dsp:sp modelId="{146D2BB6-1181-47E0-BABD-EC4710ED031E}">
      <dsp:nvSpPr>
        <dsp:cNvPr id="0" name=""/>
        <dsp:cNvSpPr/>
      </dsp:nvSpPr>
      <dsp:spPr>
        <a:xfrm>
          <a:off x="2052723" y="1688606"/>
          <a:ext cx="7319923" cy="1605018"/>
        </a:xfrm>
        <a:prstGeom prst="round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just" defTabSz="889000">
            <a:lnSpc>
              <a:spcPct val="90000"/>
            </a:lnSpc>
            <a:spcBef>
              <a:spcPct val="0"/>
            </a:spcBef>
            <a:spcAft>
              <a:spcPct val="35000"/>
            </a:spcAft>
          </a:pPr>
          <a:r>
            <a:rPr lang="en-US" sz="2000" b="0" kern="1200" dirty="0">
              <a:solidFill>
                <a:schemeClr val="accent6">
                  <a:lumMod val="50000"/>
                </a:schemeClr>
              </a:solidFill>
            </a:rPr>
            <a:t>Consider </a:t>
          </a:r>
          <a:r>
            <a:rPr lang="en-US" sz="2000" b="0" kern="1200" dirty="0" smtClean="0">
              <a:solidFill>
                <a:schemeClr val="accent6">
                  <a:lumMod val="50000"/>
                </a:schemeClr>
              </a:solidFill>
            </a:rPr>
            <a:t>public procurement specialist </a:t>
          </a:r>
          <a:r>
            <a:rPr lang="en-US" sz="2000" b="0" kern="1200" dirty="0">
              <a:solidFill>
                <a:schemeClr val="accent6">
                  <a:lumMod val="50000"/>
                </a:schemeClr>
              </a:solidFill>
            </a:rPr>
            <a:t>as a </a:t>
          </a:r>
          <a:r>
            <a:rPr lang="en-US" sz="2000" b="1" kern="1200" dirty="0">
              <a:solidFill>
                <a:schemeClr val="accent6">
                  <a:lumMod val="50000"/>
                </a:schemeClr>
              </a:solidFill>
            </a:rPr>
            <a:t>professional</a:t>
          </a:r>
          <a:r>
            <a:rPr lang="en-US" sz="2000" b="0" kern="1200" dirty="0">
              <a:solidFill>
                <a:schemeClr val="accent6">
                  <a:lumMod val="50000"/>
                </a:schemeClr>
              </a:solidFill>
            </a:rPr>
            <a:t> with recognized technical skills and career to manage </a:t>
          </a:r>
          <a:r>
            <a:rPr lang="en-US" sz="2000" b="0" kern="1200" dirty="0" smtClean="0">
              <a:solidFill>
                <a:schemeClr val="accent6">
                  <a:lumMod val="50000"/>
                </a:schemeClr>
              </a:solidFill>
            </a:rPr>
            <a:t>(path levels/certification/Accreditation/diploma/experience</a:t>
          </a:r>
          <a:r>
            <a:rPr lang="en-US" sz="2000" b="0" kern="1200" dirty="0">
              <a:solidFill>
                <a:schemeClr val="accent6">
                  <a:lumMod val="50000"/>
                </a:schemeClr>
              </a:solidFill>
            </a:rPr>
            <a:t>)</a:t>
          </a:r>
          <a:endParaRPr lang="fr-FR" sz="2000" b="0" kern="1200" dirty="0">
            <a:solidFill>
              <a:schemeClr val="accent6">
                <a:lumMod val="50000"/>
              </a:schemeClr>
            </a:solidFill>
          </a:endParaRPr>
        </a:p>
      </dsp:txBody>
      <dsp:txXfrm>
        <a:off x="2131074" y="1766957"/>
        <a:ext cx="7163221" cy="1448316"/>
      </dsp:txXfrm>
    </dsp:sp>
    <dsp:sp modelId="{F1905E9C-1C31-483E-99B9-169F054ACD5D}">
      <dsp:nvSpPr>
        <dsp:cNvPr id="0" name=""/>
        <dsp:cNvSpPr/>
      </dsp:nvSpPr>
      <dsp:spPr>
        <a:xfrm>
          <a:off x="2052723" y="3373875"/>
          <a:ext cx="7319923" cy="1605018"/>
        </a:xfrm>
        <a:prstGeom prst="roundRect">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just" defTabSz="889000">
            <a:lnSpc>
              <a:spcPct val="90000"/>
            </a:lnSpc>
            <a:spcBef>
              <a:spcPct val="0"/>
            </a:spcBef>
            <a:spcAft>
              <a:spcPct val="35000"/>
            </a:spcAft>
          </a:pPr>
          <a:r>
            <a:rPr lang="en-US" sz="2000" b="0" kern="1200" dirty="0">
              <a:solidFill>
                <a:schemeClr val="tx1"/>
              </a:solidFill>
            </a:rPr>
            <a:t>Organize </a:t>
          </a:r>
          <a:r>
            <a:rPr lang="en-US" sz="2000" b="1" kern="1200" dirty="0">
              <a:solidFill>
                <a:schemeClr val="accent6">
                  <a:lumMod val="50000"/>
                </a:schemeClr>
              </a:solidFill>
            </a:rPr>
            <a:t>specific Training programs </a:t>
          </a:r>
          <a:r>
            <a:rPr lang="en-US" sz="2000" b="0" kern="1200" dirty="0">
              <a:solidFill>
                <a:schemeClr val="tx1"/>
              </a:solidFill>
            </a:rPr>
            <a:t>( </a:t>
          </a:r>
          <a:r>
            <a:rPr lang="en-US" sz="2000" b="1" kern="1200" dirty="0" smtClean="0">
              <a:solidFill>
                <a:schemeClr val="accent6">
                  <a:lumMod val="50000"/>
                </a:schemeClr>
              </a:solidFill>
            </a:rPr>
            <a:t>Public</a:t>
          </a:r>
          <a:r>
            <a:rPr lang="en-US" sz="2000" b="0" kern="1200" dirty="0" smtClean="0">
              <a:solidFill>
                <a:schemeClr val="tx1"/>
              </a:solidFill>
            </a:rPr>
            <a:t> and </a:t>
          </a:r>
          <a:r>
            <a:rPr lang="en-US" sz="2000" b="1" kern="1200" dirty="0" smtClean="0">
              <a:solidFill>
                <a:schemeClr val="accent6">
                  <a:lumMod val="50000"/>
                </a:schemeClr>
              </a:solidFill>
            </a:rPr>
            <a:t>Private</a:t>
          </a:r>
          <a:r>
            <a:rPr lang="en-US" sz="2000" b="0" kern="1200" dirty="0" smtClean="0">
              <a:solidFill>
                <a:schemeClr val="tx1"/>
              </a:solidFill>
            </a:rPr>
            <a:t> Institutions/ </a:t>
          </a:r>
          <a:r>
            <a:rPr lang="en-US" sz="2000" b="0" kern="1200" dirty="0">
              <a:solidFill>
                <a:schemeClr val="tx1"/>
              </a:solidFill>
            </a:rPr>
            <a:t>Specialist) according to needs, risks and difficulties</a:t>
          </a:r>
          <a:r>
            <a:rPr lang="en-US" sz="2000" b="0" kern="1200" dirty="0" smtClean="0">
              <a:solidFill>
                <a:schemeClr val="tx1"/>
              </a:solidFill>
            </a:rPr>
            <a:t>)</a:t>
          </a:r>
        </a:p>
        <a:p>
          <a:pPr lvl="0" algn="just" defTabSz="889000">
            <a:lnSpc>
              <a:spcPct val="90000"/>
            </a:lnSpc>
            <a:spcBef>
              <a:spcPct val="0"/>
            </a:spcBef>
            <a:spcAft>
              <a:spcPct val="35000"/>
            </a:spcAft>
          </a:pPr>
          <a:r>
            <a:rPr lang="en-US" sz="2000" b="1" kern="1200" dirty="0" smtClean="0">
              <a:solidFill>
                <a:schemeClr val="accent6">
                  <a:lumMod val="50000"/>
                </a:schemeClr>
              </a:solidFill>
            </a:rPr>
            <a:t>Partnership </a:t>
          </a:r>
          <a:r>
            <a:rPr lang="en-US" sz="2000" b="0" kern="1200" dirty="0" smtClean="0">
              <a:solidFill>
                <a:schemeClr val="tx1"/>
              </a:solidFill>
            </a:rPr>
            <a:t>with Other Institutions: To raise capacity</a:t>
          </a:r>
        </a:p>
        <a:p>
          <a:pPr lvl="0" algn="just" defTabSz="889000">
            <a:lnSpc>
              <a:spcPct val="90000"/>
            </a:lnSpc>
            <a:spcBef>
              <a:spcPct val="0"/>
            </a:spcBef>
            <a:spcAft>
              <a:spcPct val="35000"/>
            </a:spcAft>
          </a:pPr>
          <a:r>
            <a:rPr lang="en-US" sz="2000" b="1" kern="1200" dirty="0" smtClean="0">
              <a:solidFill>
                <a:schemeClr val="accent6">
                  <a:lumMod val="50000"/>
                </a:schemeClr>
              </a:solidFill>
            </a:rPr>
            <a:t>E-learning Platform</a:t>
          </a:r>
          <a:r>
            <a:rPr lang="en-US" sz="2000" b="0" kern="1200" dirty="0" smtClean="0">
              <a:solidFill>
                <a:schemeClr val="tx1"/>
              </a:solidFill>
            </a:rPr>
            <a:t>: HAICOP, CEFAD, ENA, Virtual University</a:t>
          </a:r>
        </a:p>
        <a:p>
          <a:pPr lvl="0" algn="just" defTabSz="889000">
            <a:lnSpc>
              <a:spcPct val="90000"/>
            </a:lnSpc>
            <a:spcBef>
              <a:spcPct val="0"/>
            </a:spcBef>
            <a:spcAft>
              <a:spcPct val="35000"/>
            </a:spcAft>
          </a:pPr>
          <a:r>
            <a:rPr lang="en-US" sz="2000" b="1" kern="1200" dirty="0" smtClean="0">
              <a:solidFill>
                <a:schemeClr val="accent6">
                  <a:lumMod val="50000"/>
                </a:schemeClr>
              </a:solidFill>
            </a:rPr>
            <a:t>Training for trainers Program</a:t>
          </a:r>
          <a:endParaRPr lang="fr-FR" sz="2000" b="1" kern="1200" dirty="0">
            <a:solidFill>
              <a:schemeClr val="accent6">
                <a:lumMod val="50000"/>
              </a:schemeClr>
            </a:solidFill>
          </a:endParaRPr>
        </a:p>
      </dsp:txBody>
      <dsp:txXfrm>
        <a:off x="2131074" y="3452226"/>
        <a:ext cx="7163221" cy="1448316"/>
      </dsp:txXfrm>
    </dsp:sp>
    <dsp:sp modelId="{D4033D7A-A5DB-46D6-9CEB-CD35A6C04B0F}">
      <dsp:nvSpPr>
        <dsp:cNvPr id="0" name=""/>
        <dsp:cNvSpPr/>
      </dsp:nvSpPr>
      <dsp:spPr>
        <a:xfrm>
          <a:off x="2052723" y="5059144"/>
          <a:ext cx="7319923" cy="1605018"/>
        </a:xfrm>
        <a:prstGeom prst="roundRect">
          <a:avLst/>
        </a:prstGeom>
        <a:solidFill>
          <a:schemeClr val="accent6">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just" defTabSz="1111250">
            <a:lnSpc>
              <a:spcPct val="90000"/>
            </a:lnSpc>
            <a:spcBef>
              <a:spcPct val="0"/>
            </a:spcBef>
            <a:spcAft>
              <a:spcPct val="35000"/>
            </a:spcAft>
          </a:pPr>
          <a:r>
            <a:rPr lang="en-US" sz="2500" b="0" kern="1200" dirty="0">
              <a:solidFill>
                <a:schemeClr val="tx1"/>
              </a:solidFill>
            </a:rPr>
            <a:t>Dedicated program of </a:t>
          </a:r>
          <a:r>
            <a:rPr lang="en-US" sz="2500" b="1" kern="1200" dirty="0">
              <a:solidFill>
                <a:schemeClr val="accent6">
                  <a:lumMod val="50000"/>
                </a:schemeClr>
              </a:solidFill>
            </a:rPr>
            <a:t>certification</a:t>
          </a:r>
          <a:r>
            <a:rPr lang="en-US" sz="2500" b="0" kern="1200" dirty="0">
              <a:solidFill>
                <a:schemeClr val="tx1"/>
              </a:solidFill>
            </a:rPr>
            <a:t> leaded by recognized institutions: </a:t>
          </a:r>
          <a:r>
            <a:rPr lang="en-US" sz="2500" b="0" kern="1200" dirty="0" smtClean="0">
              <a:solidFill>
                <a:schemeClr val="tx1"/>
              </a:solidFill>
            </a:rPr>
            <a:t>ENA, Center </a:t>
          </a:r>
          <a:r>
            <a:rPr lang="en-US" sz="2500" b="0" kern="1200" dirty="0">
              <a:solidFill>
                <a:schemeClr val="tx1"/>
              </a:solidFill>
            </a:rPr>
            <a:t>of Excellence</a:t>
          </a:r>
          <a:endParaRPr lang="fr-FR" sz="2500" b="0" kern="1200" dirty="0">
            <a:solidFill>
              <a:schemeClr val="tx1"/>
            </a:solidFill>
          </a:endParaRPr>
        </a:p>
      </dsp:txBody>
      <dsp:txXfrm>
        <a:off x="2131074" y="5137495"/>
        <a:ext cx="7163221" cy="144831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E20A01-4387-4DEA-8DFA-533A0BFC4C28}">
      <dsp:nvSpPr>
        <dsp:cNvPr id="0" name=""/>
        <dsp:cNvSpPr/>
      </dsp:nvSpPr>
      <dsp:spPr>
        <a:xfrm>
          <a:off x="3458356" y="1591225"/>
          <a:ext cx="3865587" cy="3865587"/>
        </a:xfrm>
        <a:prstGeom prst="ellipse">
          <a:avLst/>
        </a:prstGeom>
        <a:solidFill>
          <a:schemeClr val="accent6">
            <a:lumMod val="60000"/>
            <a:lumOff val="4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fr-FR" sz="6500" kern="1200" dirty="0" err="1" smtClean="0"/>
            <a:t>Tunisia</a:t>
          </a:r>
          <a:endParaRPr lang="fr-FR" sz="6500" kern="1200" dirty="0"/>
        </a:p>
      </dsp:txBody>
      <dsp:txXfrm>
        <a:off x="4024458" y="2157327"/>
        <a:ext cx="2733383" cy="2733383"/>
      </dsp:txXfrm>
    </dsp:sp>
    <dsp:sp modelId="{E7C4B5A2-C406-454D-9528-56292447E8FE}">
      <dsp:nvSpPr>
        <dsp:cNvPr id="0" name=""/>
        <dsp:cNvSpPr/>
      </dsp:nvSpPr>
      <dsp:spPr>
        <a:xfrm>
          <a:off x="4424753" y="38221"/>
          <a:ext cx="1932793" cy="1932793"/>
        </a:xfrm>
        <a:prstGeom prst="ellipse">
          <a:avLst/>
        </a:prstGeom>
        <a:solidFill>
          <a:srgbClr val="44B874">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fr-FR" sz="2400" b="1" kern="1200" dirty="0"/>
            <a:t>HAICOP</a:t>
          </a:r>
        </a:p>
      </dsp:txBody>
      <dsp:txXfrm>
        <a:off x="4707804" y="321272"/>
        <a:ext cx="1366691" cy="1366691"/>
      </dsp:txXfrm>
    </dsp:sp>
    <dsp:sp modelId="{7F424134-B60A-4D3B-B238-AF7207046A99}">
      <dsp:nvSpPr>
        <dsp:cNvPr id="0" name=""/>
        <dsp:cNvSpPr/>
      </dsp:nvSpPr>
      <dsp:spPr>
        <a:xfrm>
          <a:off x="6044192" y="627649"/>
          <a:ext cx="1932793" cy="1932793"/>
        </a:xfrm>
        <a:prstGeom prst="ellipse">
          <a:avLst/>
        </a:prstGeom>
        <a:solidFill>
          <a:schemeClr val="accent6">
            <a:lumMod val="40000"/>
            <a:lumOff val="6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FR" sz="1800" b="1" kern="1200" dirty="0"/>
            <a:t>Ministry of </a:t>
          </a:r>
          <a:r>
            <a:rPr lang="fr-FR" sz="1800" b="1" kern="1200" dirty="0" err="1" smtClean="0"/>
            <a:t>Environment</a:t>
          </a:r>
          <a:endParaRPr lang="fr-FR" sz="1800" b="1" kern="1200" dirty="0"/>
        </a:p>
      </dsp:txBody>
      <dsp:txXfrm>
        <a:off x="6327243" y="910700"/>
        <a:ext cx="1366691" cy="1366691"/>
      </dsp:txXfrm>
    </dsp:sp>
    <dsp:sp modelId="{2167AA47-41AC-44D7-B14C-D3EC3E9D76AA}">
      <dsp:nvSpPr>
        <dsp:cNvPr id="0" name=""/>
        <dsp:cNvSpPr/>
      </dsp:nvSpPr>
      <dsp:spPr>
        <a:xfrm>
          <a:off x="6905878" y="2120133"/>
          <a:ext cx="1932793" cy="1932793"/>
        </a:xfrm>
        <a:prstGeom prst="ellipse">
          <a:avLst/>
        </a:prstGeom>
        <a:solidFill>
          <a:schemeClr val="accent6">
            <a:lumMod val="60000"/>
            <a:lumOff val="4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a:t>Other </a:t>
          </a:r>
          <a:r>
            <a:rPr lang="en-US" sz="1500" b="1" kern="1200" dirty="0"/>
            <a:t>Ministries </a:t>
          </a:r>
          <a:r>
            <a:rPr lang="en-US" sz="1500" kern="1200" dirty="0"/>
            <a:t>(technical and </a:t>
          </a:r>
          <a:r>
            <a:rPr lang="en-US" sz="2400" kern="1200" dirty="0"/>
            <a:t>innovative</a:t>
          </a:r>
          <a:r>
            <a:rPr lang="en-US" sz="1500" kern="1200" dirty="0"/>
            <a:t> solutions by </a:t>
          </a:r>
          <a:r>
            <a:rPr lang="en-US" sz="2400" kern="1200" dirty="0"/>
            <a:t>sectors</a:t>
          </a:r>
          <a:r>
            <a:rPr lang="en-US" sz="1500" kern="1200" dirty="0"/>
            <a:t>)</a:t>
          </a:r>
          <a:endParaRPr lang="fr-FR" sz="1500" kern="1200" dirty="0"/>
        </a:p>
      </dsp:txBody>
      <dsp:txXfrm>
        <a:off x="7188929" y="2403184"/>
        <a:ext cx="1366691" cy="1366691"/>
      </dsp:txXfrm>
    </dsp:sp>
    <dsp:sp modelId="{D0F873B5-D616-40FF-A5BC-624BD398BC34}">
      <dsp:nvSpPr>
        <dsp:cNvPr id="0" name=""/>
        <dsp:cNvSpPr/>
      </dsp:nvSpPr>
      <dsp:spPr>
        <a:xfrm>
          <a:off x="6606618" y="3817322"/>
          <a:ext cx="1932793" cy="1932793"/>
        </a:xfrm>
        <a:prstGeom prst="ellipse">
          <a:avLst/>
        </a:prstGeom>
        <a:solidFill>
          <a:schemeClr val="accent6">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a:t>CITET</a:t>
          </a:r>
          <a:r>
            <a:rPr lang="en-US" sz="1500" kern="1200" dirty="0"/>
            <a:t> </a:t>
          </a:r>
        </a:p>
        <a:p>
          <a:pPr lvl="0" algn="ctr" defTabSz="800100">
            <a:lnSpc>
              <a:spcPct val="90000"/>
            </a:lnSpc>
            <a:spcBef>
              <a:spcPct val="0"/>
            </a:spcBef>
            <a:spcAft>
              <a:spcPct val="35000"/>
            </a:spcAft>
          </a:pPr>
          <a:r>
            <a:rPr lang="en-US" sz="1500" kern="1200" dirty="0"/>
            <a:t>Technical capacities, </a:t>
          </a:r>
          <a:r>
            <a:rPr lang="en-US" sz="1800" kern="1200" dirty="0"/>
            <a:t>training</a:t>
          </a:r>
          <a:r>
            <a:rPr lang="en-US" sz="1500" kern="1200" dirty="0"/>
            <a:t> and </a:t>
          </a:r>
          <a:r>
            <a:rPr lang="en-US" sz="1800" kern="1200" dirty="0"/>
            <a:t>technical assistance </a:t>
          </a:r>
          <a:r>
            <a:rPr lang="en-US" sz="1500" kern="1200" dirty="0"/>
            <a:t>for </a:t>
          </a:r>
          <a:r>
            <a:rPr lang="en-US" sz="1800" kern="1200" dirty="0"/>
            <a:t>labeling</a:t>
          </a:r>
          <a:endParaRPr lang="fr-FR" sz="1800" kern="1200" dirty="0"/>
        </a:p>
      </dsp:txBody>
      <dsp:txXfrm>
        <a:off x="6889669" y="4100373"/>
        <a:ext cx="1366691" cy="1366691"/>
      </dsp:txXfrm>
    </dsp:sp>
    <dsp:sp modelId="{516DB428-D308-4C00-A612-06455BA12C6D}">
      <dsp:nvSpPr>
        <dsp:cNvPr id="0" name=""/>
        <dsp:cNvSpPr/>
      </dsp:nvSpPr>
      <dsp:spPr>
        <a:xfrm>
          <a:off x="5286438" y="4925084"/>
          <a:ext cx="1932793" cy="1932793"/>
        </a:xfrm>
        <a:prstGeom prst="ellipse">
          <a:avLst/>
        </a:prstGeom>
        <a:solidFill>
          <a:schemeClr val="accent6">
            <a:lumMod val="20000"/>
            <a:lumOff val="8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a:t>ENA</a:t>
          </a:r>
        </a:p>
        <a:p>
          <a:pPr lvl="0" algn="ctr" defTabSz="800100">
            <a:lnSpc>
              <a:spcPct val="90000"/>
            </a:lnSpc>
            <a:spcBef>
              <a:spcPct val="0"/>
            </a:spcBef>
            <a:spcAft>
              <a:spcPct val="35000"/>
            </a:spcAft>
          </a:pPr>
          <a:r>
            <a:rPr lang="en-US" sz="1600" kern="1200" dirty="0" smtClean="0"/>
            <a:t>E-learning</a:t>
          </a:r>
          <a:r>
            <a:rPr lang="en-US" sz="1600" kern="1200" dirty="0"/>
            <a:t>, training of trainers, Certification, Accreditation, </a:t>
          </a:r>
          <a:endParaRPr lang="fr-FR" sz="1600" kern="1200" dirty="0"/>
        </a:p>
      </dsp:txBody>
      <dsp:txXfrm>
        <a:off x="5569489" y="5208135"/>
        <a:ext cx="1366691" cy="1366691"/>
      </dsp:txXfrm>
    </dsp:sp>
    <dsp:sp modelId="{5D5B2B14-E465-4B6E-B6A0-A185933A8650}">
      <dsp:nvSpPr>
        <dsp:cNvPr id="0" name=""/>
        <dsp:cNvSpPr/>
      </dsp:nvSpPr>
      <dsp:spPr>
        <a:xfrm>
          <a:off x="3563067" y="4925084"/>
          <a:ext cx="1932793" cy="1932793"/>
        </a:xfrm>
        <a:prstGeom prst="ellipse">
          <a:avLst/>
        </a:prstGeom>
        <a:solidFill>
          <a:schemeClr val="accent6">
            <a:lumMod val="40000"/>
            <a:lumOff val="6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a:t>University</a:t>
          </a:r>
          <a:r>
            <a:rPr lang="en-US" sz="2000" kern="1200" dirty="0"/>
            <a:t> </a:t>
          </a:r>
        </a:p>
        <a:p>
          <a:pPr lvl="0" algn="ctr" defTabSz="889000">
            <a:lnSpc>
              <a:spcPct val="90000"/>
            </a:lnSpc>
            <a:spcBef>
              <a:spcPct val="0"/>
            </a:spcBef>
            <a:spcAft>
              <a:spcPct val="35000"/>
            </a:spcAft>
          </a:pPr>
          <a:r>
            <a:rPr lang="en-US" sz="1600" kern="1200" dirty="0"/>
            <a:t>Master in PP, Master class SPP</a:t>
          </a:r>
          <a:endParaRPr lang="fr-FR" sz="1600" kern="1200" dirty="0"/>
        </a:p>
      </dsp:txBody>
      <dsp:txXfrm>
        <a:off x="3846118" y="5208135"/>
        <a:ext cx="1366691" cy="1366691"/>
      </dsp:txXfrm>
    </dsp:sp>
    <dsp:sp modelId="{F5C2756B-587D-4C0E-8FE4-4437F2750964}">
      <dsp:nvSpPr>
        <dsp:cNvPr id="0" name=""/>
        <dsp:cNvSpPr/>
      </dsp:nvSpPr>
      <dsp:spPr>
        <a:xfrm>
          <a:off x="2242888" y="3817322"/>
          <a:ext cx="1932793" cy="1932793"/>
        </a:xfrm>
        <a:prstGeom prst="ellipse">
          <a:avLst/>
        </a:prstGeom>
        <a:solidFill>
          <a:schemeClr val="accent6">
            <a:lumMod val="60000"/>
            <a:lumOff val="4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b="1" kern="1200" dirty="0"/>
            <a:t>Partnership</a:t>
          </a:r>
        </a:p>
        <a:p>
          <a:pPr lvl="0" algn="ctr" defTabSz="755650">
            <a:lnSpc>
              <a:spcPct val="90000"/>
            </a:lnSpc>
            <a:spcBef>
              <a:spcPct val="0"/>
            </a:spcBef>
            <a:spcAft>
              <a:spcPct val="35000"/>
            </a:spcAft>
          </a:pPr>
          <a:r>
            <a:rPr lang="en-US" sz="1800" kern="1200" dirty="0"/>
            <a:t>Public training Institutions </a:t>
          </a:r>
          <a:r>
            <a:rPr lang="en-US" sz="1700" kern="1200" dirty="0"/>
            <a:t>(ENF, CFAD, CNI, ….)</a:t>
          </a:r>
          <a:endParaRPr lang="fr-FR" sz="1700" kern="1200" dirty="0"/>
        </a:p>
      </dsp:txBody>
      <dsp:txXfrm>
        <a:off x="2525939" y="4100373"/>
        <a:ext cx="1366691" cy="1366691"/>
      </dsp:txXfrm>
    </dsp:sp>
    <dsp:sp modelId="{753AD9D3-88F0-4E84-A2CA-DB50C41A5CB3}">
      <dsp:nvSpPr>
        <dsp:cNvPr id="0" name=""/>
        <dsp:cNvSpPr/>
      </dsp:nvSpPr>
      <dsp:spPr>
        <a:xfrm>
          <a:off x="1943628" y="2120133"/>
          <a:ext cx="1932793" cy="1932793"/>
        </a:xfrm>
        <a:prstGeom prst="ellipse">
          <a:avLst/>
        </a:prstGeom>
        <a:solidFill>
          <a:schemeClr val="accent6">
            <a:lumMod val="75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fr-FR" sz="1700" b="1" kern="1200" dirty="0"/>
            <a:t>Professional Organizations </a:t>
          </a:r>
          <a:r>
            <a:rPr lang="fr-FR" sz="1700" kern="1200" dirty="0"/>
            <a:t>(Private sector, Startup Association, …)</a:t>
          </a:r>
        </a:p>
      </dsp:txBody>
      <dsp:txXfrm>
        <a:off x="2226679" y="2403184"/>
        <a:ext cx="1366691" cy="1366691"/>
      </dsp:txXfrm>
    </dsp:sp>
    <dsp:sp modelId="{F2FFDA6B-E126-4BBB-BAD3-768707F6B971}">
      <dsp:nvSpPr>
        <dsp:cNvPr id="0" name=""/>
        <dsp:cNvSpPr/>
      </dsp:nvSpPr>
      <dsp:spPr>
        <a:xfrm>
          <a:off x="2805313" y="627649"/>
          <a:ext cx="1932793" cy="1932793"/>
        </a:xfrm>
        <a:prstGeom prst="ellipse">
          <a:avLst/>
        </a:prstGeom>
        <a:solidFill>
          <a:schemeClr val="accent6">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b="1" kern="1200" dirty="0"/>
            <a:t>Civil Society </a:t>
          </a:r>
        </a:p>
      </dsp:txBody>
      <dsp:txXfrm>
        <a:off x="3088364" y="910700"/>
        <a:ext cx="1366691" cy="136669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DA9FDC-372F-42BE-9791-4DA633BC860D}">
      <dsp:nvSpPr>
        <dsp:cNvPr id="0" name=""/>
        <dsp:cNvSpPr/>
      </dsp:nvSpPr>
      <dsp:spPr>
        <a:xfrm>
          <a:off x="240720" y="905"/>
          <a:ext cx="2435636" cy="974254"/>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fr-FR" sz="2000" b="1" kern="1200" dirty="0"/>
            <a:t>DMP 1039-2014</a:t>
          </a:r>
        </a:p>
      </dsp:txBody>
      <dsp:txXfrm>
        <a:off x="727847" y="905"/>
        <a:ext cx="1461382" cy="974254"/>
      </dsp:txXfrm>
    </dsp:sp>
    <dsp:sp modelId="{DA0A0849-65C0-42B1-A710-F52DA0BF7B11}">
      <dsp:nvSpPr>
        <dsp:cNvPr id="0" name=""/>
        <dsp:cNvSpPr/>
      </dsp:nvSpPr>
      <dsp:spPr>
        <a:xfrm>
          <a:off x="2359724" y="83716"/>
          <a:ext cx="7915895" cy="808631"/>
        </a:xfrm>
        <a:prstGeom prst="chevron">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US" sz="1700" kern="1200" dirty="0"/>
            <a:t>The decree on public procurement promotes the integration of environmental criteria and the contracting with local suppliers</a:t>
          </a:r>
          <a:endParaRPr lang="fr-FR" sz="1700" kern="1200" dirty="0"/>
        </a:p>
      </dsp:txBody>
      <dsp:txXfrm>
        <a:off x="2764040" y="83716"/>
        <a:ext cx="7107264" cy="808631"/>
      </dsp:txXfrm>
    </dsp:sp>
    <dsp:sp modelId="{FCA3D202-A79C-469B-8F2A-3187B62E0A10}">
      <dsp:nvSpPr>
        <dsp:cNvPr id="0" name=""/>
        <dsp:cNvSpPr/>
      </dsp:nvSpPr>
      <dsp:spPr>
        <a:xfrm>
          <a:off x="240720" y="1111555"/>
          <a:ext cx="2435636" cy="974254"/>
        </a:xfrm>
        <a:prstGeom prst="chevron">
          <a:avLst/>
        </a:prstGeom>
        <a:solidFill>
          <a:schemeClr val="accent5">
            <a:hueOff val="-1838336"/>
            <a:satOff val="-2557"/>
            <a:lumOff val="-9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b="1" kern="1200" dirty="0"/>
            <a:t>Monitoring</a:t>
          </a:r>
          <a:endParaRPr lang="fr-FR" sz="2000" b="1" kern="1200" dirty="0"/>
        </a:p>
      </dsp:txBody>
      <dsp:txXfrm>
        <a:off x="727847" y="1111555"/>
        <a:ext cx="1461382" cy="974254"/>
      </dsp:txXfrm>
    </dsp:sp>
    <dsp:sp modelId="{E5842D8D-9AEF-4761-A634-0FCE9F51CB04}">
      <dsp:nvSpPr>
        <dsp:cNvPr id="0" name=""/>
        <dsp:cNvSpPr/>
      </dsp:nvSpPr>
      <dsp:spPr>
        <a:xfrm>
          <a:off x="2359724" y="1194367"/>
          <a:ext cx="7915167" cy="808631"/>
        </a:xfrm>
        <a:prstGeom prst="chevron">
          <a:avLst/>
        </a:prstGeom>
        <a:solidFill>
          <a:schemeClr val="accent5">
            <a:tint val="40000"/>
            <a:alpha val="90000"/>
            <a:hueOff val="-1847939"/>
            <a:satOff val="-3204"/>
            <a:lumOff val="-322"/>
            <a:alphaOff val="0"/>
          </a:schemeClr>
        </a:solidFill>
        <a:ln w="12700" cap="flat" cmpd="sng" algn="ctr">
          <a:solidFill>
            <a:schemeClr val="accent5">
              <a:tint val="40000"/>
              <a:alpha val="90000"/>
              <a:hueOff val="-1847939"/>
              <a:satOff val="-3204"/>
              <a:lumOff val="-32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US" sz="1700" kern="1200" dirty="0"/>
            <a:t>An action plan for monitoring green and sustainable purchases is being developed, it builds on the existing purchase tracking system, INJEZ.</a:t>
          </a:r>
          <a:endParaRPr lang="fr-FR" sz="1700" kern="1200" dirty="0"/>
        </a:p>
      </dsp:txBody>
      <dsp:txXfrm>
        <a:off x="2764040" y="1194367"/>
        <a:ext cx="7106536" cy="808631"/>
      </dsp:txXfrm>
    </dsp:sp>
    <dsp:sp modelId="{A0E46D77-5690-49F2-9A6A-F557A4783B77}">
      <dsp:nvSpPr>
        <dsp:cNvPr id="0" name=""/>
        <dsp:cNvSpPr/>
      </dsp:nvSpPr>
      <dsp:spPr>
        <a:xfrm>
          <a:off x="240720" y="2222206"/>
          <a:ext cx="2435636" cy="974254"/>
        </a:xfrm>
        <a:prstGeom prst="chevron">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b="1" kern="1200" dirty="0"/>
            <a:t>Tools</a:t>
          </a:r>
          <a:endParaRPr lang="fr-FR" sz="2000" b="1" kern="1200" dirty="0"/>
        </a:p>
      </dsp:txBody>
      <dsp:txXfrm>
        <a:off x="727847" y="2222206"/>
        <a:ext cx="1461382" cy="974254"/>
      </dsp:txXfrm>
    </dsp:sp>
    <dsp:sp modelId="{0EB9320D-726E-4B8A-9B84-7388F867B2E5}">
      <dsp:nvSpPr>
        <dsp:cNvPr id="0" name=""/>
        <dsp:cNvSpPr/>
      </dsp:nvSpPr>
      <dsp:spPr>
        <a:xfrm>
          <a:off x="2359724" y="2305017"/>
          <a:ext cx="7978948" cy="808631"/>
        </a:xfrm>
        <a:prstGeom prst="chevron">
          <a:avLst/>
        </a:prstGeom>
        <a:solidFill>
          <a:schemeClr val="accent5">
            <a:tint val="40000"/>
            <a:alpha val="90000"/>
            <a:hueOff val="-3695877"/>
            <a:satOff val="-6408"/>
            <a:lumOff val="-644"/>
            <a:alphaOff val="0"/>
          </a:schemeClr>
        </a:solidFill>
        <a:ln w="12700" cap="flat" cmpd="sng" algn="ctr">
          <a:solidFill>
            <a:schemeClr val="accent5">
              <a:tint val="40000"/>
              <a:alpha val="90000"/>
              <a:hueOff val="-3695877"/>
              <a:satOff val="-6408"/>
              <a:lumOff val="-64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US" sz="1700" kern="1200" dirty="0"/>
            <a:t>Several tools already exist to support green public procurement, including guides for sustainable construction and the </a:t>
          </a:r>
          <a:r>
            <a:rPr lang="en-US" sz="1700" kern="1200" dirty="0" err="1"/>
            <a:t>agri</a:t>
          </a:r>
          <a:r>
            <a:rPr lang="en-US" sz="1700" kern="1200" dirty="0"/>
            <a:t>-food industry, a guide for energy projects renewable energy, measures for energy-efficient buildings and standards for appliances energy efficient</a:t>
          </a:r>
          <a:endParaRPr lang="fr-FR" sz="1700" kern="1200" dirty="0"/>
        </a:p>
      </dsp:txBody>
      <dsp:txXfrm>
        <a:off x="2764040" y="2305017"/>
        <a:ext cx="7170317" cy="808631"/>
      </dsp:txXfrm>
    </dsp:sp>
    <dsp:sp modelId="{C29B0175-8414-4FD2-8250-C8AF737C1398}">
      <dsp:nvSpPr>
        <dsp:cNvPr id="0" name=""/>
        <dsp:cNvSpPr/>
      </dsp:nvSpPr>
      <dsp:spPr>
        <a:xfrm>
          <a:off x="240720" y="3332856"/>
          <a:ext cx="2435636" cy="974254"/>
        </a:xfrm>
        <a:prstGeom prst="chevron">
          <a:avLst/>
        </a:prstGeom>
        <a:solidFill>
          <a:schemeClr val="accent5">
            <a:hueOff val="-5515009"/>
            <a:satOff val="-7671"/>
            <a:lumOff val="-294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b="1" kern="1200" dirty="0"/>
            <a:t>Practices</a:t>
          </a:r>
          <a:endParaRPr lang="fr-FR" sz="2000" b="1" kern="1200" dirty="0"/>
        </a:p>
      </dsp:txBody>
      <dsp:txXfrm>
        <a:off x="727847" y="3332856"/>
        <a:ext cx="1461382" cy="974254"/>
      </dsp:txXfrm>
    </dsp:sp>
    <dsp:sp modelId="{FC5549E5-D056-4AC6-8B54-322A74B03140}">
      <dsp:nvSpPr>
        <dsp:cNvPr id="0" name=""/>
        <dsp:cNvSpPr/>
      </dsp:nvSpPr>
      <dsp:spPr>
        <a:xfrm>
          <a:off x="2359724" y="3415668"/>
          <a:ext cx="7941205" cy="808631"/>
        </a:xfrm>
        <a:prstGeom prst="chevron">
          <a:avLst/>
        </a:prstGeom>
        <a:solidFill>
          <a:schemeClr val="accent5">
            <a:tint val="40000"/>
            <a:alpha val="90000"/>
            <a:hueOff val="-5543816"/>
            <a:satOff val="-9612"/>
            <a:lumOff val="-967"/>
            <a:alphaOff val="0"/>
          </a:schemeClr>
        </a:solidFill>
        <a:ln w="12700" cap="flat" cmpd="sng" algn="ctr">
          <a:solidFill>
            <a:schemeClr val="accent5">
              <a:tint val="40000"/>
              <a:alpha val="90000"/>
              <a:hueOff val="-5543816"/>
              <a:satOff val="-9612"/>
              <a:lumOff val="-96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fr-FR" sz="1700" kern="1200" dirty="0" err="1"/>
            <a:t>Sustainable</a:t>
          </a:r>
          <a:r>
            <a:rPr lang="fr-FR" sz="1700" kern="1200" dirty="0"/>
            <a:t> public </a:t>
          </a:r>
          <a:r>
            <a:rPr lang="fr-FR" sz="1700" kern="1200" dirty="0" err="1"/>
            <a:t>procurement</a:t>
          </a:r>
          <a:r>
            <a:rPr lang="en-US" sz="1700" kern="1200" dirty="0"/>
            <a:t> practices are piloted with support from international donors which tackle waste, energy and water management while promoting the purchase of innovations.</a:t>
          </a:r>
          <a:endParaRPr lang="fr-FR" sz="1700" kern="1200" dirty="0"/>
        </a:p>
      </dsp:txBody>
      <dsp:txXfrm>
        <a:off x="2764040" y="3415668"/>
        <a:ext cx="7132574" cy="808631"/>
      </dsp:txXfrm>
    </dsp:sp>
    <dsp:sp modelId="{DAE7BB24-FF70-420E-8730-1AD6669CCAA6}">
      <dsp:nvSpPr>
        <dsp:cNvPr id="0" name=""/>
        <dsp:cNvSpPr/>
      </dsp:nvSpPr>
      <dsp:spPr>
        <a:xfrm>
          <a:off x="240720" y="4443506"/>
          <a:ext cx="2435636" cy="974254"/>
        </a:xfrm>
        <a:prstGeom prst="chevron">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en-US" sz="1800" b="1" kern="1200" dirty="0"/>
            <a:t>Link with innovation and employment </a:t>
          </a:r>
          <a:endParaRPr lang="fr-FR" sz="1800" b="1" kern="1200" dirty="0"/>
        </a:p>
      </dsp:txBody>
      <dsp:txXfrm>
        <a:off x="727847" y="4443506"/>
        <a:ext cx="1461382" cy="974254"/>
      </dsp:txXfrm>
    </dsp:sp>
    <dsp:sp modelId="{72F07B15-DCBE-43CA-A1D6-E335CAA8BE1A}">
      <dsp:nvSpPr>
        <dsp:cNvPr id="0" name=""/>
        <dsp:cNvSpPr/>
      </dsp:nvSpPr>
      <dsp:spPr>
        <a:xfrm>
          <a:off x="2359724" y="4526318"/>
          <a:ext cx="7846615" cy="808631"/>
        </a:xfrm>
        <a:prstGeom prst="chevron">
          <a:avLst/>
        </a:prstGeom>
        <a:solidFill>
          <a:schemeClr val="accent5">
            <a:tint val="40000"/>
            <a:alpha val="90000"/>
            <a:hueOff val="-7391755"/>
            <a:satOff val="-12816"/>
            <a:lumOff val="-1289"/>
            <a:alphaOff val="0"/>
          </a:schemeClr>
        </a:solidFill>
        <a:ln w="12700" cap="flat" cmpd="sng" algn="ctr">
          <a:solidFill>
            <a:schemeClr val="accent5">
              <a:tint val="40000"/>
              <a:alpha val="90000"/>
              <a:hueOff val="-7391755"/>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US" sz="1700" kern="1200" dirty="0"/>
            <a:t>The SME and innovation program is a priority absolute in Tunisia and the </a:t>
          </a:r>
          <a:r>
            <a:rPr lang="fr-FR" sz="1700" kern="1200" dirty="0" err="1"/>
            <a:t>Sustainable</a:t>
          </a:r>
          <a:r>
            <a:rPr lang="fr-FR" sz="1700" kern="1200" dirty="0"/>
            <a:t> public </a:t>
          </a:r>
          <a:r>
            <a:rPr lang="fr-FR" sz="1700" kern="1200" dirty="0" err="1"/>
            <a:t>procurement</a:t>
          </a:r>
          <a:r>
            <a:rPr lang="en-US" sz="1700" kern="1200" dirty="0"/>
            <a:t> have been associated with a political tool to achieve these objectives national.</a:t>
          </a:r>
          <a:endParaRPr lang="fr-FR" sz="1700" kern="1200" dirty="0"/>
        </a:p>
      </dsp:txBody>
      <dsp:txXfrm>
        <a:off x="2764040" y="4526318"/>
        <a:ext cx="7037984" cy="80863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DA9FDC-372F-42BE-9791-4DA633BC860D}">
      <dsp:nvSpPr>
        <dsp:cNvPr id="0" name=""/>
        <dsp:cNvSpPr/>
      </dsp:nvSpPr>
      <dsp:spPr>
        <a:xfrm>
          <a:off x="1273" y="1349125"/>
          <a:ext cx="2567362" cy="1026945"/>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fr-FR" sz="2000" b="1" kern="1200" dirty="0" err="1"/>
            <a:t>Government</a:t>
          </a:r>
          <a:r>
            <a:rPr lang="fr-FR" sz="2000" b="1" kern="1200" dirty="0"/>
            <a:t> </a:t>
          </a:r>
          <a:r>
            <a:rPr lang="fr-FR" sz="2000" b="1" kern="1200" dirty="0" err="1"/>
            <a:t>approach</a:t>
          </a:r>
          <a:endParaRPr lang="fr-FR" sz="2000" b="1" kern="1200" dirty="0"/>
        </a:p>
      </dsp:txBody>
      <dsp:txXfrm>
        <a:off x="514746" y="1349125"/>
        <a:ext cx="1540417" cy="1026945"/>
      </dsp:txXfrm>
    </dsp:sp>
    <dsp:sp modelId="{E5842D8D-9AEF-4761-A634-0FCE9F51CB04}">
      <dsp:nvSpPr>
        <dsp:cNvPr id="0" name=""/>
        <dsp:cNvSpPr/>
      </dsp:nvSpPr>
      <dsp:spPr>
        <a:xfrm>
          <a:off x="2234879" y="1265776"/>
          <a:ext cx="8343241" cy="1193642"/>
        </a:xfrm>
        <a:prstGeom prst="chevron">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US" sz="1700" kern="1200" dirty="0" smtClean="0"/>
            <a:t>A </a:t>
          </a:r>
          <a:r>
            <a:rPr lang="en-US" sz="1700" kern="1200" dirty="0"/>
            <a:t>need to improve synergies and collaboration between government agencies responsible for public procurement and sustainable development, to integrate </a:t>
          </a:r>
          <a:r>
            <a:rPr lang="fr-FR" sz="1700" kern="1200" dirty="0" err="1"/>
            <a:t>Sustainable</a:t>
          </a:r>
          <a:r>
            <a:rPr lang="fr-FR" sz="1700" kern="1200" dirty="0"/>
            <a:t> public </a:t>
          </a:r>
          <a:r>
            <a:rPr lang="fr-FR" sz="1700" kern="1200" dirty="0" err="1"/>
            <a:t>procurement</a:t>
          </a:r>
          <a:r>
            <a:rPr lang="en-US" sz="1700" kern="1200" dirty="0"/>
            <a:t> across government. </a:t>
          </a:r>
        </a:p>
        <a:p>
          <a:pPr lvl="0" algn="ctr" defTabSz="755650">
            <a:lnSpc>
              <a:spcPct val="90000"/>
            </a:lnSpc>
            <a:spcBef>
              <a:spcPct val="0"/>
            </a:spcBef>
            <a:spcAft>
              <a:spcPct val="35000"/>
            </a:spcAft>
          </a:pPr>
          <a:r>
            <a:rPr lang="fr-FR" sz="1700" kern="1200" dirty="0" err="1"/>
            <a:t>Sustainable</a:t>
          </a:r>
          <a:r>
            <a:rPr lang="fr-FR" sz="1700" kern="1200" dirty="0"/>
            <a:t> public </a:t>
          </a:r>
          <a:r>
            <a:rPr lang="fr-FR" sz="1700" kern="1200" dirty="0" err="1"/>
            <a:t>procurement</a:t>
          </a:r>
          <a:r>
            <a:rPr lang="en-US" sz="1700" kern="1200" dirty="0"/>
            <a:t> can be better integrated.</a:t>
          </a:r>
          <a:endParaRPr lang="fr-FR" sz="1700" kern="1200" dirty="0"/>
        </a:p>
      </dsp:txBody>
      <dsp:txXfrm>
        <a:off x="2831700" y="1265776"/>
        <a:ext cx="7149599" cy="119364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A95B8-9A39-4403-A719-C8D9DD97ADA2}">
      <dsp:nvSpPr>
        <dsp:cNvPr id="0" name=""/>
        <dsp:cNvSpPr/>
      </dsp:nvSpPr>
      <dsp:spPr>
        <a:xfrm>
          <a:off x="1872826" y="220133"/>
          <a:ext cx="4368800" cy="1517226"/>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65AF3A-7D35-4C68-8F4F-C374B2B31186}">
      <dsp:nvSpPr>
        <dsp:cNvPr id="0" name=""/>
        <dsp:cNvSpPr/>
      </dsp:nvSpPr>
      <dsp:spPr>
        <a:xfrm>
          <a:off x="3640666" y="3935306"/>
          <a:ext cx="846666" cy="541866"/>
        </a:xfrm>
        <a:prstGeom prst="down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18D6681-21B3-4617-98F0-42EDC7AFCEDD}">
      <dsp:nvSpPr>
        <dsp:cNvPr id="0" name=""/>
        <dsp:cNvSpPr/>
      </dsp:nvSpPr>
      <dsp:spPr>
        <a:xfrm>
          <a:off x="2031999" y="4368800"/>
          <a:ext cx="4064000" cy="101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fr-FR" sz="3600" kern="1200" dirty="0"/>
            <a:t>2024 - 2026</a:t>
          </a:r>
        </a:p>
      </dsp:txBody>
      <dsp:txXfrm>
        <a:off x="2031999" y="4368800"/>
        <a:ext cx="4064000" cy="1016000"/>
      </dsp:txXfrm>
    </dsp:sp>
    <dsp:sp modelId="{68FC79DD-8C48-46E1-BA5C-727D3748C0C6}">
      <dsp:nvSpPr>
        <dsp:cNvPr id="0" name=""/>
        <dsp:cNvSpPr/>
      </dsp:nvSpPr>
      <dsp:spPr>
        <a:xfrm>
          <a:off x="3194610" y="1836624"/>
          <a:ext cx="2057125" cy="155982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b="1" kern="1200">
              <a:solidFill>
                <a:schemeClr val="tx1"/>
              </a:solidFill>
            </a:rPr>
            <a:t>Awareness and communication</a:t>
          </a:r>
          <a:endParaRPr lang="fr-FR" sz="1600" b="1" kern="1200" dirty="0">
            <a:solidFill>
              <a:schemeClr val="tx1"/>
            </a:solidFill>
          </a:endParaRPr>
        </a:p>
      </dsp:txBody>
      <dsp:txXfrm>
        <a:off x="3495869" y="2065056"/>
        <a:ext cx="1454607" cy="1102965"/>
      </dsp:txXfrm>
    </dsp:sp>
    <dsp:sp modelId="{68E25BDE-EFA3-4BBB-9B97-49F2E15AD4AE}">
      <dsp:nvSpPr>
        <dsp:cNvPr id="0" name=""/>
        <dsp:cNvSpPr/>
      </dsp:nvSpPr>
      <dsp:spPr>
        <a:xfrm>
          <a:off x="2104103" y="551324"/>
          <a:ext cx="2057125" cy="155982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b="1" kern="1200" dirty="0" err="1">
              <a:solidFill>
                <a:prstClr val="black"/>
              </a:solidFill>
            </a:rPr>
            <a:t>Capacity</a:t>
          </a:r>
          <a:r>
            <a:rPr lang="fr-FR" sz="1600" b="1" kern="1200" dirty="0">
              <a:solidFill>
                <a:prstClr val="black"/>
              </a:solidFill>
            </a:rPr>
            <a:t> building</a:t>
          </a:r>
          <a:endParaRPr lang="fr-FR" sz="1600" kern="1200" dirty="0"/>
        </a:p>
      </dsp:txBody>
      <dsp:txXfrm>
        <a:off x="2405362" y="779756"/>
        <a:ext cx="1454607" cy="1102965"/>
      </dsp:txXfrm>
    </dsp:sp>
    <dsp:sp modelId="{744B5A93-DD93-45DF-944E-C2550B66A0F5}">
      <dsp:nvSpPr>
        <dsp:cNvPr id="0" name=""/>
        <dsp:cNvSpPr/>
      </dsp:nvSpPr>
      <dsp:spPr>
        <a:xfrm>
          <a:off x="3661970" y="324816"/>
          <a:ext cx="2057125" cy="1559829"/>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b="1" kern="1200" dirty="0" err="1">
              <a:solidFill>
                <a:prstClr val="black"/>
              </a:solidFill>
            </a:rPr>
            <a:t>Improving</a:t>
          </a:r>
          <a:r>
            <a:rPr lang="fr-FR" sz="1600" b="1" kern="1200" dirty="0">
              <a:solidFill>
                <a:prstClr val="black"/>
              </a:solidFill>
            </a:rPr>
            <a:t> </a:t>
          </a:r>
          <a:r>
            <a:rPr lang="fr-FR" sz="1600" b="1" kern="1200" dirty="0" err="1">
              <a:solidFill>
                <a:prstClr val="black"/>
              </a:solidFill>
            </a:rPr>
            <a:t>regulation</a:t>
          </a:r>
          <a:endParaRPr lang="fr-FR" sz="1600" kern="1200" dirty="0"/>
        </a:p>
      </dsp:txBody>
      <dsp:txXfrm>
        <a:off x="3963229" y="553248"/>
        <a:ext cx="1454607" cy="1102965"/>
      </dsp:txXfrm>
    </dsp:sp>
    <dsp:sp modelId="{3E4B381A-F1BD-4543-8E86-AD542E14D47A}">
      <dsp:nvSpPr>
        <dsp:cNvPr id="0" name=""/>
        <dsp:cNvSpPr/>
      </dsp:nvSpPr>
      <dsp:spPr>
        <a:xfrm>
          <a:off x="1772276" y="0"/>
          <a:ext cx="4741333" cy="3793066"/>
        </a:xfrm>
        <a:prstGeom prst="funnel">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FA91F1-01C1-4B55-B9EB-908A145CCE78}" type="datetimeFigureOut">
              <a:rPr lang="fr-FR" smtClean="0"/>
              <a:t>12/11/2024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11D74E-AC22-4341-A424-08A1CE3B3322}" type="slidenum">
              <a:rPr lang="fr-FR" smtClean="0"/>
              <a:t>‹N°›</a:t>
            </a:fld>
            <a:endParaRPr lang="fr-FR"/>
          </a:p>
        </p:txBody>
      </p:sp>
    </p:spTree>
    <p:extLst>
      <p:ext uri="{BB962C8B-B14F-4D97-AF65-F5344CB8AC3E}">
        <p14:creationId xmlns:p14="http://schemas.microsoft.com/office/powerpoint/2010/main" val="2682160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E0CC3C8-C4A5-4BA4-8B8C-282ABBAD92C7}" type="datetimeFigureOut">
              <a:rPr lang="fr-FR" smtClean="0"/>
              <a:pPr/>
              <a:t>12/11/2024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25321CE-CB23-4075-A0FD-C715AA533B2C}" type="slidenum">
              <a:rPr lang="fr-FR" smtClean="0"/>
              <a:pPr/>
              <a:t>‹N°›</a:t>
            </a:fld>
            <a:endParaRPr lang="fr-FR"/>
          </a:p>
        </p:txBody>
      </p:sp>
    </p:spTree>
    <p:extLst>
      <p:ext uri="{BB962C8B-B14F-4D97-AF65-F5344CB8AC3E}">
        <p14:creationId xmlns:p14="http://schemas.microsoft.com/office/powerpoint/2010/main" val="76118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E0CC3C8-C4A5-4BA4-8B8C-282ABBAD92C7}" type="datetimeFigureOut">
              <a:rPr lang="fr-FR" smtClean="0"/>
              <a:pPr/>
              <a:t>12/11/2024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25321CE-CB23-4075-A0FD-C715AA533B2C}" type="slidenum">
              <a:rPr lang="fr-FR" smtClean="0"/>
              <a:pPr/>
              <a:t>‹N°›</a:t>
            </a:fld>
            <a:endParaRPr lang="fr-FR"/>
          </a:p>
        </p:txBody>
      </p:sp>
    </p:spTree>
    <p:extLst>
      <p:ext uri="{BB962C8B-B14F-4D97-AF65-F5344CB8AC3E}">
        <p14:creationId xmlns:p14="http://schemas.microsoft.com/office/powerpoint/2010/main" val="685742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E0CC3C8-C4A5-4BA4-8B8C-282ABBAD92C7}" type="datetimeFigureOut">
              <a:rPr lang="fr-FR" smtClean="0"/>
              <a:pPr/>
              <a:t>12/11/2024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25321CE-CB23-4075-A0FD-C715AA533B2C}" type="slidenum">
              <a:rPr lang="fr-FR" smtClean="0"/>
              <a:pPr/>
              <a:t>‹N°›</a:t>
            </a:fld>
            <a:endParaRPr lang="fr-FR"/>
          </a:p>
        </p:txBody>
      </p:sp>
    </p:spTree>
    <p:extLst>
      <p:ext uri="{BB962C8B-B14F-4D97-AF65-F5344CB8AC3E}">
        <p14:creationId xmlns:p14="http://schemas.microsoft.com/office/powerpoint/2010/main" val="31474708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E0CC3C8-C4A5-4BA4-8B8C-282ABBAD92C7}" type="datetimeFigureOut">
              <a:rPr lang="fr-FR" smtClean="0">
                <a:solidFill>
                  <a:prstClr val="black">
                    <a:tint val="75000"/>
                  </a:prstClr>
                </a:solidFill>
              </a:rPr>
              <a:pPr/>
              <a:t>12/11/2024</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F25321CE-CB23-4075-A0FD-C715AA533B2C}"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15038419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E0CC3C8-C4A5-4BA4-8B8C-282ABBAD92C7}" type="datetimeFigureOut">
              <a:rPr lang="fr-FR" smtClean="0">
                <a:solidFill>
                  <a:prstClr val="black">
                    <a:tint val="75000"/>
                  </a:prstClr>
                </a:solidFill>
              </a:rPr>
              <a:pPr/>
              <a:t>12/11/2024</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F25321CE-CB23-4075-A0FD-C715AA533B2C}"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439136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E0CC3C8-C4A5-4BA4-8B8C-282ABBAD92C7}" type="datetimeFigureOut">
              <a:rPr lang="fr-FR" smtClean="0">
                <a:solidFill>
                  <a:prstClr val="black">
                    <a:tint val="75000"/>
                  </a:prstClr>
                </a:solidFill>
              </a:rPr>
              <a:pPr/>
              <a:t>12/11/2024</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F25321CE-CB23-4075-A0FD-C715AA533B2C}"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35678622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E0CC3C8-C4A5-4BA4-8B8C-282ABBAD92C7}" type="datetimeFigureOut">
              <a:rPr lang="fr-FR" smtClean="0">
                <a:solidFill>
                  <a:prstClr val="black">
                    <a:tint val="75000"/>
                  </a:prstClr>
                </a:solidFill>
              </a:rPr>
              <a:pPr/>
              <a:t>12/11/2024</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F25321CE-CB23-4075-A0FD-C715AA533B2C}"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8511453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E0CC3C8-C4A5-4BA4-8B8C-282ABBAD92C7}" type="datetimeFigureOut">
              <a:rPr lang="fr-FR" smtClean="0">
                <a:solidFill>
                  <a:prstClr val="black">
                    <a:tint val="75000"/>
                  </a:prstClr>
                </a:solidFill>
              </a:rPr>
              <a:pPr/>
              <a:t>12/11/2024</a:t>
            </a:fld>
            <a:endParaRPr lang="fr-FR">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F25321CE-CB23-4075-A0FD-C715AA533B2C}"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840064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E0CC3C8-C4A5-4BA4-8B8C-282ABBAD92C7}" type="datetimeFigureOut">
              <a:rPr lang="fr-FR" smtClean="0">
                <a:solidFill>
                  <a:prstClr val="black">
                    <a:tint val="75000"/>
                  </a:prstClr>
                </a:solidFill>
              </a:rPr>
              <a:pPr/>
              <a:t>12/11/2024</a:t>
            </a:fld>
            <a:endParaRPr lang="fr-FR">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F25321CE-CB23-4075-A0FD-C715AA533B2C}"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1233641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E0CC3C8-C4A5-4BA4-8B8C-282ABBAD92C7}" type="datetimeFigureOut">
              <a:rPr lang="fr-FR" smtClean="0">
                <a:solidFill>
                  <a:prstClr val="black">
                    <a:tint val="75000"/>
                  </a:prstClr>
                </a:solidFill>
              </a:rPr>
              <a:pPr/>
              <a:t>12/11/2024</a:t>
            </a:fld>
            <a:endParaRPr lang="fr-FR">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F25321CE-CB23-4075-A0FD-C715AA533B2C}"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3728077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E0CC3C8-C4A5-4BA4-8B8C-282ABBAD92C7}" type="datetimeFigureOut">
              <a:rPr lang="fr-FR" smtClean="0">
                <a:solidFill>
                  <a:prstClr val="black">
                    <a:tint val="75000"/>
                  </a:prstClr>
                </a:solidFill>
              </a:rPr>
              <a:pPr/>
              <a:t>12/11/2024</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F25321CE-CB23-4075-A0FD-C715AA533B2C}"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4233106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E0CC3C8-C4A5-4BA4-8B8C-282ABBAD92C7}" type="datetimeFigureOut">
              <a:rPr lang="fr-FR" smtClean="0"/>
              <a:pPr/>
              <a:t>12/11/2024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25321CE-CB23-4075-A0FD-C715AA533B2C}" type="slidenum">
              <a:rPr lang="fr-FR" smtClean="0"/>
              <a:pPr/>
              <a:t>‹N°›</a:t>
            </a:fld>
            <a:endParaRPr lang="fr-FR"/>
          </a:p>
        </p:txBody>
      </p:sp>
    </p:spTree>
    <p:extLst>
      <p:ext uri="{BB962C8B-B14F-4D97-AF65-F5344CB8AC3E}">
        <p14:creationId xmlns:p14="http://schemas.microsoft.com/office/powerpoint/2010/main" val="30848568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E0CC3C8-C4A5-4BA4-8B8C-282ABBAD92C7}" type="datetimeFigureOut">
              <a:rPr lang="fr-FR" smtClean="0">
                <a:solidFill>
                  <a:prstClr val="black">
                    <a:tint val="75000"/>
                  </a:prstClr>
                </a:solidFill>
              </a:rPr>
              <a:pPr/>
              <a:t>12/11/2024</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F25321CE-CB23-4075-A0FD-C715AA533B2C}"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11851636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E0CC3C8-C4A5-4BA4-8B8C-282ABBAD92C7}" type="datetimeFigureOut">
              <a:rPr lang="fr-FR" smtClean="0">
                <a:solidFill>
                  <a:prstClr val="black">
                    <a:tint val="75000"/>
                  </a:prstClr>
                </a:solidFill>
              </a:rPr>
              <a:pPr/>
              <a:t>12/11/2024</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F25321CE-CB23-4075-A0FD-C715AA533B2C}"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8896698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E0CC3C8-C4A5-4BA4-8B8C-282ABBAD92C7}" type="datetimeFigureOut">
              <a:rPr lang="fr-FR" smtClean="0">
                <a:solidFill>
                  <a:prstClr val="black">
                    <a:tint val="75000"/>
                  </a:prstClr>
                </a:solidFill>
              </a:rPr>
              <a:pPr/>
              <a:t>12/11/2024</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F25321CE-CB23-4075-A0FD-C715AA533B2C}"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715453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E0CC3C8-C4A5-4BA4-8B8C-282ABBAD92C7}" type="datetimeFigureOut">
              <a:rPr lang="fr-FR" smtClean="0"/>
              <a:pPr/>
              <a:t>12/11/2024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25321CE-CB23-4075-A0FD-C715AA533B2C}" type="slidenum">
              <a:rPr lang="fr-FR" smtClean="0"/>
              <a:pPr/>
              <a:t>‹N°›</a:t>
            </a:fld>
            <a:endParaRPr lang="fr-FR"/>
          </a:p>
        </p:txBody>
      </p:sp>
    </p:spTree>
    <p:extLst>
      <p:ext uri="{BB962C8B-B14F-4D97-AF65-F5344CB8AC3E}">
        <p14:creationId xmlns:p14="http://schemas.microsoft.com/office/powerpoint/2010/main" val="2743367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E0CC3C8-C4A5-4BA4-8B8C-282ABBAD92C7}" type="datetimeFigureOut">
              <a:rPr lang="fr-FR" smtClean="0"/>
              <a:pPr/>
              <a:t>12/11/2024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25321CE-CB23-4075-A0FD-C715AA533B2C}" type="slidenum">
              <a:rPr lang="fr-FR" smtClean="0"/>
              <a:pPr/>
              <a:t>‹N°›</a:t>
            </a:fld>
            <a:endParaRPr lang="fr-FR"/>
          </a:p>
        </p:txBody>
      </p:sp>
    </p:spTree>
    <p:extLst>
      <p:ext uri="{BB962C8B-B14F-4D97-AF65-F5344CB8AC3E}">
        <p14:creationId xmlns:p14="http://schemas.microsoft.com/office/powerpoint/2010/main" val="2218229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E0CC3C8-C4A5-4BA4-8B8C-282ABBAD92C7}" type="datetimeFigureOut">
              <a:rPr lang="fr-FR" smtClean="0"/>
              <a:pPr/>
              <a:t>12/11/2024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F25321CE-CB23-4075-A0FD-C715AA533B2C}" type="slidenum">
              <a:rPr lang="fr-FR" smtClean="0"/>
              <a:pPr/>
              <a:t>‹N°›</a:t>
            </a:fld>
            <a:endParaRPr lang="fr-FR"/>
          </a:p>
        </p:txBody>
      </p:sp>
    </p:spTree>
    <p:extLst>
      <p:ext uri="{BB962C8B-B14F-4D97-AF65-F5344CB8AC3E}">
        <p14:creationId xmlns:p14="http://schemas.microsoft.com/office/powerpoint/2010/main" val="1641661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E0CC3C8-C4A5-4BA4-8B8C-282ABBAD92C7}" type="datetimeFigureOut">
              <a:rPr lang="fr-FR" smtClean="0"/>
              <a:pPr/>
              <a:t>12/11/2024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F25321CE-CB23-4075-A0FD-C715AA533B2C}" type="slidenum">
              <a:rPr lang="fr-FR" smtClean="0"/>
              <a:pPr/>
              <a:t>‹N°›</a:t>
            </a:fld>
            <a:endParaRPr lang="fr-FR"/>
          </a:p>
        </p:txBody>
      </p:sp>
    </p:spTree>
    <p:extLst>
      <p:ext uri="{BB962C8B-B14F-4D97-AF65-F5344CB8AC3E}">
        <p14:creationId xmlns:p14="http://schemas.microsoft.com/office/powerpoint/2010/main" val="1838568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E0CC3C8-C4A5-4BA4-8B8C-282ABBAD92C7}" type="datetimeFigureOut">
              <a:rPr lang="fr-FR" smtClean="0"/>
              <a:pPr/>
              <a:t>12/11/2024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F25321CE-CB23-4075-A0FD-C715AA533B2C}" type="slidenum">
              <a:rPr lang="fr-FR" smtClean="0"/>
              <a:pPr/>
              <a:t>‹N°›</a:t>
            </a:fld>
            <a:endParaRPr lang="fr-FR"/>
          </a:p>
        </p:txBody>
      </p:sp>
    </p:spTree>
    <p:extLst>
      <p:ext uri="{BB962C8B-B14F-4D97-AF65-F5344CB8AC3E}">
        <p14:creationId xmlns:p14="http://schemas.microsoft.com/office/powerpoint/2010/main" val="3443608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E0CC3C8-C4A5-4BA4-8B8C-282ABBAD92C7}" type="datetimeFigureOut">
              <a:rPr lang="fr-FR" smtClean="0"/>
              <a:pPr/>
              <a:t>12/11/2024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25321CE-CB23-4075-A0FD-C715AA533B2C}" type="slidenum">
              <a:rPr lang="fr-FR" smtClean="0"/>
              <a:pPr/>
              <a:t>‹N°›</a:t>
            </a:fld>
            <a:endParaRPr lang="fr-FR"/>
          </a:p>
        </p:txBody>
      </p:sp>
    </p:spTree>
    <p:extLst>
      <p:ext uri="{BB962C8B-B14F-4D97-AF65-F5344CB8AC3E}">
        <p14:creationId xmlns:p14="http://schemas.microsoft.com/office/powerpoint/2010/main" val="31061760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E0CC3C8-C4A5-4BA4-8B8C-282ABBAD92C7}" type="datetimeFigureOut">
              <a:rPr lang="fr-FR" smtClean="0"/>
              <a:pPr/>
              <a:t>12/11/2024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25321CE-CB23-4075-A0FD-C715AA533B2C}" type="slidenum">
              <a:rPr lang="fr-FR" smtClean="0"/>
              <a:pPr/>
              <a:t>‹N°›</a:t>
            </a:fld>
            <a:endParaRPr lang="fr-FR"/>
          </a:p>
        </p:txBody>
      </p:sp>
    </p:spTree>
    <p:extLst>
      <p:ext uri="{BB962C8B-B14F-4D97-AF65-F5344CB8AC3E}">
        <p14:creationId xmlns:p14="http://schemas.microsoft.com/office/powerpoint/2010/main" val="3992699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0CC3C8-C4A5-4BA4-8B8C-282ABBAD92C7}" type="datetimeFigureOut">
              <a:rPr lang="fr-FR" smtClean="0"/>
              <a:pPr/>
              <a:t>12/11/2024</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5321CE-CB23-4075-A0FD-C715AA533B2C}" type="slidenum">
              <a:rPr lang="fr-FR" smtClean="0"/>
              <a:pPr/>
              <a:t>‹N°›</a:t>
            </a:fld>
            <a:endParaRPr lang="fr-FR"/>
          </a:p>
        </p:txBody>
      </p:sp>
    </p:spTree>
    <p:extLst>
      <p:ext uri="{BB962C8B-B14F-4D97-AF65-F5344CB8AC3E}">
        <p14:creationId xmlns:p14="http://schemas.microsoft.com/office/powerpoint/2010/main" val="3543401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0CC3C8-C4A5-4BA4-8B8C-282ABBAD92C7}" type="datetimeFigureOut">
              <a:rPr lang="fr-FR" smtClean="0">
                <a:solidFill>
                  <a:prstClr val="black">
                    <a:tint val="75000"/>
                  </a:prstClr>
                </a:solidFill>
              </a:rPr>
              <a:pPr/>
              <a:t>12/11/2024</a:t>
            </a:fld>
            <a:endParaRPr lang="fr-FR">
              <a:solidFill>
                <a:prstClr val="black">
                  <a:tint val="75000"/>
                </a:prstClr>
              </a:solidFill>
            </a:endParaRP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5321CE-CB23-4075-A0FD-C715AA533B2C}"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13911618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fi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jpeg"/><Relationship Id="rId7" Type="http://schemas.openxmlformats.org/officeDocument/2006/relationships/diagramColors" Target="../diagrams/colors1.xm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5.jpeg"/><Relationship Id="rId7" Type="http://schemas.openxmlformats.org/officeDocument/2006/relationships/diagramColors" Target="../diagrams/colors7.xml"/><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34.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5.jpeg"/><Relationship Id="rId7" Type="http://schemas.openxmlformats.org/officeDocument/2006/relationships/diagramColors" Target="../diagrams/colors8.xml"/><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35.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5.jpeg"/><Relationship Id="rId7" Type="http://schemas.openxmlformats.org/officeDocument/2006/relationships/diagramColors" Target="../diagrams/colors9.xm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4877" y="394445"/>
            <a:ext cx="7724775" cy="2838450"/>
          </a:xfrm>
          <a:prstGeom prst="rect">
            <a:avLst/>
          </a:prstGeom>
        </p:spPr>
      </p:pic>
      <p:grpSp>
        <p:nvGrpSpPr>
          <p:cNvPr id="24" name="Groupe 23"/>
          <p:cNvGrpSpPr/>
          <p:nvPr/>
        </p:nvGrpSpPr>
        <p:grpSpPr>
          <a:xfrm>
            <a:off x="0" y="3576918"/>
            <a:ext cx="12192000" cy="3281082"/>
            <a:chOff x="0" y="3576918"/>
            <a:chExt cx="12192000" cy="3281082"/>
          </a:xfrm>
        </p:grpSpPr>
        <p:sp>
          <p:nvSpPr>
            <p:cNvPr id="8" name="Rectangle 7"/>
            <p:cNvSpPr/>
            <p:nvPr/>
          </p:nvSpPr>
          <p:spPr>
            <a:xfrm>
              <a:off x="0" y="3576918"/>
              <a:ext cx="12192000" cy="3281082"/>
            </a:xfrm>
            <a:prstGeom prst="rect">
              <a:avLst/>
            </a:prstGeom>
            <a:solidFill>
              <a:srgbClr val="FF0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1" name="Groupe 10"/>
            <p:cNvGrpSpPr/>
            <p:nvPr/>
          </p:nvGrpSpPr>
          <p:grpSpPr>
            <a:xfrm>
              <a:off x="0" y="3576918"/>
              <a:ext cx="937512" cy="968187"/>
              <a:chOff x="0" y="3576918"/>
              <a:chExt cx="937512" cy="968187"/>
            </a:xfrm>
          </p:grpSpPr>
          <p:sp>
            <p:nvSpPr>
              <p:cNvPr id="9" name="Rectangle 8"/>
              <p:cNvSpPr/>
              <p:nvPr/>
            </p:nvSpPr>
            <p:spPr>
              <a:xfrm>
                <a:off x="220336" y="3576918"/>
                <a:ext cx="717176" cy="24204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0" y="3818964"/>
                <a:ext cx="259975" cy="7261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3" name="Groupe 12"/>
            <p:cNvGrpSpPr/>
            <p:nvPr/>
          </p:nvGrpSpPr>
          <p:grpSpPr>
            <a:xfrm rot="16200000" flipV="1">
              <a:off x="11239150" y="5905149"/>
              <a:ext cx="937512" cy="968187"/>
              <a:chOff x="0" y="3576918"/>
              <a:chExt cx="937512" cy="968187"/>
            </a:xfrm>
          </p:grpSpPr>
          <p:sp>
            <p:nvSpPr>
              <p:cNvPr id="14" name="Rectangle 13"/>
              <p:cNvSpPr/>
              <p:nvPr/>
            </p:nvSpPr>
            <p:spPr>
              <a:xfrm>
                <a:off x="220336" y="3576918"/>
                <a:ext cx="717176" cy="24204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0" y="3818964"/>
                <a:ext cx="259975" cy="7261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sp>
        <p:nvSpPr>
          <p:cNvPr id="17" name="Titre 1"/>
          <p:cNvSpPr txBox="1">
            <a:spLocks noGrp="1"/>
          </p:cNvSpPr>
          <p:nvPr>
            <p:ph type="ctrTitle"/>
          </p:nvPr>
        </p:nvSpPr>
        <p:spPr>
          <a:xfrm>
            <a:off x="5316980" y="3528952"/>
            <a:ext cx="6702021" cy="2975752"/>
          </a:xfrm>
        </p:spPr>
        <p:txBody>
          <a:bodyPr anchorCtr="1">
            <a:noAutofit/>
          </a:bodyPr>
          <a:lstStyle/>
          <a:p>
            <a:pPr lvl="0" algn="l"/>
            <a:r>
              <a:rPr lang="en-US" sz="2800" b="1" dirty="0">
                <a:solidFill>
                  <a:schemeClr val="bg1"/>
                </a:solidFill>
              </a:rPr>
              <a:t/>
            </a:r>
            <a:br>
              <a:rPr lang="en-US" sz="2800" b="1" dirty="0">
                <a:solidFill>
                  <a:schemeClr val="bg1"/>
                </a:solidFill>
              </a:rPr>
            </a:br>
            <a:r>
              <a:rPr lang="en-US" sz="2800" b="1" dirty="0">
                <a:solidFill>
                  <a:schemeClr val="bg1"/>
                </a:solidFill>
              </a:rPr>
              <a:t/>
            </a:r>
            <a:br>
              <a:rPr lang="en-US" sz="2800" b="1" dirty="0">
                <a:solidFill>
                  <a:schemeClr val="bg1"/>
                </a:solidFill>
              </a:rPr>
            </a:br>
            <a:r>
              <a:rPr lang="en-US" sz="2800" b="1" dirty="0">
                <a:solidFill>
                  <a:schemeClr val="bg1"/>
                </a:solidFill>
              </a:rPr>
              <a:t>Strengthening  capacity  of  procurement actors  for  enhancing  public procurement performance, including sustainability </a:t>
            </a:r>
            <a:br>
              <a:rPr lang="en-US" sz="2800" b="1" dirty="0">
                <a:solidFill>
                  <a:schemeClr val="bg1"/>
                </a:solidFill>
              </a:rPr>
            </a:br>
            <a:r>
              <a:rPr lang="en-US" sz="3200" b="1" dirty="0">
                <a:solidFill>
                  <a:schemeClr val="bg1"/>
                </a:solidFill>
              </a:rPr>
              <a:t>Rim ZEHRI – TUNISIA</a:t>
            </a:r>
            <a:br>
              <a:rPr lang="en-US" sz="3200" b="1" dirty="0">
                <a:solidFill>
                  <a:schemeClr val="bg1"/>
                </a:solidFill>
              </a:rPr>
            </a:br>
            <a:r>
              <a:rPr lang="fr-FR" sz="3200" b="1" dirty="0">
                <a:solidFill>
                  <a:schemeClr val="bg1"/>
                </a:solidFill>
                <a:latin typeface="ABDO MASTER REGULAR"/>
                <a:cs typeface="Times New Roman" pitchFamily="18"/>
              </a:rPr>
              <a:t/>
            </a:r>
            <a:br>
              <a:rPr lang="fr-FR" sz="3200" b="1" dirty="0">
                <a:solidFill>
                  <a:schemeClr val="bg1"/>
                </a:solidFill>
                <a:latin typeface="ABDO MASTER REGULAR"/>
                <a:cs typeface="Times New Roman" pitchFamily="18"/>
              </a:rPr>
            </a:br>
            <a:r>
              <a:rPr lang="en-US" sz="2000" b="1" dirty="0"/>
              <a:t>APPN Fourth General Assembly 12-14 November 2024</a:t>
            </a:r>
            <a:br>
              <a:rPr lang="en-US" sz="2000" b="1" dirty="0"/>
            </a:br>
            <a:endParaRPr lang="fr-FR" sz="2100" b="1" dirty="0">
              <a:solidFill>
                <a:schemeClr val="bg1"/>
              </a:solidFill>
              <a:latin typeface="ABDO MASTER REGULAR"/>
            </a:endParaRPr>
          </a:p>
        </p:txBody>
      </p:sp>
      <p:grpSp>
        <p:nvGrpSpPr>
          <p:cNvPr id="4" name="Groupe 3"/>
          <p:cNvGrpSpPr/>
          <p:nvPr/>
        </p:nvGrpSpPr>
        <p:grpSpPr>
          <a:xfrm>
            <a:off x="986116" y="3152655"/>
            <a:ext cx="4464715" cy="3352048"/>
            <a:chOff x="986116" y="3152655"/>
            <a:chExt cx="4464715" cy="3352048"/>
          </a:xfrm>
        </p:grpSpPr>
        <p:pic>
          <p:nvPicPr>
            <p:cNvPr id="2" name="Image 1"/>
            <p:cNvPicPr>
              <a:picLocks noChangeAspect="1"/>
            </p:cNvPicPr>
            <p:nvPr/>
          </p:nvPicPr>
          <p:blipFill>
            <a:blip r:embed="rId3"/>
            <a:stretch>
              <a:fillRect/>
            </a:stretch>
          </p:blipFill>
          <p:spPr>
            <a:xfrm>
              <a:off x="986116" y="3528953"/>
              <a:ext cx="4464715" cy="2975750"/>
            </a:xfrm>
            <a:prstGeom prst="rect">
              <a:avLst/>
            </a:prstGeom>
          </p:spPr>
        </p:pic>
        <p:pic>
          <p:nvPicPr>
            <p:cNvPr id="3" name="Image 2"/>
            <p:cNvPicPr>
              <a:picLocks noChangeAspect="1"/>
            </p:cNvPicPr>
            <p:nvPr/>
          </p:nvPicPr>
          <p:blipFill>
            <a:blip r:embed="rId4"/>
            <a:stretch>
              <a:fillRect/>
            </a:stretch>
          </p:blipFill>
          <p:spPr>
            <a:xfrm>
              <a:off x="1663653" y="3152655"/>
              <a:ext cx="763462" cy="763462"/>
            </a:xfrm>
            <a:prstGeom prst="rect">
              <a:avLst/>
            </a:prstGeom>
          </p:spPr>
        </p:pic>
      </p:grpSp>
    </p:spTree>
    <p:extLst>
      <p:ext uri="{BB962C8B-B14F-4D97-AF65-F5344CB8AC3E}">
        <p14:creationId xmlns:p14="http://schemas.microsoft.com/office/powerpoint/2010/main" val="15201023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e 11"/>
          <p:cNvGrpSpPr/>
          <p:nvPr/>
        </p:nvGrpSpPr>
        <p:grpSpPr>
          <a:xfrm>
            <a:off x="0" y="0"/>
            <a:ext cx="12290743" cy="6875927"/>
            <a:chOff x="0" y="0"/>
            <a:chExt cx="12290743" cy="6875927"/>
          </a:xfrm>
        </p:grpSpPr>
        <p:pic>
          <p:nvPicPr>
            <p:cNvPr id="13" name="Image 12"/>
            <p:cNvPicPr>
              <a:picLocks noChangeAspect="1"/>
            </p:cNvPicPr>
            <p:nvPr/>
          </p:nvPicPr>
          <p:blipFill>
            <a:blip r:embed="rId2" cstate="print"/>
            <a:stretch>
              <a:fillRect/>
            </a:stretch>
          </p:blipFill>
          <p:spPr>
            <a:xfrm>
              <a:off x="10772707" y="37044"/>
              <a:ext cx="1518036" cy="512108"/>
            </a:xfrm>
            <a:prstGeom prst="rect">
              <a:avLst/>
            </a:prstGeom>
          </p:spPr>
        </p:pic>
        <p:grpSp>
          <p:nvGrpSpPr>
            <p:cNvPr id="14" name="Groupe 13"/>
            <p:cNvGrpSpPr/>
            <p:nvPr/>
          </p:nvGrpSpPr>
          <p:grpSpPr>
            <a:xfrm>
              <a:off x="0" y="0"/>
              <a:ext cx="937512" cy="968187"/>
              <a:chOff x="0" y="3576918"/>
              <a:chExt cx="937512" cy="968187"/>
            </a:xfrm>
          </p:grpSpPr>
          <p:sp>
            <p:nvSpPr>
              <p:cNvPr id="19"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0" name="Rectangle 1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15" name="Groupe 7"/>
            <p:cNvGrpSpPr/>
            <p:nvPr/>
          </p:nvGrpSpPr>
          <p:grpSpPr>
            <a:xfrm rot="16200000" flipV="1">
              <a:off x="11239151" y="5923077"/>
              <a:ext cx="937512" cy="968187"/>
              <a:chOff x="0" y="3576918"/>
              <a:chExt cx="937512" cy="968187"/>
            </a:xfrm>
            <a:solidFill>
              <a:srgbClr val="FF004D"/>
            </a:solidFill>
          </p:grpSpPr>
          <p:sp>
            <p:nvSpPr>
              <p:cNvPr id="17" name="Rectangle 16"/>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8" name="Rectangle 17"/>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16" name="Image 15">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1" name="Rectangle 10"/>
          <p:cNvSpPr/>
          <p:nvPr/>
        </p:nvSpPr>
        <p:spPr>
          <a:xfrm>
            <a:off x="937512" y="335126"/>
            <a:ext cx="10417425" cy="5216813"/>
          </a:xfrm>
          <a:prstGeom prst="rect">
            <a:avLst/>
          </a:prstGeom>
        </p:spPr>
        <p:txBody>
          <a:bodyPr wrap="square">
            <a:spAutoFit/>
          </a:bodyPr>
          <a:lstStyle/>
          <a:p>
            <a:pPr algn="ctr"/>
            <a:endParaRPr lang="fr-FR" sz="2000" b="1" dirty="0">
              <a:solidFill>
                <a:prstClr val="black"/>
              </a:solidFill>
            </a:endParaRPr>
          </a:p>
          <a:p>
            <a:pPr>
              <a:spcBef>
                <a:spcPts val="600"/>
              </a:spcBef>
              <a:spcAft>
                <a:spcPts val="600"/>
              </a:spcAft>
            </a:pPr>
            <a:r>
              <a:rPr lang="fr-FR" sz="2400" b="1" dirty="0" err="1">
                <a:solidFill>
                  <a:schemeClr val="accent6">
                    <a:lumMod val="75000"/>
                  </a:schemeClr>
                </a:solidFill>
              </a:rPr>
              <a:t>Priority</a:t>
            </a:r>
            <a:r>
              <a:rPr lang="fr-FR" sz="2400" b="1" dirty="0">
                <a:solidFill>
                  <a:schemeClr val="accent6">
                    <a:lumMod val="75000"/>
                  </a:schemeClr>
                </a:solidFill>
              </a:rPr>
              <a:t> </a:t>
            </a:r>
            <a:r>
              <a:rPr lang="fr-FR" sz="2400" b="1" dirty="0" err="1">
                <a:solidFill>
                  <a:schemeClr val="accent6">
                    <a:lumMod val="75000"/>
                  </a:schemeClr>
                </a:solidFill>
              </a:rPr>
              <a:t>sectors</a:t>
            </a:r>
            <a:r>
              <a:rPr lang="fr-FR" sz="2400" b="1" dirty="0">
                <a:solidFill>
                  <a:schemeClr val="accent6">
                    <a:lumMod val="75000"/>
                  </a:schemeClr>
                </a:solidFill>
              </a:rPr>
              <a:t>:</a:t>
            </a:r>
          </a:p>
          <a:p>
            <a:pPr>
              <a:spcBef>
                <a:spcPts val="600"/>
              </a:spcBef>
              <a:spcAft>
                <a:spcPts val="600"/>
              </a:spcAft>
            </a:pPr>
            <a:r>
              <a:rPr lang="en-US" sz="2000" dirty="0">
                <a:solidFill>
                  <a:prstClr val="black"/>
                </a:solidFill>
              </a:rPr>
              <a:t>To be fully effective, the implementation of the targeted actions will be limited, at the </a:t>
            </a:r>
            <a:r>
              <a:rPr lang="en-US" sz="2000" dirty="0" err="1">
                <a:solidFill>
                  <a:prstClr val="black"/>
                </a:solidFill>
              </a:rPr>
              <a:t>begining</a:t>
            </a:r>
            <a:r>
              <a:rPr lang="en-US" sz="2000" dirty="0">
                <a:solidFill>
                  <a:prstClr val="black"/>
                </a:solidFill>
              </a:rPr>
              <a:t>, to the following priority sectors</a:t>
            </a:r>
            <a:r>
              <a:rPr lang="fr-FR" sz="2000" dirty="0">
                <a:solidFill>
                  <a:prstClr val="black"/>
                </a:solidFill>
              </a:rPr>
              <a:t>: </a:t>
            </a:r>
          </a:p>
          <a:p>
            <a:pPr marL="342900" indent="-342900">
              <a:spcBef>
                <a:spcPts val="600"/>
              </a:spcBef>
              <a:spcAft>
                <a:spcPts val="600"/>
              </a:spcAft>
              <a:buFont typeface="Arial" pitchFamily="34" charset="0"/>
              <a:buChar char="•"/>
            </a:pPr>
            <a:r>
              <a:rPr lang="fr-FR" sz="2000" dirty="0">
                <a:solidFill>
                  <a:prstClr val="black"/>
                </a:solidFill>
              </a:rPr>
              <a:t>Building</a:t>
            </a:r>
          </a:p>
          <a:p>
            <a:pPr marL="342900" indent="-342900">
              <a:spcBef>
                <a:spcPts val="600"/>
              </a:spcBef>
              <a:spcAft>
                <a:spcPts val="600"/>
              </a:spcAft>
              <a:buFont typeface="Arial" pitchFamily="34" charset="0"/>
              <a:buChar char="•"/>
            </a:pPr>
            <a:r>
              <a:rPr lang="fr-FR" sz="2000" dirty="0" err="1">
                <a:solidFill>
                  <a:prstClr val="black"/>
                </a:solidFill>
              </a:rPr>
              <a:t>computing</a:t>
            </a:r>
            <a:r>
              <a:rPr lang="fr-FR" sz="2000" dirty="0">
                <a:solidFill>
                  <a:prstClr val="black"/>
                </a:solidFill>
              </a:rPr>
              <a:t>. </a:t>
            </a:r>
          </a:p>
          <a:p>
            <a:pPr>
              <a:spcBef>
                <a:spcPts val="600"/>
              </a:spcBef>
              <a:spcAft>
                <a:spcPts val="600"/>
              </a:spcAft>
            </a:pPr>
            <a:r>
              <a:rPr lang="en-US" sz="2400" b="1" dirty="0">
                <a:solidFill>
                  <a:schemeClr val="accent6">
                    <a:lumMod val="75000"/>
                  </a:schemeClr>
                </a:solidFill>
              </a:rPr>
              <a:t>The selection criteria for these sectors are established on the basis of</a:t>
            </a:r>
            <a:r>
              <a:rPr lang="fr-FR" sz="2400" b="1" dirty="0">
                <a:solidFill>
                  <a:schemeClr val="accent6">
                    <a:lumMod val="75000"/>
                  </a:schemeClr>
                </a:solidFill>
              </a:rPr>
              <a:t> :</a:t>
            </a:r>
          </a:p>
          <a:p>
            <a:pPr marL="514350" indent="-514350">
              <a:spcBef>
                <a:spcPts val="600"/>
              </a:spcBef>
              <a:spcAft>
                <a:spcPts val="600"/>
              </a:spcAft>
              <a:buFont typeface="Arial" pitchFamily="34" charset="0"/>
              <a:buChar char="•"/>
            </a:pPr>
            <a:r>
              <a:rPr lang="en-US" sz="2000" dirty="0">
                <a:solidFill>
                  <a:prstClr val="black"/>
                </a:solidFill>
              </a:rPr>
              <a:t>I</a:t>
            </a:r>
            <a:r>
              <a:rPr lang="en-US" sz="2000" dirty="0" smtClean="0">
                <a:solidFill>
                  <a:prstClr val="black"/>
                </a:solidFill>
              </a:rPr>
              <a:t>mportance </a:t>
            </a:r>
            <a:r>
              <a:rPr lang="en-US" sz="2000" dirty="0">
                <a:solidFill>
                  <a:prstClr val="black"/>
                </a:solidFill>
              </a:rPr>
              <a:t>of </a:t>
            </a:r>
            <a:r>
              <a:rPr lang="en-US" sz="2000" b="1" dirty="0">
                <a:solidFill>
                  <a:schemeClr val="accent6">
                    <a:lumMod val="50000"/>
                  </a:schemeClr>
                </a:solidFill>
              </a:rPr>
              <a:t>public spending</a:t>
            </a:r>
            <a:r>
              <a:rPr lang="en-US" sz="2000" dirty="0">
                <a:solidFill>
                  <a:prstClr val="black"/>
                </a:solidFill>
              </a:rPr>
              <a:t>,</a:t>
            </a:r>
          </a:p>
          <a:p>
            <a:pPr marL="514350" indent="-514350">
              <a:spcBef>
                <a:spcPts val="600"/>
              </a:spcBef>
              <a:spcAft>
                <a:spcPts val="600"/>
              </a:spcAft>
              <a:buFont typeface="Arial" pitchFamily="34" charset="0"/>
              <a:buChar char="•"/>
            </a:pPr>
            <a:r>
              <a:rPr lang="en-US" sz="2000" dirty="0">
                <a:solidFill>
                  <a:prstClr val="black"/>
                </a:solidFill>
              </a:rPr>
              <a:t>O</a:t>
            </a:r>
            <a:r>
              <a:rPr lang="en-US" sz="2000" dirty="0" smtClean="0">
                <a:solidFill>
                  <a:prstClr val="black"/>
                </a:solidFill>
              </a:rPr>
              <a:t>pportunities </a:t>
            </a:r>
            <a:r>
              <a:rPr lang="en-US" sz="2000" dirty="0">
                <a:solidFill>
                  <a:prstClr val="black"/>
                </a:solidFill>
              </a:rPr>
              <a:t>for </a:t>
            </a:r>
            <a:r>
              <a:rPr lang="en-US" sz="2000" dirty="0" smtClean="0">
                <a:solidFill>
                  <a:prstClr val="black"/>
                </a:solidFill>
              </a:rPr>
              <a:t>economic, social and </a:t>
            </a:r>
            <a:r>
              <a:rPr lang="en-US" sz="2000" b="1" dirty="0" smtClean="0">
                <a:solidFill>
                  <a:schemeClr val="accent6">
                    <a:lumMod val="50000"/>
                  </a:schemeClr>
                </a:solidFill>
              </a:rPr>
              <a:t>environmental </a:t>
            </a:r>
            <a:r>
              <a:rPr lang="en-US" sz="2000" b="1" dirty="0">
                <a:solidFill>
                  <a:schemeClr val="accent6">
                    <a:lumMod val="50000"/>
                  </a:schemeClr>
                </a:solidFill>
              </a:rPr>
              <a:t>improvement</a:t>
            </a:r>
            <a:r>
              <a:rPr lang="en-US" sz="2000" dirty="0">
                <a:solidFill>
                  <a:prstClr val="black"/>
                </a:solidFill>
              </a:rPr>
              <a:t>,</a:t>
            </a:r>
          </a:p>
          <a:p>
            <a:pPr marL="514350" indent="-514350">
              <a:spcBef>
                <a:spcPts val="600"/>
              </a:spcBef>
              <a:spcAft>
                <a:spcPts val="600"/>
              </a:spcAft>
              <a:buFont typeface="Arial" pitchFamily="34" charset="0"/>
              <a:buChar char="•"/>
            </a:pPr>
            <a:r>
              <a:rPr lang="en-US" sz="2000" dirty="0">
                <a:solidFill>
                  <a:prstClr val="black"/>
                </a:solidFill>
              </a:rPr>
              <a:t>E</a:t>
            </a:r>
            <a:r>
              <a:rPr lang="en-US" sz="2000" dirty="0" smtClean="0">
                <a:solidFill>
                  <a:prstClr val="black"/>
                </a:solidFill>
              </a:rPr>
              <a:t>xistence </a:t>
            </a:r>
            <a:r>
              <a:rPr lang="en-US" sz="2000" dirty="0">
                <a:solidFill>
                  <a:prstClr val="black"/>
                </a:solidFill>
              </a:rPr>
              <a:t>of appropriate standards and </a:t>
            </a:r>
            <a:r>
              <a:rPr lang="en-US" sz="2000" b="1" dirty="0" err="1">
                <a:solidFill>
                  <a:schemeClr val="accent6">
                    <a:lumMod val="50000"/>
                  </a:schemeClr>
                </a:solidFill>
              </a:rPr>
              <a:t>E</a:t>
            </a:r>
            <a:r>
              <a:rPr lang="en-US" sz="2000" b="1" dirty="0" err="1" smtClean="0">
                <a:solidFill>
                  <a:schemeClr val="accent6">
                    <a:lumMod val="50000"/>
                  </a:schemeClr>
                </a:solidFill>
              </a:rPr>
              <a:t>colabels</a:t>
            </a:r>
            <a:r>
              <a:rPr lang="en-US" sz="2000" b="1" dirty="0">
                <a:solidFill>
                  <a:schemeClr val="accent6">
                    <a:lumMod val="50000"/>
                  </a:schemeClr>
                </a:solidFill>
              </a:rPr>
              <a:t>,</a:t>
            </a:r>
          </a:p>
          <a:p>
            <a:pPr marL="514350" indent="-514350">
              <a:spcBef>
                <a:spcPts val="600"/>
              </a:spcBef>
              <a:spcAft>
                <a:spcPts val="600"/>
              </a:spcAft>
              <a:buFont typeface="Arial" pitchFamily="34" charset="0"/>
              <a:buChar char="•"/>
            </a:pPr>
            <a:r>
              <a:rPr lang="en-US" sz="2000" dirty="0">
                <a:solidFill>
                  <a:prstClr val="black"/>
                </a:solidFill>
              </a:rPr>
              <a:t>E</a:t>
            </a:r>
            <a:r>
              <a:rPr lang="en-US" sz="2000" dirty="0" smtClean="0">
                <a:solidFill>
                  <a:prstClr val="black"/>
                </a:solidFill>
              </a:rPr>
              <a:t>xistence </a:t>
            </a:r>
            <a:r>
              <a:rPr lang="en-US" sz="2000" dirty="0">
                <a:solidFill>
                  <a:prstClr val="black"/>
                </a:solidFill>
              </a:rPr>
              <a:t>of </a:t>
            </a:r>
            <a:r>
              <a:rPr lang="en-US" sz="2000" b="1" dirty="0">
                <a:solidFill>
                  <a:schemeClr val="accent6">
                    <a:lumMod val="50000"/>
                  </a:schemeClr>
                </a:solidFill>
              </a:rPr>
              <a:t>government incentive programs </a:t>
            </a:r>
            <a:r>
              <a:rPr lang="en-US" sz="2000" dirty="0">
                <a:solidFill>
                  <a:prstClr val="black"/>
                </a:solidFill>
              </a:rPr>
              <a:t>for the integration of sustainable development requirements into the choice of production and consumption</a:t>
            </a:r>
            <a:r>
              <a:rPr lang="fr-FR" sz="2000" dirty="0">
                <a:solidFill>
                  <a:prstClr val="black"/>
                </a:solidFill>
              </a:rPr>
              <a:t>.</a:t>
            </a:r>
          </a:p>
        </p:txBody>
      </p:sp>
    </p:spTree>
    <p:extLst>
      <p:ext uri="{BB962C8B-B14F-4D97-AF65-F5344CB8AC3E}">
        <p14:creationId xmlns:p14="http://schemas.microsoft.com/office/powerpoint/2010/main" val="13410823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11932"/>
            <a:ext cx="10515600" cy="1325563"/>
          </a:xfrm>
        </p:spPr>
        <p:txBody>
          <a:bodyPr/>
          <a:lstStyle/>
          <a:p>
            <a:pPr lvl="0"/>
            <a:r>
              <a:rPr lang="en-US" b="1" dirty="0"/>
              <a:t>Procurement Practice</a:t>
            </a:r>
          </a:p>
        </p:txBody>
      </p:sp>
      <p:sp>
        <p:nvSpPr>
          <p:cNvPr id="3" name="Espace réservé du contenu 2"/>
          <p:cNvSpPr>
            <a:spLocks noGrp="1"/>
          </p:cNvSpPr>
          <p:nvPr>
            <p:ph idx="1"/>
          </p:nvPr>
        </p:nvSpPr>
        <p:spPr>
          <a:xfrm>
            <a:off x="351817" y="1710143"/>
            <a:ext cx="10515600" cy="4351338"/>
          </a:xfrm>
        </p:spPr>
        <p:txBody>
          <a:bodyPr>
            <a:normAutofit fontScale="85000" lnSpcReduction="10000"/>
          </a:bodyPr>
          <a:lstStyle/>
          <a:p>
            <a:pPr lvl="0" algn="just"/>
            <a:r>
              <a:rPr lang="en-US" b="1" dirty="0">
                <a:solidFill>
                  <a:schemeClr val="accent6">
                    <a:lumMod val="50000"/>
                  </a:schemeClr>
                </a:solidFill>
              </a:rPr>
              <a:t>Tools </a:t>
            </a:r>
            <a:r>
              <a:rPr lang="en-US" dirty="0"/>
              <a:t>are needed to define sustainability </a:t>
            </a:r>
            <a:r>
              <a:rPr lang="en-US" b="1" dirty="0">
                <a:solidFill>
                  <a:schemeClr val="accent6">
                    <a:lumMod val="50000"/>
                  </a:schemeClr>
                </a:solidFill>
              </a:rPr>
              <a:t>criteria</a:t>
            </a:r>
            <a:r>
              <a:rPr lang="en-US" dirty="0"/>
              <a:t> and explain </a:t>
            </a:r>
            <a:r>
              <a:rPr lang="en-US" b="1" dirty="0">
                <a:solidFill>
                  <a:schemeClr val="accent6">
                    <a:lumMod val="50000"/>
                  </a:schemeClr>
                </a:solidFill>
              </a:rPr>
              <a:t>life-cycle costing</a:t>
            </a:r>
            <a:r>
              <a:rPr lang="en-US" dirty="0"/>
              <a:t>, </a:t>
            </a:r>
            <a:r>
              <a:rPr lang="en-US" b="1" dirty="0">
                <a:solidFill>
                  <a:schemeClr val="accent6">
                    <a:lumMod val="50000"/>
                  </a:schemeClr>
                </a:solidFill>
              </a:rPr>
              <a:t>Centralized and joint procurements </a:t>
            </a:r>
            <a:r>
              <a:rPr lang="en-US" dirty="0"/>
              <a:t>can simplify and accelerate </a:t>
            </a:r>
            <a:r>
              <a:rPr lang="en-US" dirty="0" smtClean="0"/>
              <a:t>SPP</a:t>
            </a:r>
          </a:p>
          <a:p>
            <a:pPr lvl="0" algn="just"/>
            <a:r>
              <a:rPr lang="en-US" dirty="0" smtClean="0"/>
              <a:t>Procedures to buy </a:t>
            </a:r>
            <a:r>
              <a:rPr lang="en-US" b="1" dirty="0" smtClean="0">
                <a:solidFill>
                  <a:schemeClr val="accent6">
                    <a:lumMod val="50000"/>
                  </a:schemeClr>
                </a:solidFill>
              </a:rPr>
              <a:t>Innovation: </a:t>
            </a:r>
            <a:r>
              <a:rPr lang="en-US" dirty="0" smtClean="0">
                <a:solidFill>
                  <a:schemeClr val="accent6">
                    <a:lumMod val="50000"/>
                  </a:schemeClr>
                </a:solidFill>
              </a:rPr>
              <a:t>Framework Agreement, </a:t>
            </a:r>
            <a:r>
              <a:rPr lang="en-US" dirty="0">
                <a:solidFill>
                  <a:schemeClr val="accent6">
                    <a:lumMod val="50000"/>
                  </a:schemeClr>
                </a:solidFill>
              </a:rPr>
              <a:t>competitive Dialogue, spontaneous offer</a:t>
            </a:r>
            <a:endParaRPr lang="en-US" dirty="0">
              <a:solidFill>
                <a:schemeClr val="accent6">
                  <a:lumMod val="50000"/>
                </a:schemeClr>
              </a:solidFill>
            </a:endParaRPr>
          </a:p>
          <a:p>
            <a:pPr lvl="0" algn="just"/>
            <a:r>
              <a:rPr lang="en-US" dirty="0"/>
              <a:t>To take in consideration </a:t>
            </a:r>
            <a:r>
              <a:rPr lang="en-US" b="1" dirty="0">
                <a:solidFill>
                  <a:schemeClr val="accent6">
                    <a:lumMod val="50000"/>
                  </a:schemeClr>
                </a:solidFill>
              </a:rPr>
              <a:t>Re Used materials</a:t>
            </a:r>
          </a:p>
          <a:p>
            <a:pPr lvl="0" algn="just"/>
            <a:r>
              <a:rPr lang="en-US" dirty="0"/>
              <a:t>To use </a:t>
            </a:r>
            <a:r>
              <a:rPr lang="en-US" b="1" dirty="0">
                <a:solidFill>
                  <a:schemeClr val="accent6">
                    <a:lumMod val="50000"/>
                  </a:schemeClr>
                </a:solidFill>
              </a:rPr>
              <a:t>recycled inputs </a:t>
            </a:r>
            <a:r>
              <a:rPr lang="en-US" dirty="0"/>
              <a:t>(recycled rubble and construction waste for roads, …. )</a:t>
            </a:r>
          </a:p>
          <a:p>
            <a:pPr lvl="0" algn="just"/>
            <a:r>
              <a:rPr lang="en-US" dirty="0"/>
              <a:t>To enhance </a:t>
            </a:r>
            <a:r>
              <a:rPr lang="en-US" b="1" dirty="0">
                <a:solidFill>
                  <a:schemeClr val="accent6">
                    <a:lumMod val="50000"/>
                  </a:schemeClr>
                </a:solidFill>
              </a:rPr>
              <a:t>end-of-life</a:t>
            </a:r>
            <a:r>
              <a:rPr lang="en-US" dirty="0"/>
              <a:t> parts and create </a:t>
            </a:r>
            <a:r>
              <a:rPr lang="en-US" b="1" dirty="0">
                <a:solidFill>
                  <a:schemeClr val="accent6">
                    <a:lumMod val="50000"/>
                  </a:schemeClr>
                </a:solidFill>
              </a:rPr>
              <a:t>wealth and waste </a:t>
            </a:r>
            <a:r>
              <a:rPr lang="en-US" b="1" dirty="0" smtClean="0">
                <a:solidFill>
                  <a:schemeClr val="accent6">
                    <a:lumMod val="50000"/>
                  </a:schemeClr>
                </a:solidFill>
              </a:rPr>
              <a:t>treatment solutions</a:t>
            </a:r>
            <a:endParaRPr lang="en-US" b="1" dirty="0">
              <a:solidFill>
                <a:schemeClr val="accent6">
                  <a:lumMod val="50000"/>
                </a:schemeClr>
              </a:solidFill>
            </a:endParaRPr>
          </a:p>
          <a:p>
            <a:pPr lvl="0" algn="just"/>
            <a:r>
              <a:rPr lang="en-US" b="1" dirty="0">
                <a:solidFill>
                  <a:schemeClr val="accent6">
                    <a:lumMod val="50000"/>
                  </a:schemeClr>
                </a:solidFill>
              </a:rPr>
              <a:t>Sustainable criteria </a:t>
            </a:r>
            <a:r>
              <a:rPr lang="en-US" dirty="0"/>
              <a:t>by </a:t>
            </a:r>
            <a:r>
              <a:rPr lang="en-US" dirty="0"/>
              <a:t>sector (</a:t>
            </a:r>
            <a:r>
              <a:rPr lang="en-US" b="1" dirty="0" smtClean="0">
                <a:solidFill>
                  <a:schemeClr val="accent6">
                    <a:lumMod val="50000"/>
                  </a:schemeClr>
                </a:solidFill>
              </a:rPr>
              <a:t>prioritize</a:t>
            </a:r>
            <a:r>
              <a:rPr lang="en-US" dirty="0" smtClean="0"/>
              <a:t> sectors)</a:t>
            </a:r>
            <a:endParaRPr lang="en-US" dirty="0"/>
          </a:p>
          <a:p>
            <a:pPr lvl="0" algn="just"/>
            <a:r>
              <a:rPr lang="en-US" dirty="0"/>
              <a:t>Dedicated </a:t>
            </a:r>
            <a:r>
              <a:rPr lang="en-US" b="1" dirty="0">
                <a:solidFill>
                  <a:schemeClr val="accent6">
                    <a:lumMod val="50000"/>
                  </a:schemeClr>
                </a:solidFill>
              </a:rPr>
              <a:t>Website</a:t>
            </a:r>
            <a:r>
              <a:rPr lang="en-US" dirty="0"/>
              <a:t> ( products/ Sustainable Criteria )</a:t>
            </a:r>
          </a:p>
          <a:p>
            <a:pPr lvl="0" algn="just"/>
            <a:r>
              <a:rPr lang="en-US" b="1" dirty="0">
                <a:solidFill>
                  <a:schemeClr val="accent6">
                    <a:lumMod val="50000"/>
                  </a:schemeClr>
                </a:solidFill>
              </a:rPr>
              <a:t>Guidelines</a:t>
            </a:r>
            <a:r>
              <a:rPr lang="en-US" dirty="0"/>
              <a:t> by sector ( buildings, roads, Transport</a:t>
            </a:r>
            <a:r>
              <a:rPr lang="en-US" dirty="0" smtClean="0"/>
              <a:t>,  </a:t>
            </a:r>
            <a:r>
              <a:rPr lang="en-US" dirty="0"/>
              <a:t>Technology, …)</a:t>
            </a:r>
          </a:p>
          <a:p>
            <a:pPr lvl="0" algn="just"/>
            <a:endParaRPr lang="en-US" dirty="0"/>
          </a:p>
        </p:txBody>
      </p:sp>
      <p:pic>
        <p:nvPicPr>
          <p:cNvPr id="4" name="Image 3"/>
          <p:cNvPicPr>
            <a:picLocks noChangeAspect="1"/>
          </p:cNvPicPr>
          <p:nvPr/>
        </p:nvPicPr>
        <p:blipFill>
          <a:blip r:embed="rId2"/>
          <a:stretch>
            <a:fillRect/>
          </a:stretch>
        </p:blipFill>
        <p:spPr>
          <a:xfrm>
            <a:off x="8861898" y="4005047"/>
            <a:ext cx="3330102" cy="2852954"/>
          </a:xfrm>
          <a:prstGeom prst="rect">
            <a:avLst/>
          </a:prstGeom>
        </p:spPr>
      </p:pic>
    </p:spTree>
    <p:extLst>
      <p:ext uri="{BB962C8B-B14F-4D97-AF65-F5344CB8AC3E}">
        <p14:creationId xmlns:p14="http://schemas.microsoft.com/office/powerpoint/2010/main" val="28993024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54279"/>
            <a:ext cx="10515600" cy="1325563"/>
          </a:xfrm>
        </p:spPr>
        <p:txBody>
          <a:bodyPr/>
          <a:lstStyle/>
          <a:p>
            <a:r>
              <a:rPr lang="en-US" b="1" dirty="0"/>
              <a:t>Monitoring &amp; Impact</a:t>
            </a:r>
            <a:br>
              <a:rPr lang="en-US" b="1" dirty="0"/>
            </a:br>
            <a:endParaRPr lang="fr-FR" b="1" dirty="0"/>
          </a:p>
        </p:txBody>
      </p:sp>
      <p:sp>
        <p:nvSpPr>
          <p:cNvPr id="3" name="Espace réservé du contenu 2"/>
          <p:cNvSpPr>
            <a:spLocks noGrp="1"/>
          </p:cNvSpPr>
          <p:nvPr>
            <p:ph idx="1"/>
          </p:nvPr>
        </p:nvSpPr>
        <p:spPr>
          <a:xfrm>
            <a:off x="361950" y="1025525"/>
            <a:ext cx="10515600" cy="4351338"/>
          </a:xfrm>
        </p:spPr>
        <p:txBody>
          <a:bodyPr>
            <a:normAutofit fontScale="92500" lnSpcReduction="10000"/>
          </a:bodyPr>
          <a:lstStyle/>
          <a:p>
            <a:endParaRPr lang="en-US" b="1" dirty="0" smtClean="0">
              <a:solidFill>
                <a:schemeClr val="accent6">
                  <a:lumMod val="50000"/>
                </a:schemeClr>
              </a:solidFill>
            </a:endParaRPr>
          </a:p>
          <a:p>
            <a:r>
              <a:rPr lang="en-US" b="1" dirty="0" smtClean="0">
                <a:solidFill>
                  <a:schemeClr val="accent6">
                    <a:lumMod val="50000"/>
                  </a:schemeClr>
                </a:solidFill>
              </a:rPr>
              <a:t>Monitoring </a:t>
            </a:r>
            <a:r>
              <a:rPr lang="en-US" b="1" dirty="0">
                <a:solidFill>
                  <a:schemeClr val="accent6">
                    <a:lumMod val="50000"/>
                  </a:schemeClr>
                </a:solidFill>
              </a:rPr>
              <a:t>of SPP </a:t>
            </a:r>
            <a:r>
              <a:rPr lang="en-US" dirty="0"/>
              <a:t>implementation, </a:t>
            </a:r>
            <a:r>
              <a:rPr lang="en-US" b="1" dirty="0">
                <a:solidFill>
                  <a:schemeClr val="accent6">
                    <a:lumMod val="50000"/>
                  </a:schemeClr>
                </a:solidFill>
              </a:rPr>
              <a:t>processes</a:t>
            </a:r>
            <a:r>
              <a:rPr lang="en-US" dirty="0"/>
              <a:t> and </a:t>
            </a:r>
            <a:r>
              <a:rPr lang="en-US" b="1" dirty="0">
                <a:solidFill>
                  <a:schemeClr val="accent6">
                    <a:lumMod val="50000"/>
                  </a:schemeClr>
                </a:solidFill>
              </a:rPr>
              <a:t>impact</a:t>
            </a:r>
            <a:r>
              <a:rPr lang="en-US" dirty="0"/>
              <a:t> : cycle of continuous improvement and showcase the benefits of buying Sustainable</a:t>
            </a:r>
          </a:p>
          <a:p>
            <a:r>
              <a:rPr lang="en-US" b="1" dirty="0" smtClean="0">
                <a:solidFill>
                  <a:schemeClr val="accent6">
                    <a:lumMod val="50000"/>
                  </a:schemeClr>
                </a:solidFill>
              </a:rPr>
              <a:t>Digitization:</a:t>
            </a:r>
            <a:r>
              <a:rPr lang="en-US" dirty="0" smtClean="0"/>
              <a:t> </a:t>
            </a:r>
            <a:r>
              <a:rPr lang="en-US" dirty="0"/>
              <a:t>E-Procurement system </a:t>
            </a:r>
            <a:r>
              <a:rPr lang="en-US" dirty="0" smtClean="0"/>
              <a:t>(Sustainability and data), Open contracting / indicators, KPIs</a:t>
            </a:r>
            <a:endParaRPr lang="en-US" dirty="0"/>
          </a:p>
          <a:p>
            <a:r>
              <a:rPr lang="en-US" dirty="0"/>
              <a:t>Identify Public needs taking in consideration sustainability: </a:t>
            </a:r>
            <a:r>
              <a:rPr lang="en-US" b="1" dirty="0">
                <a:solidFill>
                  <a:schemeClr val="accent6">
                    <a:lumMod val="50000"/>
                  </a:schemeClr>
                </a:solidFill>
              </a:rPr>
              <a:t>PPM</a:t>
            </a:r>
          </a:p>
          <a:p>
            <a:r>
              <a:rPr lang="en-US" dirty="0"/>
              <a:t>Encourage access of </a:t>
            </a:r>
            <a:r>
              <a:rPr lang="en-US" b="1" dirty="0" smtClean="0">
                <a:solidFill>
                  <a:schemeClr val="accent6">
                    <a:lumMod val="50000"/>
                  </a:schemeClr>
                </a:solidFill>
              </a:rPr>
              <a:t>Startups (10%), SMEs (20%), </a:t>
            </a:r>
            <a:r>
              <a:rPr lang="en-US" dirty="0"/>
              <a:t>Women, handcraft</a:t>
            </a:r>
            <a:r>
              <a:rPr lang="en-US" dirty="0" smtClean="0"/>
              <a:t>,…</a:t>
            </a:r>
          </a:p>
          <a:p>
            <a:r>
              <a:rPr lang="en-US" dirty="0" smtClean="0"/>
              <a:t>Identify </a:t>
            </a:r>
            <a:r>
              <a:rPr lang="en-US" b="1" dirty="0">
                <a:solidFill>
                  <a:schemeClr val="accent6">
                    <a:lumMod val="50000"/>
                  </a:schemeClr>
                </a:solidFill>
              </a:rPr>
              <a:t>data </a:t>
            </a:r>
            <a:r>
              <a:rPr lang="en-US" dirty="0" smtClean="0"/>
              <a:t>about access of </a:t>
            </a:r>
            <a:r>
              <a:rPr lang="en-US" dirty="0"/>
              <a:t>Startups, SMEs, Women, </a:t>
            </a:r>
            <a:r>
              <a:rPr lang="en-US" dirty="0" smtClean="0"/>
              <a:t>handcraft </a:t>
            </a:r>
            <a:r>
              <a:rPr lang="en-US" dirty="0"/>
              <a:t>to public procurement in order to follow up objective achieving</a:t>
            </a:r>
          </a:p>
          <a:p>
            <a:r>
              <a:rPr lang="en-US" dirty="0"/>
              <a:t>Encourage use of </a:t>
            </a:r>
            <a:r>
              <a:rPr lang="en-US" b="1" dirty="0">
                <a:solidFill>
                  <a:schemeClr val="accent6">
                    <a:lumMod val="50000"/>
                  </a:schemeClr>
                </a:solidFill>
              </a:rPr>
              <a:t>local </a:t>
            </a:r>
            <a:r>
              <a:rPr lang="en-US" b="1" dirty="0" smtClean="0">
                <a:solidFill>
                  <a:schemeClr val="accent6">
                    <a:lumMod val="50000"/>
                  </a:schemeClr>
                </a:solidFill>
              </a:rPr>
              <a:t>raw materials</a:t>
            </a:r>
            <a:endParaRPr lang="en-US" b="1" dirty="0">
              <a:solidFill>
                <a:schemeClr val="accent6">
                  <a:lumMod val="50000"/>
                </a:schemeClr>
              </a:solidFill>
            </a:endParaRPr>
          </a:p>
          <a:p>
            <a:endParaRPr lang="fr-FR" dirty="0"/>
          </a:p>
        </p:txBody>
      </p:sp>
      <p:sp>
        <p:nvSpPr>
          <p:cNvPr id="4" name="Rectangle 1"/>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a:ln>
                <a:noFill/>
              </a:ln>
              <a:solidFill>
                <a:schemeClr val="tx1"/>
              </a:solidFill>
              <a:effectLst/>
              <a:latin typeface="Arial" panose="020B0604020202020204" pitchFamily="34" charset="0"/>
            </a:endParaRPr>
          </a:p>
        </p:txBody>
      </p:sp>
      <p:pic>
        <p:nvPicPr>
          <p:cNvPr id="5" name="Image 4"/>
          <p:cNvPicPr>
            <a:picLocks noChangeAspect="1"/>
          </p:cNvPicPr>
          <p:nvPr/>
        </p:nvPicPr>
        <p:blipFill>
          <a:blip r:embed="rId2"/>
          <a:stretch>
            <a:fillRect/>
          </a:stretch>
        </p:blipFill>
        <p:spPr>
          <a:xfrm>
            <a:off x="6373259" y="4716056"/>
            <a:ext cx="5818741" cy="2041933"/>
          </a:xfrm>
          <a:prstGeom prst="rect">
            <a:avLst/>
          </a:prstGeom>
        </p:spPr>
      </p:pic>
    </p:spTree>
    <p:extLst>
      <p:ext uri="{BB962C8B-B14F-4D97-AF65-F5344CB8AC3E}">
        <p14:creationId xmlns:p14="http://schemas.microsoft.com/office/powerpoint/2010/main" val="19066933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30" y="-9525"/>
            <a:ext cx="12290425" cy="687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re 1"/>
          <p:cNvSpPr>
            <a:spLocks noGrp="1"/>
          </p:cNvSpPr>
          <p:nvPr>
            <p:ph type="title"/>
          </p:nvPr>
        </p:nvSpPr>
        <p:spPr>
          <a:xfrm>
            <a:off x="0" y="-27384"/>
            <a:ext cx="12192000" cy="1143000"/>
          </a:xfrm>
        </p:spPr>
        <p:txBody>
          <a:bodyPr/>
          <a:lstStyle/>
          <a:p>
            <a:pPr algn="ctr"/>
            <a:r>
              <a:rPr lang="fr-FR" b="1" dirty="0">
                <a:solidFill>
                  <a:srgbClr val="C00000"/>
                </a:solidFill>
                <a:latin typeface="+mn-lt"/>
              </a:rPr>
              <a:t>PANAPD</a:t>
            </a:r>
          </a:p>
        </p:txBody>
      </p:sp>
      <p:sp>
        <p:nvSpPr>
          <p:cNvPr id="6" name="Espace réservé du contenu 2"/>
          <p:cNvSpPr>
            <a:spLocks noGrp="1"/>
          </p:cNvSpPr>
          <p:nvPr>
            <p:ph idx="1"/>
          </p:nvPr>
        </p:nvSpPr>
        <p:spPr>
          <a:xfrm>
            <a:off x="1348988" y="2054906"/>
            <a:ext cx="9648507" cy="2501328"/>
          </a:xfrm>
        </p:spPr>
        <p:txBody>
          <a:bodyPr>
            <a:normAutofit/>
          </a:bodyPr>
          <a:lstStyle/>
          <a:p>
            <a:r>
              <a:rPr lang="en-US" sz="2500" dirty="0"/>
              <a:t>The National Action Plan for Sustainable Public Procurement  (PANAPD)</a:t>
            </a:r>
          </a:p>
          <a:p>
            <a:r>
              <a:rPr lang="en-US" sz="2500" dirty="0"/>
              <a:t>Provisions of sustainability of Green Public Procurement in the current regulations </a:t>
            </a:r>
          </a:p>
          <a:p>
            <a:r>
              <a:rPr lang="en-US" sz="2400" dirty="0"/>
              <a:t>Actions in terms of GPP at MAPS II</a:t>
            </a:r>
          </a:p>
          <a:p>
            <a:r>
              <a:rPr lang="en-US" sz="2400" dirty="0"/>
              <a:t>Current project in GPP with the partnership of the WB</a:t>
            </a:r>
            <a:endParaRPr lang="fr-FR" sz="2400"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6150" y="4395386"/>
            <a:ext cx="4000500" cy="2200275"/>
          </a:xfrm>
          <a:prstGeom prst="rect">
            <a:avLst/>
          </a:prstGeom>
        </p:spPr>
      </p:pic>
    </p:spTree>
    <p:extLst>
      <p:ext uri="{BB962C8B-B14F-4D97-AF65-F5344CB8AC3E}">
        <p14:creationId xmlns:p14="http://schemas.microsoft.com/office/powerpoint/2010/main" val="24595679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09440" y="272960"/>
            <a:ext cx="11600532" cy="1124744"/>
          </a:xfrm>
        </p:spPr>
        <p:txBody>
          <a:bodyPr>
            <a:noAutofit/>
          </a:bodyPr>
          <a:lstStyle/>
          <a:p>
            <a:pPr lvl="0"/>
            <a:r>
              <a:rPr lang="fr-FR" sz="2600" b="1" dirty="0"/>
              <a:t>I. </a:t>
            </a:r>
            <a:r>
              <a:rPr lang="en-US" sz="2600" b="1" dirty="0"/>
              <a:t>Direct consideration of sustainability in Green public procurement regulations   </a:t>
            </a:r>
            <a:br>
              <a:rPr lang="en-US" sz="2600" b="1" dirty="0"/>
            </a:br>
            <a:r>
              <a:rPr lang="en-US" sz="2600" b="1" dirty="0"/>
              <a:t> </a:t>
            </a:r>
            <a:endParaRPr lang="fr-FR" sz="2600" dirty="0"/>
          </a:p>
        </p:txBody>
      </p:sp>
      <p:sp>
        <p:nvSpPr>
          <p:cNvPr id="3" name="Espace réservé du contenu 2"/>
          <p:cNvSpPr>
            <a:spLocks noGrp="1"/>
          </p:cNvSpPr>
          <p:nvPr>
            <p:ph idx="1"/>
          </p:nvPr>
        </p:nvSpPr>
        <p:spPr>
          <a:xfrm>
            <a:off x="578924" y="1124744"/>
            <a:ext cx="10952801" cy="5733256"/>
          </a:xfrm>
        </p:spPr>
        <p:txBody>
          <a:bodyPr>
            <a:normAutofit/>
          </a:bodyPr>
          <a:lstStyle/>
          <a:p>
            <a:pPr algn="just"/>
            <a:endParaRPr lang="fr-FR" sz="2600" dirty="0"/>
          </a:p>
          <a:p>
            <a:pPr algn="just"/>
            <a:r>
              <a:rPr lang="en-US" sz="2600" dirty="0">
                <a:solidFill>
                  <a:srgbClr val="0070C0"/>
                </a:solidFill>
              </a:rPr>
              <a:t>Decree No. 2014-1039 of March 13, 2014, regulating public procurement</a:t>
            </a:r>
            <a:endParaRPr lang="fr-FR" sz="2600" dirty="0"/>
          </a:p>
          <a:p>
            <a:pPr lvl="1" algn="just"/>
            <a:r>
              <a:rPr lang="en-US" sz="2200" dirty="0"/>
              <a:t>Consecration of SD at the level of the principles governing public procurement</a:t>
            </a:r>
            <a:r>
              <a:rPr lang="fr-FR" sz="2200" dirty="0"/>
              <a:t>:</a:t>
            </a:r>
          </a:p>
          <a:p>
            <a:pPr lvl="2"/>
            <a:r>
              <a:rPr lang="fr-FR" dirty="0">
                <a:solidFill>
                  <a:srgbClr val="FF004D"/>
                </a:solidFill>
              </a:rPr>
              <a:t>Art. 6 :</a:t>
            </a:r>
          </a:p>
          <a:p>
            <a:pPr marL="1371600" lvl="3" indent="0">
              <a:buNone/>
            </a:pPr>
            <a:r>
              <a:rPr lang="fr-FR" sz="2000" dirty="0"/>
              <a:t>- </a:t>
            </a:r>
            <a:r>
              <a:rPr lang="en-US" sz="2000" b="1" dirty="0"/>
              <a:t>Public procurement is governed by the following principles</a:t>
            </a:r>
            <a:r>
              <a:rPr lang="en-US" sz="2000" dirty="0"/>
              <a:t>:</a:t>
            </a:r>
          </a:p>
          <a:p>
            <a:pPr lvl="3"/>
            <a:r>
              <a:rPr lang="en-US" sz="2000" dirty="0"/>
              <a:t>Competition</a:t>
            </a:r>
          </a:p>
          <a:p>
            <a:pPr lvl="3"/>
            <a:r>
              <a:rPr lang="en-US" sz="2000" dirty="0"/>
              <a:t>freedom of access to public procurement,</a:t>
            </a:r>
          </a:p>
          <a:p>
            <a:pPr lvl="3"/>
            <a:r>
              <a:rPr lang="en-US" sz="2000" dirty="0"/>
              <a:t>equality in public procurement</a:t>
            </a:r>
          </a:p>
          <a:p>
            <a:pPr lvl="3"/>
            <a:r>
              <a:rPr lang="en-US" sz="2000" dirty="0"/>
              <a:t>transparency and integrity of procedures.</a:t>
            </a:r>
            <a:endParaRPr lang="fr-FR" sz="2000" dirty="0"/>
          </a:p>
          <a:p>
            <a:pPr marL="1371600" lvl="3" indent="0">
              <a:buNone/>
            </a:pPr>
            <a:r>
              <a:rPr lang="fr-FR" sz="2000" dirty="0"/>
              <a:t> </a:t>
            </a:r>
          </a:p>
          <a:p>
            <a:pPr marL="1371600" lvl="3" indent="0">
              <a:buNone/>
            </a:pPr>
            <a:r>
              <a:rPr lang="fr-FR" sz="2000" b="1" dirty="0">
                <a:solidFill>
                  <a:schemeClr val="accent6">
                    <a:lumMod val="75000"/>
                  </a:schemeClr>
                </a:solidFill>
              </a:rPr>
              <a:t>- </a:t>
            </a:r>
            <a:r>
              <a:rPr lang="en-US" sz="2000" b="1" dirty="0">
                <a:solidFill>
                  <a:schemeClr val="accent6">
                    <a:lumMod val="75000"/>
                  </a:schemeClr>
                </a:solidFill>
              </a:rPr>
              <a:t>Public procurement also obeys the rules of good governance and takes into account the requirements of sustainable development.</a:t>
            </a:r>
            <a:endParaRPr lang="fr-FR" sz="2000" b="1" dirty="0">
              <a:solidFill>
                <a:schemeClr val="accent6">
                  <a:lumMod val="75000"/>
                </a:schemeClr>
              </a:solidFill>
            </a:endParaRPr>
          </a:p>
          <a:p>
            <a:pPr algn="just"/>
            <a:endParaRPr lang="fr-FR" sz="2600" dirty="0"/>
          </a:p>
        </p:txBody>
      </p:sp>
      <p:grpSp>
        <p:nvGrpSpPr>
          <p:cNvPr id="4" name="Groupe 3"/>
          <p:cNvGrpSpPr/>
          <p:nvPr/>
        </p:nvGrpSpPr>
        <p:grpSpPr>
          <a:xfrm>
            <a:off x="0" y="0"/>
            <a:ext cx="12290743" cy="6875927"/>
            <a:chOff x="0" y="0"/>
            <a:chExt cx="12290743" cy="6875927"/>
          </a:xfrm>
        </p:grpSpPr>
        <p:pic>
          <p:nvPicPr>
            <p:cNvPr id="5" name="Image 4"/>
            <p:cNvPicPr>
              <a:picLocks noChangeAspect="1"/>
            </p:cNvPicPr>
            <p:nvPr/>
          </p:nvPicPr>
          <p:blipFill>
            <a:blip r:embed="rId2" cstate="print"/>
            <a:stretch>
              <a:fillRect/>
            </a:stretch>
          </p:blipFill>
          <p:spPr>
            <a:xfrm>
              <a:off x="10772707" y="37044"/>
              <a:ext cx="1518036" cy="512108"/>
            </a:xfrm>
            <a:prstGeom prst="rect">
              <a:avLst/>
            </a:prstGeom>
          </p:spPr>
        </p:pic>
        <p:grpSp>
          <p:nvGrpSpPr>
            <p:cNvPr id="6" name="Groupe 5"/>
            <p:cNvGrpSpPr/>
            <p:nvPr/>
          </p:nvGrpSpPr>
          <p:grpSpPr>
            <a:xfrm>
              <a:off x="0" y="0"/>
              <a:ext cx="937512" cy="968187"/>
              <a:chOff x="0" y="3576918"/>
              <a:chExt cx="937512" cy="968187"/>
            </a:xfrm>
          </p:grpSpPr>
          <p:sp>
            <p:nvSpPr>
              <p:cNvPr id="11"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Rectangle 11"/>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7" name="Groupe 7"/>
            <p:cNvGrpSpPr/>
            <p:nvPr/>
          </p:nvGrpSpPr>
          <p:grpSpPr>
            <a:xfrm rot="16200000" flipV="1">
              <a:off x="11239151" y="5923077"/>
              <a:ext cx="937512" cy="968187"/>
              <a:chOff x="0" y="3576918"/>
              <a:chExt cx="937512" cy="968187"/>
            </a:xfrm>
            <a:solidFill>
              <a:srgbClr val="FF004D"/>
            </a:solidFill>
          </p:grpSpPr>
          <p:sp>
            <p:nvSpPr>
              <p:cNvPr id="9" name="Rectangle 8"/>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0" name="Rectangle 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8" name="Image 7">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Tree>
    <p:extLst>
      <p:ext uri="{BB962C8B-B14F-4D97-AF65-F5344CB8AC3E}">
        <p14:creationId xmlns:p14="http://schemas.microsoft.com/office/powerpoint/2010/main" val="26778727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89198" y="1361222"/>
            <a:ext cx="10860744" cy="4456253"/>
          </a:xfrm>
        </p:spPr>
        <p:txBody>
          <a:bodyPr>
            <a:noAutofit/>
          </a:bodyPr>
          <a:lstStyle/>
          <a:p>
            <a:pPr algn="just"/>
            <a:r>
              <a:rPr lang="en-US" sz="2600" b="1" dirty="0"/>
              <a:t>Taking into account socio-economic considerations</a:t>
            </a:r>
            <a:r>
              <a:rPr lang="fr-FR" sz="2600" b="1" dirty="0"/>
              <a:t> :</a:t>
            </a:r>
          </a:p>
          <a:p>
            <a:pPr lvl="1" algn="just"/>
            <a:r>
              <a:rPr lang="en-US" sz="2300" dirty="0"/>
              <a:t>The measures in favor of Tunisian companies </a:t>
            </a:r>
            <a:r>
              <a:rPr lang="fr-FR" sz="2300" dirty="0"/>
              <a:t> :</a:t>
            </a:r>
          </a:p>
          <a:p>
            <a:pPr lvl="2" algn="just"/>
            <a:r>
              <a:rPr lang="fr-FR" dirty="0"/>
              <a:t>National </a:t>
            </a:r>
            <a:r>
              <a:rPr lang="fr-FR" dirty="0" err="1"/>
              <a:t>subcontracting</a:t>
            </a:r>
            <a:r>
              <a:rPr lang="fr-FR" dirty="0"/>
              <a:t>:</a:t>
            </a:r>
          </a:p>
          <a:p>
            <a:pPr lvl="3" algn="just"/>
            <a:r>
              <a:rPr lang="en-US" sz="2000" dirty="0">
                <a:solidFill>
                  <a:srgbClr val="FF004D"/>
                </a:solidFill>
              </a:rPr>
              <a:t>Art. 22 </a:t>
            </a:r>
            <a:r>
              <a:rPr lang="en-US" sz="2000" dirty="0"/>
              <a:t>- The specifications encourage foreign tenderers to entrust to local providers the performance of the maximum of lots of the order, products, </a:t>
            </a:r>
            <a:r>
              <a:rPr lang="en-US" sz="2000" dirty="0" err="1"/>
              <a:t>equipments</a:t>
            </a:r>
            <a:r>
              <a:rPr lang="en-US" sz="2000" dirty="0"/>
              <a:t> or services in all cases the local industry and companies are likely to satisfy a part of the subject of the order..</a:t>
            </a:r>
          </a:p>
          <a:p>
            <a:pPr lvl="3" algn="just"/>
            <a:r>
              <a:rPr lang="en-US" sz="2000" dirty="0">
                <a:solidFill>
                  <a:srgbClr val="FF004D"/>
                </a:solidFill>
              </a:rPr>
              <a:t>Art. 23 </a:t>
            </a:r>
            <a:r>
              <a:rPr lang="en-US" sz="2000" dirty="0"/>
              <a:t>- The specifications encourage foreign consultants to associate one or more firms or Tunisian experts.. </a:t>
            </a:r>
          </a:p>
          <a:p>
            <a:pPr lvl="3" algn="just"/>
            <a:r>
              <a:rPr lang="en-US" sz="2000" dirty="0">
                <a:solidFill>
                  <a:srgbClr val="FF004D"/>
                </a:solidFill>
              </a:rPr>
              <a:t>Art. 24 </a:t>
            </a:r>
            <a:r>
              <a:rPr lang="en-US" sz="2000" dirty="0"/>
              <a:t>- When foreign enterprises specialized in the sector of the informatics and communication technologies are called for, the specifications shall encourage, to associate specialized Tunisian enterprises selected according to criteria announced in the specifications.</a:t>
            </a:r>
          </a:p>
          <a:p>
            <a:pPr lvl="2" algn="just"/>
            <a:endParaRPr lang="fr-FR" dirty="0"/>
          </a:p>
        </p:txBody>
      </p:sp>
      <p:grpSp>
        <p:nvGrpSpPr>
          <p:cNvPr id="4" name="Groupe 3"/>
          <p:cNvGrpSpPr/>
          <p:nvPr/>
        </p:nvGrpSpPr>
        <p:grpSpPr>
          <a:xfrm>
            <a:off x="0" y="0"/>
            <a:ext cx="12290743" cy="6875927"/>
            <a:chOff x="0" y="0"/>
            <a:chExt cx="12290743" cy="6875927"/>
          </a:xfrm>
        </p:grpSpPr>
        <p:pic>
          <p:nvPicPr>
            <p:cNvPr id="5" name="Image 4"/>
            <p:cNvPicPr>
              <a:picLocks noChangeAspect="1"/>
            </p:cNvPicPr>
            <p:nvPr/>
          </p:nvPicPr>
          <p:blipFill>
            <a:blip r:embed="rId2" cstate="print"/>
            <a:stretch>
              <a:fillRect/>
            </a:stretch>
          </p:blipFill>
          <p:spPr>
            <a:xfrm>
              <a:off x="10772707" y="37044"/>
              <a:ext cx="1518036" cy="512108"/>
            </a:xfrm>
            <a:prstGeom prst="rect">
              <a:avLst/>
            </a:prstGeom>
          </p:spPr>
        </p:pic>
        <p:grpSp>
          <p:nvGrpSpPr>
            <p:cNvPr id="6" name="Groupe 5"/>
            <p:cNvGrpSpPr/>
            <p:nvPr/>
          </p:nvGrpSpPr>
          <p:grpSpPr>
            <a:xfrm>
              <a:off x="0" y="0"/>
              <a:ext cx="937512" cy="968187"/>
              <a:chOff x="0" y="3576918"/>
              <a:chExt cx="937512" cy="968187"/>
            </a:xfrm>
          </p:grpSpPr>
          <p:sp>
            <p:nvSpPr>
              <p:cNvPr id="11"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Rectangle 11"/>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7" name="Groupe 7"/>
            <p:cNvGrpSpPr/>
            <p:nvPr/>
          </p:nvGrpSpPr>
          <p:grpSpPr>
            <a:xfrm rot="16200000" flipV="1">
              <a:off x="11239151" y="5923077"/>
              <a:ext cx="937512" cy="968187"/>
              <a:chOff x="0" y="3576918"/>
              <a:chExt cx="937512" cy="968187"/>
            </a:xfrm>
            <a:solidFill>
              <a:srgbClr val="FF004D"/>
            </a:solidFill>
          </p:grpSpPr>
          <p:sp>
            <p:nvSpPr>
              <p:cNvPr id="9" name="Rectangle 8"/>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0" name="Rectangle 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8" name="Image 7">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6" name="Titre 1"/>
          <p:cNvSpPr>
            <a:spLocks noGrp="1"/>
          </p:cNvSpPr>
          <p:nvPr>
            <p:ph type="title"/>
          </p:nvPr>
        </p:nvSpPr>
        <p:spPr>
          <a:xfrm>
            <a:off x="409440" y="68002"/>
            <a:ext cx="11600532" cy="1124744"/>
          </a:xfrm>
        </p:spPr>
        <p:txBody>
          <a:bodyPr>
            <a:noAutofit/>
          </a:bodyPr>
          <a:lstStyle/>
          <a:p>
            <a:pPr lvl="0"/>
            <a:r>
              <a:rPr lang="fr-FR" sz="2600" b="1" dirty="0"/>
              <a:t>I. </a:t>
            </a:r>
            <a:r>
              <a:rPr lang="en-US" sz="2600" b="1" dirty="0"/>
              <a:t>Direct consideration of sustainability in Green public procurement regulations</a:t>
            </a:r>
            <a:endParaRPr lang="fr-FR" sz="2600" dirty="0"/>
          </a:p>
        </p:txBody>
      </p:sp>
    </p:spTree>
    <p:extLst>
      <p:ext uri="{BB962C8B-B14F-4D97-AF65-F5344CB8AC3E}">
        <p14:creationId xmlns:p14="http://schemas.microsoft.com/office/powerpoint/2010/main" val="21335552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04958" y="919786"/>
            <a:ext cx="11586884" cy="5733256"/>
          </a:xfrm>
        </p:spPr>
        <p:txBody>
          <a:bodyPr>
            <a:noAutofit/>
          </a:bodyPr>
          <a:lstStyle/>
          <a:p>
            <a:pPr algn="just"/>
            <a:r>
              <a:rPr lang="en-US" sz="2600" b="1" dirty="0"/>
              <a:t>Taking into account of environmental considerations</a:t>
            </a:r>
            <a:r>
              <a:rPr lang="fr-FR" sz="2600" b="1" dirty="0"/>
              <a:t>:</a:t>
            </a:r>
          </a:p>
          <a:p>
            <a:pPr lvl="1"/>
            <a:r>
              <a:rPr lang="en-US" sz="2300" dirty="0"/>
              <a:t>The reference to standards and eco-labels when defining needs</a:t>
            </a:r>
            <a:r>
              <a:rPr lang="fr-FR" sz="2300" dirty="0"/>
              <a:t>:</a:t>
            </a:r>
          </a:p>
          <a:p>
            <a:pPr lvl="2"/>
            <a:r>
              <a:rPr lang="fr-FR" dirty="0">
                <a:solidFill>
                  <a:srgbClr val="FF004D"/>
                </a:solidFill>
              </a:rPr>
              <a:t>Art. 31 - </a:t>
            </a:r>
            <a:r>
              <a:rPr lang="en-US" dirty="0"/>
              <a:t>The services subject of the procurement shall be defined in accordance with technical specifications by reference to</a:t>
            </a:r>
            <a:r>
              <a:rPr lang="fr-FR" dirty="0"/>
              <a:t> :</a:t>
            </a:r>
          </a:p>
          <a:p>
            <a:pPr lvl="3"/>
            <a:r>
              <a:rPr lang="en-US" dirty="0"/>
              <a:t>national standards or other equivalent reference available to candidates,</a:t>
            </a:r>
          </a:p>
          <a:p>
            <a:pPr lvl="3"/>
            <a:r>
              <a:rPr lang="en-US" dirty="0"/>
              <a:t>performance or functional requirements of efficiency. …it must :</a:t>
            </a:r>
            <a:r>
              <a:rPr lang="fr-FR" dirty="0"/>
              <a:t> </a:t>
            </a:r>
          </a:p>
          <a:p>
            <a:pPr lvl="4"/>
            <a:r>
              <a:rPr lang="en-US" dirty="0"/>
              <a:t>as far as possible,</a:t>
            </a:r>
          </a:p>
          <a:p>
            <a:pPr lvl="4"/>
            <a:r>
              <a:rPr lang="en-US" dirty="0"/>
              <a:t>include environmental characteristics established by reference to all or part of an appropriate recognized  </a:t>
            </a:r>
            <a:r>
              <a:rPr lang="en-US" dirty="0" err="1"/>
              <a:t>ecolabel</a:t>
            </a:r>
            <a:r>
              <a:rPr lang="en-US" dirty="0"/>
              <a:t> and accessible to all interested parties</a:t>
            </a:r>
            <a:r>
              <a:rPr lang="fr-FR" dirty="0"/>
              <a:t>.</a:t>
            </a:r>
          </a:p>
          <a:p>
            <a:pPr marL="1828800" lvl="4" indent="0">
              <a:buNone/>
            </a:pPr>
            <a:endParaRPr lang="fr-FR" sz="2000" dirty="0"/>
          </a:p>
          <a:p>
            <a:pPr marL="803275" lvl="4" indent="-266700">
              <a:buNone/>
            </a:pPr>
            <a:r>
              <a:rPr lang="fr-FR" sz="2300" b="1" dirty="0" err="1"/>
              <a:t>Legal</a:t>
            </a:r>
            <a:r>
              <a:rPr lang="fr-FR" sz="2300" b="1" dirty="0"/>
              <a:t> and </a:t>
            </a:r>
            <a:r>
              <a:rPr lang="fr-FR" sz="2300" b="1" dirty="0" err="1"/>
              <a:t>practical</a:t>
            </a:r>
            <a:r>
              <a:rPr lang="fr-FR" sz="2300" b="1" dirty="0"/>
              <a:t> </a:t>
            </a:r>
            <a:r>
              <a:rPr lang="fr-FR" sz="2300" b="1" dirty="0" err="1"/>
              <a:t>difficulties</a:t>
            </a:r>
            <a:r>
              <a:rPr lang="fr-FR" sz="2300" b="1" dirty="0"/>
              <a:t>:</a:t>
            </a:r>
          </a:p>
          <a:p>
            <a:pPr marL="803275" lvl="4" indent="-266700"/>
            <a:r>
              <a:rPr lang="en-US" dirty="0"/>
              <a:t>unavailability of standards and eco-labels applicable in all areas of public procurement.</a:t>
            </a:r>
            <a:r>
              <a:rPr lang="fr-FR" dirty="0"/>
              <a:t>.</a:t>
            </a:r>
          </a:p>
          <a:p>
            <a:pPr marL="803275" lvl="4" indent="-266700"/>
            <a:r>
              <a:rPr lang="fr-FR" dirty="0"/>
              <a:t> </a:t>
            </a:r>
            <a:r>
              <a:rPr lang="en-US" dirty="0"/>
              <a:t>Products having obtained the Tunisian label are mainly intended for export (textiles, olive oil, packaged dates, preserved vegetables and fruits, packaged fresh vegetables and fruits).</a:t>
            </a:r>
            <a:endParaRPr lang="fr-FR" dirty="0"/>
          </a:p>
          <a:p>
            <a:pPr marL="803275" lvl="4" indent="-266700"/>
            <a:r>
              <a:rPr lang="en-US" dirty="0"/>
              <a:t>lack of knowledge of standards and labels by public buyers</a:t>
            </a:r>
          </a:p>
          <a:p>
            <a:pPr marL="803275" lvl="4" indent="-266700"/>
            <a:r>
              <a:rPr lang="en-US" dirty="0"/>
              <a:t>International standards, which include an environmental component, can constitute an obstacle to the participation of Tunisian companies and, as a result, environmental concerns can, paradoxically, harm the imperative of socio-economic sustainability.</a:t>
            </a:r>
            <a:endParaRPr lang="fr-FR" dirty="0"/>
          </a:p>
        </p:txBody>
      </p:sp>
      <p:grpSp>
        <p:nvGrpSpPr>
          <p:cNvPr id="4" name="Groupe 3"/>
          <p:cNvGrpSpPr/>
          <p:nvPr/>
        </p:nvGrpSpPr>
        <p:grpSpPr>
          <a:xfrm>
            <a:off x="0" y="0"/>
            <a:ext cx="12290743" cy="6875927"/>
            <a:chOff x="0" y="0"/>
            <a:chExt cx="12290743" cy="6875927"/>
          </a:xfrm>
        </p:grpSpPr>
        <p:pic>
          <p:nvPicPr>
            <p:cNvPr id="5" name="Image 4"/>
            <p:cNvPicPr>
              <a:picLocks noChangeAspect="1"/>
            </p:cNvPicPr>
            <p:nvPr/>
          </p:nvPicPr>
          <p:blipFill>
            <a:blip r:embed="rId2" cstate="print"/>
            <a:stretch>
              <a:fillRect/>
            </a:stretch>
          </p:blipFill>
          <p:spPr>
            <a:xfrm>
              <a:off x="10772707" y="37044"/>
              <a:ext cx="1518036" cy="512108"/>
            </a:xfrm>
            <a:prstGeom prst="rect">
              <a:avLst/>
            </a:prstGeom>
          </p:spPr>
        </p:pic>
        <p:grpSp>
          <p:nvGrpSpPr>
            <p:cNvPr id="6" name="Groupe 5"/>
            <p:cNvGrpSpPr/>
            <p:nvPr/>
          </p:nvGrpSpPr>
          <p:grpSpPr>
            <a:xfrm>
              <a:off x="0" y="0"/>
              <a:ext cx="937512" cy="968187"/>
              <a:chOff x="0" y="3576918"/>
              <a:chExt cx="937512" cy="968187"/>
            </a:xfrm>
          </p:grpSpPr>
          <p:sp>
            <p:nvSpPr>
              <p:cNvPr id="11"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Rectangle 11"/>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7" name="Groupe 7"/>
            <p:cNvGrpSpPr/>
            <p:nvPr/>
          </p:nvGrpSpPr>
          <p:grpSpPr>
            <a:xfrm rot="16200000" flipV="1">
              <a:off x="11239151" y="5923077"/>
              <a:ext cx="937512" cy="968187"/>
              <a:chOff x="0" y="3576918"/>
              <a:chExt cx="937512" cy="968187"/>
            </a:xfrm>
            <a:solidFill>
              <a:srgbClr val="FF004D"/>
            </a:solidFill>
          </p:grpSpPr>
          <p:sp>
            <p:nvSpPr>
              <p:cNvPr id="9" name="Rectangle 8"/>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0" name="Rectangle 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8" name="Image 7">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6" name="Titre 1"/>
          <p:cNvSpPr>
            <a:spLocks noGrp="1"/>
          </p:cNvSpPr>
          <p:nvPr>
            <p:ph type="title"/>
          </p:nvPr>
        </p:nvSpPr>
        <p:spPr>
          <a:xfrm>
            <a:off x="409440" y="68002"/>
            <a:ext cx="11600532" cy="1124744"/>
          </a:xfrm>
        </p:spPr>
        <p:txBody>
          <a:bodyPr>
            <a:noAutofit/>
          </a:bodyPr>
          <a:lstStyle/>
          <a:p>
            <a:pPr lvl="0"/>
            <a:r>
              <a:rPr lang="fr-FR" sz="2600" b="1" dirty="0"/>
              <a:t>I. </a:t>
            </a:r>
            <a:r>
              <a:rPr lang="en-US" sz="2600" b="1" dirty="0"/>
              <a:t>Direct consideration of sustainability in Green public procurement regulations</a:t>
            </a:r>
            <a:endParaRPr lang="fr-FR" sz="2600" dirty="0"/>
          </a:p>
        </p:txBody>
      </p:sp>
    </p:spTree>
    <p:extLst>
      <p:ext uri="{BB962C8B-B14F-4D97-AF65-F5344CB8AC3E}">
        <p14:creationId xmlns:p14="http://schemas.microsoft.com/office/powerpoint/2010/main" val="27784688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99554" y="1203574"/>
            <a:ext cx="11586884" cy="5093428"/>
          </a:xfrm>
        </p:spPr>
        <p:txBody>
          <a:bodyPr>
            <a:normAutofit/>
          </a:bodyPr>
          <a:lstStyle/>
          <a:p>
            <a:pPr algn="just"/>
            <a:r>
              <a:rPr lang="en-US" sz="2600" b="1" dirty="0"/>
              <a:t>Taking into account of ecological considerations </a:t>
            </a:r>
            <a:r>
              <a:rPr lang="fr-FR" sz="2600" b="1" dirty="0"/>
              <a:t>:</a:t>
            </a:r>
          </a:p>
          <a:p>
            <a:pPr lvl="1"/>
            <a:r>
              <a:rPr lang="en-US" sz="2300" dirty="0"/>
              <a:t>Consideration when preparing the evaluation methodology</a:t>
            </a:r>
            <a:r>
              <a:rPr lang="fr-FR" sz="2300" dirty="0"/>
              <a:t> :</a:t>
            </a:r>
          </a:p>
          <a:p>
            <a:pPr lvl="2"/>
            <a:r>
              <a:rPr lang="fr-FR" dirty="0">
                <a:solidFill>
                  <a:srgbClr val="FF004D"/>
                </a:solidFill>
              </a:rPr>
              <a:t>Art. 64 </a:t>
            </a:r>
            <a:r>
              <a:rPr lang="fr-FR" dirty="0"/>
              <a:t>- </a:t>
            </a:r>
            <a:r>
              <a:rPr lang="en-US" dirty="0"/>
              <a:t>The public purchaser establish a methodology for evaluating bids by reference to conditions set by the specifications and to a set of non-discriminatory criteria linked to the subject of the procurement taking into account the following aspects </a:t>
            </a:r>
            <a:r>
              <a:rPr lang="fr-FR" dirty="0"/>
              <a:t>: </a:t>
            </a:r>
          </a:p>
          <a:p>
            <a:pPr marL="1371600" lvl="3" indent="0">
              <a:buNone/>
            </a:pPr>
            <a:r>
              <a:rPr lang="en-US" dirty="0"/>
              <a:t>1. </a:t>
            </a:r>
            <a:r>
              <a:rPr lang="en-US" b="1" dirty="0">
                <a:solidFill>
                  <a:schemeClr val="accent6">
                    <a:lumMod val="75000"/>
                  </a:schemeClr>
                </a:solidFill>
              </a:rPr>
              <a:t>The encouragement of Tunisian companies of work or products of Tunisian origin</a:t>
            </a:r>
            <a:r>
              <a:rPr lang="en-US" dirty="0"/>
              <a:t>.</a:t>
            </a:r>
          </a:p>
          <a:p>
            <a:pPr marL="1371600" lvl="3" indent="0">
              <a:buNone/>
            </a:pPr>
            <a:r>
              <a:rPr lang="en-US" dirty="0"/>
              <a:t>2. </a:t>
            </a:r>
            <a:r>
              <a:rPr lang="en-US" b="1" dirty="0">
                <a:solidFill>
                  <a:schemeClr val="accent6">
                    <a:lumMod val="75000"/>
                  </a:schemeClr>
                </a:solidFill>
              </a:rPr>
              <a:t>The importance of the lots, works, products, services and studies to be undertaken by companies or local consulting firms</a:t>
            </a:r>
            <a:r>
              <a:rPr lang="en-US" dirty="0"/>
              <a:t>.</a:t>
            </a:r>
          </a:p>
          <a:p>
            <a:pPr marL="1371600" lvl="3" indent="0">
              <a:buNone/>
            </a:pPr>
            <a:r>
              <a:rPr lang="en-US" dirty="0"/>
              <a:t>3. The quality or technical value of bids and possibly additional special advantages.</a:t>
            </a:r>
          </a:p>
          <a:p>
            <a:pPr marL="1371600" lvl="3" indent="0">
              <a:buNone/>
            </a:pPr>
            <a:r>
              <a:rPr lang="en-US" dirty="0"/>
              <a:t>4. </a:t>
            </a:r>
            <a:r>
              <a:rPr lang="en-US" b="1" dirty="0">
                <a:solidFill>
                  <a:schemeClr val="accent6">
                    <a:lumMod val="75000"/>
                  </a:schemeClr>
                </a:solidFill>
              </a:rPr>
              <a:t>The exploitation cost of constructions, equipment and </a:t>
            </a:r>
            <a:r>
              <a:rPr lang="en-US" b="1" dirty="0" err="1">
                <a:solidFill>
                  <a:schemeClr val="accent6">
                    <a:lumMod val="75000"/>
                  </a:schemeClr>
                </a:solidFill>
              </a:rPr>
              <a:t>licences</a:t>
            </a:r>
            <a:r>
              <a:rPr lang="en-US" dirty="0"/>
              <a:t>.</a:t>
            </a:r>
          </a:p>
          <a:p>
            <a:pPr marL="1371600" lvl="3" indent="0">
              <a:buNone/>
            </a:pPr>
            <a:r>
              <a:rPr lang="en-US" dirty="0"/>
              <a:t>5. professional and financial guarantees presented by each candidate.</a:t>
            </a:r>
          </a:p>
          <a:p>
            <a:pPr marL="1371600" lvl="3" indent="0">
              <a:buNone/>
            </a:pPr>
            <a:r>
              <a:rPr lang="en-US" dirty="0"/>
              <a:t>6. </a:t>
            </a:r>
            <a:r>
              <a:rPr lang="en-US" b="1" dirty="0">
                <a:solidFill>
                  <a:schemeClr val="accent6">
                    <a:lumMod val="75000"/>
                  </a:schemeClr>
                </a:solidFill>
              </a:rPr>
              <a:t>The performance in terms of environmental protection</a:t>
            </a:r>
            <a:r>
              <a:rPr lang="en-US" dirty="0"/>
              <a:t>,</a:t>
            </a:r>
          </a:p>
          <a:p>
            <a:pPr marL="1371600" lvl="3" indent="0">
              <a:buNone/>
            </a:pPr>
            <a:r>
              <a:rPr lang="en-US" dirty="0"/>
              <a:t>7. </a:t>
            </a:r>
            <a:r>
              <a:rPr lang="en-US" b="1" dirty="0">
                <a:solidFill>
                  <a:schemeClr val="accent6">
                    <a:lumMod val="75000"/>
                  </a:schemeClr>
                </a:solidFill>
              </a:rPr>
              <a:t>The professional integration of people with special needs or in front of insertion difficulties</a:t>
            </a:r>
            <a:r>
              <a:rPr lang="en-US" dirty="0"/>
              <a:t>,</a:t>
            </a:r>
          </a:p>
          <a:p>
            <a:pPr marL="1371600" lvl="3" indent="0">
              <a:buNone/>
            </a:pPr>
            <a:r>
              <a:rPr lang="en-US" dirty="0"/>
              <a:t>8. After-sales service and technical assistance,</a:t>
            </a:r>
          </a:p>
          <a:p>
            <a:pPr marL="1371600" lvl="3" indent="0">
              <a:buNone/>
            </a:pPr>
            <a:r>
              <a:rPr lang="en-US" dirty="0"/>
              <a:t>9. The schedule of delivery or performance, if necessary</a:t>
            </a:r>
            <a:endParaRPr lang="fr-FR" sz="2200" b="1" dirty="0"/>
          </a:p>
        </p:txBody>
      </p:sp>
      <p:grpSp>
        <p:nvGrpSpPr>
          <p:cNvPr id="4" name="Groupe 3"/>
          <p:cNvGrpSpPr/>
          <p:nvPr/>
        </p:nvGrpSpPr>
        <p:grpSpPr>
          <a:xfrm>
            <a:off x="0" y="0"/>
            <a:ext cx="12290743" cy="6875927"/>
            <a:chOff x="0" y="0"/>
            <a:chExt cx="12290743" cy="6875927"/>
          </a:xfrm>
        </p:grpSpPr>
        <p:pic>
          <p:nvPicPr>
            <p:cNvPr id="5" name="Image 4"/>
            <p:cNvPicPr>
              <a:picLocks noChangeAspect="1"/>
            </p:cNvPicPr>
            <p:nvPr/>
          </p:nvPicPr>
          <p:blipFill>
            <a:blip r:embed="rId2" cstate="print"/>
            <a:stretch>
              <a:fillRect/>
            </a:stretch>
          </p:blipFill>
          <p:spPr>
            <a:xfrm>
              <a:off x="10772707" y="37044"/>
              <a:ext cx="1518036" cy="512108"/>
            </a:xfrm>
            <a:prstGeom prst="rect">
              <a:avLst/>
            </a:prstGeom>
          </p:spPr>
        </p:pic>
        <p:grpSp>
          <p:nvGrpSpPr>
            <p:cNvPr id="6" name="Groupe 5"/>
            <p:cNvGrpSpPr/>
            <p:nvPr/>
          </p:nvGrpSpPr>
          <p:grpSpPr>
            <a:xfrm>
              <a:off x="0" y="0"/>
              <a:ext cx="937512" cy="968187"/>
              <a:chOff x="0" y="3576918"/>
              <a:chExt cx="937512" cy="968187"/>
            </a:xfrm>
          </p:grpSpPr>
          <p:sp>
            <p:nvSpPr>
              <p:cNvPr id="11"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Rectangle 11"/>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7" name="Groupe 7"/>
            <p:cNvGrpSpPr/>
            <p:nvPr/>
          </p:nvGrpSpPr>
          <p:grpSpPr>
            <a:xfrm rot="16200000" flipV="1">
              <a:off x="11239151" y="5923077"/>
              <a:ext cx="937512" cy="968187"/>
              <a:chOff x="0" y="3576918"/>
              <a:chExt cx="937512" cy="968187"/>
            </a:xfrm>
            <a:solidFill>
              <a:srgbClr val="FF004D"/>
            </a:solidFill>
          </p:grpSpPr>
          <p:sp>
            <p:nvSpPr>
              <p:cNvPr id="9" name="Rectangle 8"/>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0" name="Rectangle 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8" name="Image 7">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6" name="Titre 1"/>
          <p:cNvSpPr>
            <a:spLocks noGrp="1"/>
          </p:cNvSpPr>
          <p:nvPr>
            <p:ph type="title"/>
          </p:nvPr>
        </p:nvSpPr>
        <p:spPr>
          <a:xfrm>
            <a:off x="409440" y="68002"/>
            <a:ext cx="11600532" cy="1124744"/>
          </a:xfrm>
        </p:spPr>
        <p:txBody>
          <a:bodyPr>
            <a:noAutofit/>
          </a:bodyPr>
          <a:lstStyle/>
          <a:p>
            <a:pPr lvl="0"/>
            <a:r>
              <a:rPr lang="fr-FR" sz="2600" b="1" dirty="0"/>
              <a:t>I. </a:t>
            </a:r>
            <a:r>
              <a:rPr lang="en-US" sz="2600" b="1" dirty="0"/>
              <a:t>Direct consideration of sustainability in Green public procurement regulations</a:t>
            </a:r>
            <a:endParaRPr lang="fr-FR" sz="2600" dirty="0"/>
          </a:p>
        </p:txBody>
      </p:sp>
    </p:spTree>
    <p:extLst>
      <p:ext uri="{BB962C8B-B14F-4D97-AF65-F5344CB8AC3E}">
        <p14:creationId xmlns:p14="http://schemas.microsoft.com/office/powerpoint/2010/main" val="3885263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12192000" cy="1124744"/>
          </a:xfrm>
        </p:spPr>
        <p:txBody>
          <a:bodyPr>
            <a:noAutofit/>
          </a:bodyPr>
          <a:lstStyle/>
          <a:p>
            <a:pPr lvl="0" algn="l"/>
            <a:r>
              <a:rPr lang="en-US" sz="2800" b="1" dirty="0">
                <a:solidFill>
                  <a:schemeClr val="bg1">
                    <a:lumMod val="50000"/>
                  </a:schemeClr>
                </a:solidFill>
              </a:rPr>
              <a:t>    Indirect consideration in the environmental protection legislation</a:t>
            </a:r>
            <a:endParaRPr lang="fr-FR" sz="2800" dirty="0">
              <a:solidFill>
                <a:schemeClr val="bg1">
                  <a:lumMod val="50000"/>
                </a:schemeClr>
              </a:solidFill>
            </a:endParaRPr>
          </a:p>
        </p:txBody>
      </p:sp>
      <p:grpSp>
        <p:nvGrpSpPr>
          <p:cNvPr id="4" name="Groupe 3"/>
          <p:cNvGrpSpPr/>
          <p:nvPr/>
        </p:nvGrpSpPr>
        <p:grpSpPr>
          <a:xfrm>
            <a:off x="0" y="0"/>
            <a:ext cx="12290743" cy="6875927"/>
            <a:chOff x="0" y="0"/>
            <a:chExt cx="12290743" cy="6875927"/>
          </a:xfrm>
        </p:grpSpPr>
        <p:pic>
          <p:nvPicPr>
            <p:cNvPr id="5" name="Image 4"/>
            <p:cNvPicPr>
              <a:picLocks noChangeAspect="1"/>
            </p:cNvPicPr>
            <p:nvPr/>
          </p:nvPicPr>
          <p:blipFill>
            <a:blip r:embed="rId2" cstate="print"/>
            <a:stretch>
              <a:fillRect/>
            </a:stretch>
          </p:blipFill>
          <p:spPr>
            <a:xfrm>
              <a:off x="10772707" y="37044"/>
              <a:ext cx="1518036" cy="512108"/>
            </a:xfrm>
            <a:prstGeom prst="rect">
              <a:avLst/>
            </a:prstGeom>
          </p:spPr>
        </p:pic>
        <p:grpSp>
          <p:nvGrpSpPr>
            <p:cNvPr id="6" name="Groupe 5"/>
            <p:cNvGrpSpPr/>
            <p:nvPr/>
          </p:nvGrpSpPr>
          <p:grpSpPr>
            <a:xfrm>
              <a:off x="0" y="0"/>
              <a:ext cx="937512" cy="968187"/>
              <a:chOff x="0" y="3576918"/>
              <a:chExt cx="937512" cy="968187"/>
            </a:xfrm>
          </p:grpSpPr>
          <p:sp>
            <p:nvSpPr>
              <p:cNvPr id="11"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Rectangle 11"/>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7" name="Groupe 7"/>
            <p:cNvGrpSpPr/>
            <p:nvPr/>
          </p:nvGrpSpPr>
          <p:grpSpPr>
            <a:xfrm rot="16200000" flipV="1">
              <a:off x="11239151" y="5923077"/>
              <a:ext cx="937512" cy="968187"/>
              <a:chOff x="0" y="3576918"/>
              <a:chExt cx="937512" cy="968187"/>
            </a:xfrm>
            <a:solidFill>
              <a:srgbClr val="FF004D"/>
            </a:solidFill>
          </p:grpSpPr>
          <p:sp>
            <p:nvSpPr>
              <p:cNvPr id="9" name="Rectangle 8"/>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0" name="Rectangle 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8" name="Image 7">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5" name="Espace réservé du contenu 2"/>
          <p:cNvSpPr>
            <a:spLocks noGrp="1"/>
          </p:cNvSpPr>
          <p:nvPr>
            <p:ph idx="1"/>
          </p:nvPr>
        </p:nvSpPr>
        <p:spPr>
          <a:xfrm>
            <a:off x="31532" y="872488"/>
            <a:ext cx="11949955" cy="5733256"/>
          </a:xfrm>
        </p:spPr>
        <p:txBody>
          <a:bodyPr>
            <a:noAutofit/>
          </a:bodyPr>
          <a:lstStyle/>
          <a:p>
            <a:pPr algn="just"/>
            <a:r>
              <a:rPr lang="en-US" sz="2300" b="1" dirty="0">
                <a:solidFill>
                  <a:schemeClr val="accent6"/>
                </a:solidFill>
              </a:rPr>
              <a:t>Examples:</a:t>
            </a:r>
          </a:p>
          <a:p>
            <a:pPr lvl="1" algn="just"/>
            <a:r>
              <a:rPr lang="en-US" sz="2200" b="1" dirty="0"/>
              <a:t>Decrees</a:t>
            </a:r>
          </a:p>
          <a:p>
            <a:pPr lvl="2" algn="just"/>
            <a:r>
              <a:rPr lang="en-US" dirty="0"/>
              <a:t>Decree No. 2005 - 1991 of 11 July 2005 on the environmental impact study and defining the categories of units subject to the impact assessment on the environment and the categories of units subject to specifications.</a:t>
            </a:r>
          </a:p>
          <a:p>
            <a:pPr lvl="2" algn="just"/>
            <a:r>
              <a:rPr lang="en-US" dirty="0"/>
              <a:t>Decree No. 2008-4114 of 30 December 2008 laying down the conditions and procedures for sale of certified reductions of gas emissions of greenhouse gases generated by CDM projects established by the Kyoto Protocol to the Convention United Nations framework on climate change.</a:t>
            </a:r>
          </a:p>
          <a:p>
            <a:pPr lvl="1" algn="just"/>
            <a:r>
              <a:rPr lang="en-US" sz="2200" b="1" dirty="0"/>
              <a:t>Orders </a:t>
            </a:r>
          </a:p>
          <a:p>
            <a:pPr lvl="2" algn="just"/>
            <a:r>
              <a:rPr lang="en-US" dirty="0"/>
              <a:t>Order of the Minister of Environment and Sustainable Development of 8 March 2006 approving the specifications relating to environmental proceedings that the project owner or petitioner must respect for the categories of units subject to specifications</a:t>
            </a:r>
          </a:p>
          <a:p>
            <a:pPr lvl="1" algn="just"/>
            <a:r>
              <a:rPr lang="en-US" sz="2200" b="1" dirty="0"/>
              <a:t>Notifications</a:t>
            </a:r>
            <a:r>
              <a:rPr lang="en-US" sz="1900" b="1" dirty="0"/>
              <a:t> </a:t>
            </a:r>
          </a:p>
          <a:p>
            <a:pPr lvl="2" algn="just"/>
            <a:r>
              <a:rPr lang="en-US" dirty="0"/>
              <a:t>Prime minister notification No. 7 of 21 February 2008 on the monitoring of the use of energy saving lamps in public buildings</a:t>
            </a:r>
          </a:p>
          <a:p>
            <a:pPr lvl="2" algn="just"/>
            <a:r>
              <a:rPr lang="en-US" dirty="0"/>
              <a:t>Prime minister notification No. 13 of 25 April 2009 on the implementation of the National optimizing energy consumption program in particular in the use of air conditioners, </a:t>
            </a:r>
            <a:r>
              <a:rPr lang="fr-FR" dirty="0"/>
              <a:t>	</a:t>
            </a:r>
          </a:p>
          <a:p>
            <a:pPr lvl="3" algn="just"/>
            <a:endParaRPr lang="fr-FR" sz="1500" dirty="0"/>
          </a:p>
          <a:p>
            <a:pPr algn="just"/>
            <a:endParaRPr lang="fr-FR" sz="1400" b="1" dirty="0"/>
          </a:p>
        </p:txBody>
      </p:sp>
    </p:spTree>
    <p:extLst>
      <p:ext uri="{BB962C8B-B14F-4D97-AF65-F5344CB8AC3E}">
        <p14:creationId xmlns:p14="http://schemas.microsoft.com/office/powerpoint/2010/main" val="17699688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12192000" cy="1124744"/>
          </a:xfrm>
        </p:spPr>
        <p:txBody>
          <a:bodyPr>
            <a:noAutofit/>
          </a:bodyPr>
          <a:lstStyle/>
          <a:p>
            <a:pPr lvl="0" algn="l"/>
            <a:r>
              <a:rPr lang="en-US" sz="2800" b="1" dirty="0"/>
              <a:t>    II. Indirect consideration in the environmental protection legislation:</a:t>
            </a:r>
            <a:endParaRPr lang="fr-FR" sz="2800" b="1" dirty="0"/>
          </a:p>
        </p:txBody>
      </p:sp>
      <p:sp>
        <p:nvSpPr>
          <p:cNvPr id="3" name="Espace réservé du contenu 2"/>
          <p:cNvSpPr>
            <a:spLocks noGrp="1"/>
          </p:cNvSpPr>
          <p:nvPr>
            <p:ph idx="1"/>
          </p:nvPr>
        </p:nvSpPr>
        <p:spPr>
          <a:xfrm>
            <a:off x="937512" y="1566178"/>
            <a:ext cx="10026869" cy="2390966"/>
          </a:xfrm>
        </p:spPr>
        <p:txBody>
          <a:bodyPr>
            <a:normAutofit/>
          </a:bodyPr>
          <a:lstStyle/>
          <a:p>
            <a:pPr algn="just"/>
            <a:r>
              <a:rPr lang="en-US" sz="2800" dirty="0"/>
              <a:t>Among the most significant texts, we can mention in particular:</a:t>
            </a:r>
          </a:p>
          <a:p>
            <a:pPr algn="just"/>
            <a:endParaRPr lang="en-US" sz="2800" dirty="0"/>
          </a:p>
          <a:p>
            <a:pPr lvl="1" algn="just"/>
            <a:r>
              <a:rPr lang="en-US" sz="2400" dirty="0"/>
              <a:t>texts that set up structures</a:t>
            </a:r>
          </a:p>
          <a:p>
            <a:pPr lvl="1" algn="just"/>
            <a:r>
              <a:rPr lang="en-US" sz="2400" dirty="0"/>
              <a:t>texts that relate to technical aspects</a:t>
            </a:r>
          </a:p>
          <a:p>
            <a:pPr lvl="1" algn="just"/>
            <a:endParaRPr lang="fr-FR" sz="2400" dirty="0"/>
          </a:p>
        </p:txBody>
      </p:sp>
      <p:grpSp>
        <p:nvGrpSpPr>
          <p:cNvPr id="4" name="Groupe 3"/>
          <p:cNvGrpSpPr/>
          <p:nvPr/>
        </p:nvGrpSpPr>
        <p:grpSpPr>
          <a:xfrm>
            <a:off x="0" y="0"/>
            <a:ext cx="12290743" cy="6875927"/>
            <a:chOff x="0" y="0"/>
            <a:chExt cx="12290743" cy="6875927"/>
          </a:xfrm>
        </p:grpSpPr>
        <p:pic>
          <p:nvPicPr>
            <p:cNvPr id="5" name="Image 4"/>
            <p:cNvPicPr>
              <a:picLocks noChangeAspect="1"/>
            </p:cNvPicPr>
            <p:nvPr/>
          </p:nvPicPr>
          <p:blipFill>
            <a:blip r:embed="rId2" cstate="print"/>
            <a:stretch>
              <a:fillRect/>
            </a:stretch>
          </p:blipFill>
          <p:spPr>
            <a:xfrm>
              <a:off x="10772707" y="37044"/>
              <a:ext cx="1518036" cy="512108"/>
            </a:xfrm>
            <a:prstGeom prst="rect">
              <a:avLst/>
            </a:prstGeom>
          </p:spPr>
        </p:pic>
        <p:grpSp>
          <p:nvGrpSpPr>
            <p:cNvPr id="6" name="Groupe 5"/>
            <p:cNvGrpSpPr/>
            <p:nvPr/>
          </p:nvGrpSpPr>
          <p:grpSpPr>
            <a:xfrm>
              <a:off x="0" y="0"/>
              <a:ext cx="937512" cy="968187"/>
              <a:chOff x="0" y="3576918"/>
              <a:chExt cx="937512" cy="968187"/>
            </a:xfrm>
          </p:grpSpPr>
          <p:sp>
            <p:nvSpPr>
              <p:cNvPr id="11"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Rectangle 11"/>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7" name="Groupe 7"/>
            <p:cNvGrpSpPr/>
            <p:nvPr/>
          </p:nvGrpSpPr>
          <p:grpSpPr>
            <a:xfrm rot="16200000" flipV="1">
              <a:off x="11239151" y="5923077"/>
              <a:ext cx="937512" cy="968187"/>
              <a:chOff x="0" y="3576918"/>
              <a:chExt cx="937512" cy="968187"/>
            </a:xfrm>
            <a:solidFill>
              <a:srgbClr val="FF004D"/>
            </a:solidFill>
          </p:grpSpPr>
          <p:sp>
            <p:nvSpPr>
              <p:cNvPr id="9" name="Rectangle 8"/>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0" name="Rectangle 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8" name="Image 7">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Tree>
    <p:extLst>
      <p:ext uri="{BB962C8B-B14F-4D97-AF65-F5344CB8AC3E}">
        <p14:creationId xmlns:p14="http://schemas.microsoft.com/office/powerpoint/2010/main" val="29114745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e 11"/>
          <p:cNvGrpSpPr/>
          <p:nvPr/>
        </p:nvGrpSpPr>
        <p:grpSpPr>
          <a:xfrm>
            <a:off x="0" y="0"/>
            <a:ext cx="12290743" cy="6875927"/>
            <a:chOff x="0" y="0"/>
            <a:chExt cx="12290743" cy="6875927"/>
          </a:xfrm>
        </p:grpSpPr>
        <p:pic>
          <p:nvPicPr>
            <p:cNvPr id="13" name="Image 12"/>
            <p:cNvPicPr>
              <a:picLocks noChangeAspect="1"/>
            </p:cNvPicPr>
            <p:nvPr/>
          </p:nvPicPr>
          <p:blipFill>
            <a:blip r:embed="rId2" cstate="print"/>
            <a:stretch>
              <a:fillRect/>
            </a:stretch>
          </p:blipFill>
          <p:spPr>
            <a:xfrm>
              <a:off x="10772707" y="37044"/>
              <a:ext cx="1518036" cy="512108"/>
            </a:xfrm>
            <a:prstGeom prst="rect">
              <a:avLst/>
            </a:prstGeom>
          </p:spPr>
        </p:pic>
        <p:grpSp>
          <p:nvGrpSpPr>
            <p:cNvPr id="14" name="Groupe 13"/>
            <p:cNvGrpSpPr/>
            <p:nvPr/>
          </p:nvGrpSpPr>
          <p:grpSpPr>
            <a:xfrm>
              <a:off x="0" y="0"/>
              <a:ext cx="937512" cy="968187"/>
              <a:chOff x="0" y="3576918"/>
              <a:chExt cx="937512" cy="968187"/>
            </a:xfrm>
          </p:grpSpPr>
          <p:sp>
            <p:nvSpPr>
              <p:cNvPr id="19"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0" name="Rectangle 1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15" name="Groupe 7"/>
            <p:cNvGrpSpPr/>
            <p:nvPr/>
          </p:nvGrpSpPr>
          <p:grpSpPr>
            <a:xfrm rot="16200000" flipV="1">
              <a:off x="11239151" y="5923077"/>
              <a:ext cx="937512" cy="968187"/>
              <a:chOff x="0" y="3576918"/>
              <a:chExt cx="937512" cy="968187"/>
            </a:xfrm>
            <a:solidFill>
              <a:srgbClr val="FF004D"/>
            </a:solidFill>
          </p:grpSpPr>
          <p:sp>
            <p:nvSpPr>
              <p:cNvPr id="17" name="Rectangle 16"/>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8" name="Rectangle 17"/>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16" name="Image 15">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21" name="Rectangle 20"/>
          <p:cNvSpPr/>
          <p:nvPr/>
        </p:nvSpPr>
        <p:spPr>
          <a:xfrm>
            <a:off x="578924" y="383411"/>
            <a:ext cx="11090693" cy="553998"/>
          </a:xfrm>
          <a:prstGeom prst="rect">
            <a:avLst/>
          </a:prstGeom>
        </p:spPr>
        <p:txBody>
          <a:bodyPr wrap="square">
            <a:spAutoFit/>
          </a:bodyPr>
          <a:lstStyle/>
          <a:p>
            <a:pPr algn="ctr">
              <a:spcBef>
                <a:spcPts val="600"/>
              </a:spcBef>
              <a:spcAft>
                <a:spcPts val="600"/>
              </a:spcAft>
            </a:pPr>
            <a:r>
              <a:rPr lang="en-US" sz="3000" b="1" dirty="0">
                <a:solidFill>
                  <a:srgbClr val="002060"/>
                </a:solidFill>
              </a:rPr>
              <a:t>I</a:t>
            </a:r>
            <a:r>
              <a:rPr lang="en-US" sz="3000" b="1" dirty="0" smtClean="0">
                <a:solidFill>
                  <a:srgbClr val="002060"/>
                </a:solidFill>
              </a:rPr>
              <a:t>ntegration </a:t>
            </a:r>
            <a:r>
              <a:rPr lang="en-US" sz="3000" b="1" dirty="0">
                <a:solidFill>
                  <a:srgbClr val="002060"/>
                </a:solidFill>
              </a:rPr>
              <a:t>of </a:t>
            </a:r>
            <a:r>
              <a:rPr lang="en-US" sz="3000" b="1" dirty="0" smtClean="0">
                <a:solidFill>
                  <a:srgbClr val="002060"/>
                </a:solidFill>
              </a:rPr>
              <a:t>sustainability  </a:t>
            </a:r>
            <a:r>
              <a:rPr lang="en-US" sz="3000" b="1" dirty="0" smtClean="0">
                <a:solidFill>
                  <a:srgbClr val="002060"/>
                </a:solidFill>
              </a:rPr>
              <a:t> </a:t>
            </a:r>
            <a:r>
              <a:rPr lang="en-US" sz="3000" b="1" dirty="0">
                <a:solidFill>
                  <a:srgbClr val="002060"/>
                </a:solidFill>
              </a:rPr>
              <a:t>in the </a:t>
            </a:r>
            <a:r>
              <a:rPr lang="en-US" sz="3000" b="1" dirty="0" smtClean="0">
                <a:solidFill>
                  <a:srgbClr val="002060"/>
                </a:solidFill>
              </a:rPr>
              <a:t>PP process</a:t>
            </a:r>
            <a:endParaRPr lang="en-US" sz="3000" b="1" dirty="0">
              <a:solidFill>
                <a:srgbClr val="002060"/>
              </a:solidFill>
            </a:endParaRPr>
          </a:p>
        </p:txBody>
      </p:sp>
      <p:sp>
        <p:nvSpPr>
          <p:cNvPr id="2" name="ZoneTexte 1">
            <a:extLst>
              <a:ext uri="{FF2B5EF4-FFF2-40B4-BE49-F238E27FC236}">
                <a16:creationId xmlns:a16="http://schemas.microsoft.com/office/drawing/2014/main" xmlns="" id="{681AD9D5-7AD8-B02A-1A72-CC0643D1E5C4}"/>
              </a:ext>
            </a:extLst>
          </p:cNvPr>
          <p:cNvSpPr txBox="1"/>
          <p:nvPr/>
        </p:nvSpPr>
        <p:spPr>
          <a:xfrm>
            <a:off x="259975" y="1942010"/>
            <a:ext cx="11689980" cy="3416320"/>
          </a:xfrm>
          <a:prstGeom prst="rect">
            <a:avLst/>
          </a:prstGeom>
          <a:noFill/>
        </p:spPr>
        <p:txBody>
          <a:bodyPr wrap="square" rtlCol="0">
            <a:spAutoFit/>
          </a:bodyPr>
          <a:lstStyle/>
          <a:p>
            <a:r>
              <a:rPr lang="en-US" sz="2400" b="1" dirty="0" smtClean="0">
                <a:solidFill>
                  <a:schemeClr val="accent6">
                    <a:lumMod val="50000"/>
                  </a:schemeClr>
                </a:solidFill>
              </a:rPr>
              <a:t>    HOW ?    </a:t>
            </a:r>
            <a:r>
              <a:rPr lang="en-US" sz="2400" dirty="0" smtClean="0"/>
              <a:t>By C</a:t>
            </a:r>
            <a:r>
              <a:rPr lang="en-US" sz="2400" dirty="0" smtClean="0"/>
              <a:t>ombination </a:t>
            </a:r>
            <a:r>
              <a:rPr lang="en-US" sz="2400" dirty="0"/>
              <a:t>of several </a:t>
            </a:r>
            <a:r>
              <a:rPr lang="en-US" sz="2400" dirty="0" smtClean="0"/>
              <a:t>pillars: </a:t>
            </a:r>
            <a:endParaRPr lang="en-US" sz="2400" dirty="0"/>
          </a:p>
          <a:p>
            <a:endParaRPr lang="en-US" sz="2400" dirty="0"/>
          </a:p>
          <a:p>
            <a:pPr marL="723900" indent="-361950">
              <a:buClr>
                <a:srgbClr val="FF0000"/>
              </a:buClr>
              <a:buFont typeface="Arial" panose="020B0604020202020204" pitchFamily="34" charset="0"/>
              <a:buChar char="•"/>
              <a:tabLst>
                <a:tab pos="811213" algn="l"/>
              </a:tabLst>
            </a:pPr>
            <a:r>
              <a:rPr lang="en-US" sz="2400" dirty="0" smtClean="0"/>
              <a:t>Leadership and inclusive approach</a:t>
            </a:r>
            <a:r>
              <a:rPr lang="en-US" sz="2400" dirty="0"/>
              <a:t>: Communication, </a:t>
            </a:r>
            <a:r>
              <a:rPr lang="en-US" sz="2400" dirty="0" err="1"/>
              <a:t>sensibilisation</a:t>
            </a:r>
            <a:endParaRPr lang="en-US" sz="2400" dirty="0"/>
          </a:p>
          <a:p>
            <a:pPr marL="723900" indent="-361950">
              <a:buClr>
                <a:srgbClr val="FF0000"/>
              </a:buClr>
              <a:buFont typeface="Arial" panose="020B0604020202020204" pitchFamily="34" charset="0"/>
              <a:buChar char="•"/>
              <a:tabLst>
                <a:tab pos="811213" algn="l"/>
              </a:tabLst>
            </a:pPr>
            <a:r>
              <a:rPr lang="en-US" sz="2400" dirty="0"/>
              <a:t>Regulatory framework: Strategy, </a:t>
            </a:r>
            <a:r>
              <a:rPr lang="en-US" sz="2400" dirty="0" smtClean="0"/>
              <a:t>procedures, Institutional </a:t>
            </a:r>
            <a:r>
              <a:rPr lang="en-US" sz="2400" dirty="0"/>
              <a:t>design</a:t>
            </a:r>
          </a:p>
          <a:p>
            <a:pPr marL="723900" indent="-361950">
              <a:buClr>
                <a:srgbClr val="FF0000"/>
              </a:buClr>
              <a:buFont typeface="Arial" panose="020B0604020202020204" pitchFamily="34" charset="0"/>
              <a:buChar char="•"/>
              <a:tabLst>
                <a:tab pos="811213" algn="l"/>
              </a:tabLst>
            </a:pPr>
            <a:r>
              <a:rPr lang="en-US" sz="2400" b="1" dirty="0" smtClean="0">
                <a:solidFill>
                  <a:schemeClr val="accent5">
                    <a:lumMod val="50000"/>
                  </a:schemeClr>
                </a:solidFill>
              </a:rPr>
              <a:t>Professionalization </a:t>
            </a:r>
            <a:r>
              <a:rPr lang="en-US" sz="2400" b="1" dirty="0">
                <a:solidFill>
                  <a:schemeClr val="accent5">
                    <a:lumMod val="50000"/>
                  </a:schemeClr>
                </a:solidFill>
              </a:rPr>
              <a:t>of </a:t>
            </a:r>
            <a:r>
              <a:rPr lang="en-US" sz="2400" b="1" dirty="0" smtClean="0">
                <a:solidFill>
                  <a:schemeClr val="accent5">
                    <a:lumMod val="50000"/>
                  </a:schemeClr>
                </a:solidFill>
              </a:rPr>
              <a:t>all stakeholders</a:t>
            </a:r>
            <a:endParaRPr lang="en-US" sz="2400" b="1" dirty="0">
              <a:solidFill>
                <a:schemeClr val="accent5">
                  <a:lumMod val="50000"/>
                </a:schemeClr>
              </a:solidFill>
            </a:endParaRPr>
          </a:p>
          <a:p>
            <a:pPr marL="723900" indent="-361950">
              <a:buClr>
                <a:srgbClr val="FF0000"/>
              </a:buClr>
              <a:buFont typeface="Arial" panose="020B0604020202020204" pitchFamily="34" charset="0"/>
              <a:buChar char="•"/>
              <a:tabLst>
                <a:tab pos="811213" algn="l"/>
              </a:tabLst>
            </a:pPr>
            <a:r>
              <a:rPr lang="en-US" sz="2400" dirty="0" smtClean="0"/>
              <a:t>Digitization: Planning, </a:t>
            </a:r>
            <a:r>
              <a:rPr lang="en-US" sz="2400" dirty="0"/>
              <a:t>Monitoring and evaluation </a:t>
            </a:r>
          </a:p>
          <a:p>
            <a:pPr marL="704850" indent="-342900">
              <a:buClr>
                <a:srgbClr val="FF0000"/>
              </a:buClr>
              <a:buFont typeface="Arial" panose="020B0604020202020204" pitchFamily="34" charset="0"/>
              <a:buChar char="•"/>
              <a:tabLst>
                <a:tab pos="811213" algn="l"/>
              </a:tabLst>
            </a:pPr>
            <a:r>
              <a:rPr lang="en-US" sz="2400" dirty="0" smtClean="0"/>
              <a:t>Tools: Guidelines, Website, Eco labels,  standards by sector</a:t>
            </a:r>
            <a:endParaRPr lang="en-US" sz="2400" dirty="0"/>
          </a:p>
          <a:p>
            <a:endParaRPr lang="en-US" sz="2400" dirty="0"/>
          </a:p>
          <a:p>
            <a:endParaRPr lang="fr-FR" sz="2400" dirty="0"/>
          </a:p>
        </p:txBody>
      </p:sp>
    </p:spTree>
    <p:extLst>
      <p:ext uri="{BB962C8B-B14F-4D97-AF65-F5344CB8AC3E}">
        <p14:creationId xmlns:p14="http://schemas.microsoft.com/office/powerpoint/2010/main" val="7550441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09448" y="922335"/>
            <a:ext cx="11051628" cy="5733256"/>
          </a:xfrm>
        </p:spPr>
        <p:txBody>
          <a:bodyPr>
            <a:normAutofit/>
          </a:bodyPr>
          <a:lstStyle/>
          <a:p>
            <a:r>
              <a:rPr lang="fr-FR" sz="2400" b="1" dirty="0" err="1"/>
              <a:t>Texts</a:t>
            </a:r>
            <a:r>
              <a:rPr lang="fr-FR" sz="2400" b="1" dirty="0"/>
              <a:t> </a:t>
            </a:r>
            <a:r>
              <a:rPr lang="fr-FR" sz="2400" b="1" dirty="0" err="1"/>
              <a:t>establishing</a:t>
            </a:r>
            <a:r>
              <a:rPr lang="fr-FR" sz="2400" b="1" dirty="0"/>
              <a:t> public institutions:</a:t>
            </a:r>
          </a:p>
          <a:p>
            <a:pPr marL="0" indent="0">
              <a:buNone/>
            </a:pPr>
            <a:endParaRPr lang="fr-FR" sz="2000" dirty="0"/>
          </a:p>
          <a:p>
            <a:pPr lvl="1"/>
            <a:r>
              <a:rPr lang="en-US" sz="2200" dirty="0"/>
              <a:t>These include texts relating to the creation respectively of:</a:t>
            </a:r>
          </a:p>
          <a:p>
            <a:pPr marL="457200" lvl="1" indent="0">
              <a:buNone/>
            </a:pPr>
            <a:r>
              <a:rPr lang="fr-FR" sz="2000" dirty="0"/>
              <a:t> </a:t>
            </a:r>
          </a:p>
          <a:p>
            <a:pPr lvl="2"/>
            <a:r>
              <a:rPr lang="fr-FR" dirty="0"/>
              <a:t>The National </a:t>
            </a:r>
            <a:r>
              <a:rPr lang="fr-FR" dirty="0" err="1"/>
              <a:t>Environmental</a:t>
            </a:r>
            <a:r>
              <a:rPr lang="fr-FR" dirty="0"/>
              <a:t> Protection Agency</a:t>
            </a:r>
          </a:p>
          <a:p>
            <a:pPr lvl="2"/>
            <a:r>
              <a:rPr lang="en-US" dirty="0"/>
              <a:t>The National Waste Management Agency</a:t>
            </a:r>
          </a:p>
          <a:p>
            <a:pPr lvl="2"/>
            <a:r>
              <a:rPr lang="en-US" dirty="0"/>
              <a:t>The National Energy Management Agency</a:t>
            </a:r>
          </a:p>
          <a:p>
            <a:pPr lvl="2"/>
            <a:r>
              <a:rPr lang="fr-FR" dirty="0"/>
              <a:t>…</a:t>
            </a:r>
          </a:p>
          <a:p>
            <a:pPr lvl="2"/>
            <a:endParaRPr lang="fr-FR" sz="2000" dirty="0"/>
          </a:p>
          <a:p>
            <a:pPr algn="just"/>
            <a:r>
              <a:rPr lang="en-US" sz="2400" b="1" dirty="0"/>
              <a:t>The texts on technical aspects:</a:t>
            </a:r>
          </a:p>
          <a:p>
            <a:pPr lvl="2" algn="just"/>
            <a:r>
              <a:rPr lang="en-US" dirty="0"/>
              <a:t>Law n ° 2004-72 of 2 august 2004 on the energy control and its implementing regulations</a:t>
            </a:r>
          </a:p>
          <a:p>
            <a:pPr lvl="2" algn="just"/>
            <a:r>
              <a:rPr lang="en-US" dirty="0"/>
              <a:t>Decree No. 2009-2617 of 14 September 2009, regulating the construction of civil buildings.</a:t>
            </a:r>
          </a:p>
          <a:p>
            <a:pPr lvl="2" algn="just"/>
            <a:r>
              <a:rPr lang="en-US" dirty="0"/>
              <a:t>Decree No. 2007-1355 of 4 June 2007 establishing and laying down the conditions and the modalities of  attribution of the "Tunisian </a:t>
            </a:r>
            <a:r>
              <a:rPr lang="en-US" dirty="0" err="1"/>
              <a:t>Ecolabel</a:t>
            </a:r>
            <a:r>
              <a:rPr lang="en-US" dirty="0"/>
              <a:t>"</a:t>
            </a:r>
            <a:endParaRPr lang="fr-FR" dirty="0"/>
          </a:p>
          <a:p>
            <a:pPr algn="just"/>
            <a:endParaRPr lang="fr-FR" sz="2200" b="1" dirty="0"/>
          </a:p>
        </p:txBody>
      </p:sp>
      <p:grpSp>
        <p:nvGrpSpPr>
          <p:cNvPr id="4" name="Groupe 3"/>
          <p:cNvGrpSpPr/>
          <p:nvPr/>
        </p:nvGrpSpPr>
        <p:grpSpPr>
          <a:xfrm>
            <a:off x="0" y="0"/>
            <a:ext cx="12290743" cy="6875927"/>
            <a:chOff x="0" y="0"/>
            <a:chExt cx="12290743" cy="6875927"/>
          </a:xfrm>
        </p:grpSpPr>
        <p:pic>
          <p:nvPicPr>
            <p:cNvPr id="5" name="Image 4"/>
            <p:cNvPicPr>
              <a:picLocks noChangeAspect="1"/>
            </p:cNvPicPr>
            <p:nvPr/>
          </p:nvPicPr>
          <p:blipFill>
            <a:blip r:embed="rId2" cstate="print"/>
            <a:stretch>
              <a:fillRect/>
            </a:stretch>
          </p:blipFill>
          <p:spPr>
            <a:xfrm>
              <a:off x="10772707" y="37044"/>
              <a:ext cx="1518036" cy="512108"/>
            </a:xfrm>
            <a:prstGeom prst="rect">
              <a:avLst/>
            </a:prstGeom>
          </p:spPr>
        </p:pic>
        <p:grpSp>
          <p:nvGrpSpPr>
            <p:cNvPr id="6" name="Groupe 5"/>
            <p:cNvGrpSpPr/>
            <p:nvPr/>
          </p:nvGrpSpPr>
          <p:grpSpPr>
            <a:xfrm>
              <a:off x="0" y="0"/>
              <a:ext cx="937512" cy="968187"/>
              <a:chOff x="0" y="3576918"/>
              <a:chExt cx="937512" cy="968187"/>
            </a:xfrm>
          </p:grpSpPr>
          <p:sp>
            <p:nvSpPr>
              <p:cNvPr id="11"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Rectangle 11"/>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7" name="Groupe 7"/>
            <p:cNvGrpSpPr/>
            <p:nvPr/>
          </p:nvGrpSpPr>
          <p:grpSpPr>
            <a:xfrm rot="16200000" flipV="1">
              <a:off x="11239151" y="5923077"/>
              <a:ext cx="937512" cy="968187"/>
              <a:chOff x="0" y="3576918"/>
              <a:chExt cx="937512" cy="968187"/>
            </a:xfrm>
            <a:solidFill>
              <a:srgbClr val="FF004D"/>
            </a:solidFill>
          </p:grpSpPr>
          <p:sp>
            <p:nvSpPr>
              <p:cNvPr id="9" name="Rectangle 8"/>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0" name="Rectangle 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8" name="Image 7">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4" name="Titre 1"/>
          <p:cNvSpPr>
            <a:spLocks noGrp="1"/>
          </p:cNvSpPr>
          <p:nvPr>
            <p:ph type="title"/>
          </p:nvPr>
        </p:nvSpPr>
        <p:spPr>
          <a:xfrm>
            <a:off x="0" y="0"/>
            <a:ext cx="12192000" cy="1124744"/>
          </a:xfrm>
        </p:spPr>
        <p:txBody>
          <a:bodyPr>
            <a:noAutofit/>
          </a:bodyPr>
          <a:lstStyle/>
          <a:p>
            <a:pPr lvl="0" algn="l"/>
            <a:r>
              <a:rPr lang="en-US" sz="2800" b="1" dirty="0"/>
              <a:t>    II. Indirect consideration in the environmental protection legislation:</a:t>
            </a:r>
            <a:endParaRPr lang="fr-FR" sz="2800" b="1" dirty="0"/>
          </a:p>
        </p:txBody>
      </p:sp>
    </p:spTree>
    <p:extLst>
      <p:ext uri="{BB962C8B-B14F-4D97-AF65-F5344CB8AC3E}">
        <p14:creationId xmlns:p14="http://schemas.microsoft.com/office/powerpoint/2010/main" val="28103654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4512" y="1045914"/>
            <a:ext cx="11004331" cy="4892500"/>
          </a:xfrm>
        </p:spPr>
        <p:txBody>
          <a:bodyPr>
            <a:normAutofit/>
          </a:bodyPr>
          <a:lstStyle/>
          <a:p>
            <a:pPr algn="just"/>
            <a:r>
              <a:rPr lang="fr-FR" sz="2400" b="1" dirty="0" err="1"/>
              <a:t>Texts</a:t>
            </a:r>
            <a:r>
              <a:rPr lang="fr-FR" sz="2400" b="1" dirty="0"/>
              <a:t> </a:t>
            </a:r>
            <a:r>
              <a:rPr lang="fr-FR" sz="2400" b="1" dirty="0" err="1"/>
              <a:t>establishing</a:t>
            </a:r>
            <a:r>
              <a:rPr lang="fr-FR" sz="2400" b="1" dirty="0"/>
              <a:t> public institutions</a:t>
            </a:r>
          </a:p>
          <a:p>
            <a:pPr algn="just"/>
            <a:endParaRPr lang="fr-FR" sz="2400" b="1" dirty="0"/>
          </a:p>
          <a:p>
            <a:pPr lvl="1" algn="just"/>
            <a:r>
              <a:rPr lang="en-US" sz="2200" b="1" dirty="0"/>
              <a:t>Law No. 88-91 of August 2, 1988, establishing the National Environmental Protection Agency</a:t>
            </a:r>
          </a:p>
          <a:p>
            <a:pPr marL="457200" lvl="1" indent="0" algn="just">
              <a:buNone/>
            </a:pPr>
            <a:endParaRPr lang="fr-FR" sz="1800" dirty="0"/>
          </a:p>
          <a:p>
            <a:pPr lvl="2" algn="just"/>
            <a:r>
              <a:rPr lang="fr-FR" sz="1800" dirty="0">
                <a:solidFill>
                  <a:srgbClr val="FF0000"/>
                </a:solidFill>
              </a:rPr>
              <a:t>Article 5 (new)</a:t>
            </a:r>
          </a:p>
          <a:p>
            <a:pPr marL="914400" lvl="2" indent="0" algn="just">
              <a:buNone/>
            </a:pPr>
            <a:endParaRPr lang="fr-FR" sz="1600" dirty="0"/>
          </a:p>
          <a:p>
            <a:pPr lvl="3" algn="just"/>
            <a:r>
              <a:rPr lang="en-US" sz="2000" dirty="0"/>
              <a:t>The creation of the </a:t>
            </a:r>
            <a:r>
              <a:rPr lang="fr-FR" sz="2000" dirty="0" err="1"/>
              <a:t>industrial</a:t>
            </a:r>
            <a:r>
              <a:rPr lang="fr-FR" sz="2000" dirty="0"/>
              <a:t>, agricultural and commercial </a:t>
            </a:r>
            <a:r>
              <a:rPr lang="en-US" sz="2000" dirty="0"/>
              <a:t>units</a:t>
            </a:r>
            <a:r>
              <a:rPr lang="fr-FR" sz="2000" dirty="0"/>
              <a:t> </a:t>
            </a:r>
            <a:r>
              <a:rPr lang="fr-FR" sz="2000" dirty="0" err="1"/>
              <a:t>is</a:t>
            </a:r>
            <a:r>
              <a:rPr lang="fr-FR" sz="2000" dirty="0"/>
              <a:t> </a:t>
            </a:r>
            <a:r>
              <a:rPr lang="fr-FR" sz="2000" dirty="0" err="1"/>
              <a:t>submitted</a:t>
            </a:r>
            <a:r>
              <a:rPr lang="fr-FR" sz="2000" dirty="0"/>
              <a:t> to, </a:t>
            </a:r>
          </a:p>
          <a:p>
            <a:pPr marL="1828800" lvl="4" indent="0" algn="just">
              <a:buNone/>
            </a:pPr>
            <a:r>
              <a:rPr lang="en-US" sz="2000" dirty="0"/>
              <a:t>- either the prior approval by the “national environmental protection agency” of the study of possible negative impact on the environment,</a:t>
            </a:r>
          </a:p>
          <a:p>
            <a:pPr marL="1828800" lvl="4" indent="0" algn="just">
              <a:buNone/>
            </a:pPr>
            <a:r>
              <a:rPr lang="en-US" sz="2000" dirty="0"/>
              <a:t>- either the commitment of the promoter of the unit to apply the requirements of a specification which will be approved by order of the minister responsible for the environment, depending on the type of unit, the nature of its activity and the risks it presents for the environment.</a:t>
            </a:r>
            <a:endParaRPr lang="fr-FR" sz="2000" dirty="0"/>
          </a:p>
          <a:p>
            <a:pPr marL="914400" lvl="2" indent="0" algn="just">
              <a:buNone/>
            </a:pPr>
            <a:r>
              <a:rPr lang="fr-FR" sz="1800" dirty="0"/>
              <a:t> </a:t>
            </a:r>
          </a:p>
          <a:p>
            <a:pPr algn="just"/>
            <a:endParaRPr lang="fr-FR" sz="2400" dirty="0"/>
          </a:p>
        </p:txBody>
      </p:sp>
      <p:grpSp>
        <p:nvGrpSpPr>
          <p:cNvPr id="4" name="Groupe 3"/>
          <p:cNvGrpSpPr/>
          <p:nvPr/>
        </p:nvGrpSpPr>
        <p:grpSpPr>
          <a:xfrm>
            <a:off x="0" y="0"/>
            <a:ext cx="12290743" cy="6875927"/>
            <a:chOff x="0" y="0"/>
            <a:chExt cx="12290743" cy="6875927"/>
          </a:xfrm>
        </p:grpSpPr>
        <p:pic>
          <p:nvPicPr>
            <p:cNvPr id="5" name="Image 4"/>
            <p:cNvPicPr>
              <a:picLocks noChangeAspect="1"/>
            </p:cNvPicPr>
            <p:nvPr/>
          </p:nvPicPr>
          <p:blipFill>
            <a:blip r:embed="rId2" cstate="print"/>
            <a:stretch>
              <a:fillRect/>
            </a:stretch>
          </p:blipFill>
          <p:spPr>
            <a:xfrm>
              <a:off x="10772707" y="37044"/>
              <a:ext cx="1518036" cy="512108"/>
            </a:xfrm>
            <a:prstGeom prst="rect">
              <a:avLst/>
            </a:prstGeom>
          </p:spPr>
        </p:pic>
        <p:grpSp>
          <p:nvGrpSpPr>
            <p:cNvPr id="6" name="Groupe 5"/>
            <p:cNvGrpSpPr/>
            <p:nvPr/>
          </p:nvGrpSpPr>
          <p:grpSpPr>
            <a:xfrm>
              <a:off x="0" y="0"/>
              <a:ext cx="937512" cy="968187"/>
              <a:chOff x="0" y="3576918"/>
              <a:chExt cx="937512" cy="968187"/>
            </a:xfrm>
          </p:grpSpPr>
          <p:sp>
            <p:nvSpPr>
              <p:cNvPr id="11"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Rectangle 11"/>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7" name="Groupe 7"/>
            <p:cNvGrpSpPr/>
            <p:nvPr/>
          </p:nvGrpSpPr>
          <p:grpSpPr>
            <a:xfrm rot="16200000" flipV="1">
              <a:off x="11239151" y="5923077"/>
              <a:ext cx="937512" cy="968187"/>
              <a:chOff x="0" y="3576918"/>
              <a:chExt cx="937512" cy="968187"/>
            </a:xfrm>
            <a:solidFill>
              <a:srgbClr val="FF004D"/>
            </a:solidFill>
          </p:grpSpPr>
          <p:sp>
            <p:nvSpPr>
              <p:cNvPr id="9" name="Rectangle 8"/>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0" name="Rectangle 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8" name="Image 7">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4" name="Titre 1"/>
          <p:cNvSpPr>
            <a:spLocks noGrp="1"/>
          </p:cNvSpPr>
          <p:nvPr>
            <p:ph type="title"/>
          </p:nvPr>
        </p:nvSpPr>
        <p:spPr>
          <a:xfrm>
            <a:off x="0" y="0"/>
            <a:ext cx="12192000" cy="1124744"/>
          </a:xfrm>
        </p:spPr>
        <p:txBody>
          <a:bodyPr>
            <a:noAutofit/>
          </a:bodyPr>
          <a:lstStyle/>
          <a:p>
            <a:pPr lvl="0" algn="l"/>
            <a:r>
              <a:rPr lang="en-US" sz="2800" b="1" dirty="0"/>
              <a:t>    II. Indirect consideration in the environmental protection legislation:</a:t>
            </a:r>
            <a:endParaRPr lang="fr-FR" sz="2800" b="1" dirty="0"/>
          </a:p>
        </p:txBody>
      </p:sp>
    </p:spTree>
    <p:extLst>
      <p:ext uri="{BB962C8B-B14F-4D97-AF65-F5344CB8AC3E}">
        <p14:creationId xmlns:p14="http://schemas.microsoft.com/office/powerpoint/2010/main" val="24563838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5682" y="1124744"/>
            <a:ext cx="10798132" cy="4345890"/>
          </a:xfrm>
        </p:spPr>
        <p:txBody>
          <a:bodyPr>
            <a:normAutofit/>
          </a:bodyPr>
          <a:lstStyle/>
          <a:p>
            <a:pPr algn="just"/>
            <a:endParaRPr lang="fr-FR" sz="2400" b="1" dirty="0"/>
          </a:p>
          <a:p>
            <a:pPr algn="just"/>
            <a:r>
              <a:rPr lang="fr-FR" sz="2400" b="1" dirty="0" err="1"/>
              <a:t>Texts</a:t>
            </a:r>
            <a:r>
              <a:rPr lang="fr-FR" sz="2400" b="1" dirty="0"/>
              <a:t> </a:t>
            </a:r>
            <a:r>
              <a:rPr lang="fr-FR" sz="2400" b="1" dirty="0" err="1"/>
              <a:t>establishing</a:t>
            </a:r>
            <a:r>
              <a:rPr lang="fr-FR" sz="2400" b="1" dirty="0"/>
              <a:t> public institutions :</a:t>
            </a:r>
          </a:p>
          <a:p>
            <a:pPr lvl="1" algn="just"/>
            <a:endParaRPr lang="fr-FR" sz="2000" b="1" i="1" dirty="0"/>
          </a:p>
          <a:p>
            <a:pPr lvl="1" algn="just"/>
            <a:r>
              <a:rPr lang="en-US" sz="2200" b="1" dirty="0"/>
              <a:t>Law No. 88-91 of August 2, 1988, establishing the National Environmental Protection Agency</a:t>
            </a:r>
          </a:p>
          <a:p>
            <a:pPr lvl="1" algn="just"/>
            <a:endParaRPr lang="fr-FR" sz="1050" b="1" i="1" dirty="0"/>
          </a:p>
          <a:p>
            <a:pPr lvl="2" algn="just"/>
            <a:r>
              <a:rPr lang="en-US" dirty="0"/>
              <a:t>Decree No. 2005-1991 of July 11, 2005 relating to the environmental impact study and establishing the categories of units subject to the environmental impact study and the categories of units subject to specifications.</a:t>
            </a:r>
          </a:p>
          <a:p>
            <a:pPr lvl="2" algn="just"/>
            <a:endParaRPr lang="en-US" dirty="0"/>
          </a:p>
          <a:p>
            <a:pPr lvl="3" algn="just"/>
            <a:r>
              <a:rPr lang="en-US" sz="2000" dirty="0">
                <a:solidFill>
                  <a:srgbClr val="FF0000"/>
                </a:solidFill>
              </a:rPr>
              <a:t>Article 1</a:t>
            </a:r>
            <a:r>
              <a:rPr lang="en-US" sz="2000" dirty="0"/>
              <a:t>, obligation to carry out a study of the impact of the project in question on the environment.</a:t>
            </a:r>
            <a:endParaRPr lang="fr-FR" sz="2000" dirty="0"/>
          </a:p>
        </p:txBody>
      </p:sp>
      <p:grpSp>
        <p:nvGrpSpPr>
          <p:cNvPr id="4" name="Groupe 3"/>
          <p:cNvGrpSpPr/>
          <p:nvPr/>
        </p:nvGrpSpPr>
        <p:grpSpPr>
          <a:xfrm>
            <a:off x="0" y="0"/>
            <a:ext cx="12290743" cy="6875927"/>
            <a:chOff x="0" y="0"/>
            <a:chExt cx="12290743" cy="6875927"/>
          </a:xfrm>
        </p:grpSpPr>
        <p:pic>
          <p:nvPicPr>
            <p:cNvPr id="5" name="Image 4"/>
            <p:cNvPicPr>
              <a:picLocks noChangeAspect="1"/>
            </p:cNvPicPr>
            <p:nvPr/>
          </p:nvPicPr>
          <p:blipFill>
            <a:blip r:embed="rId2" cstate="print"/>
            <a:stretch>
              <a:fillRect/>
            </a:stretch>
          </p:blipFill>
          <p:spPr>
            <a:xfrm>
              <a:off x="10772707" y="37044"/>
              <a:ext cx="1518036" cy="512108"/>
            </a:xfrm>
            <a:prstGeom prst="rect">
              <a:avLst/>
            </a:prstGeom>
          </p:spPr>
        </p:pic>
        <p:grpSp>
          <p:nvGrpSpPr>
            <p:cNvPr id="6" name="Groupe 5"/>
            <p:cNvGrpSpPr/>
            <p:nvPr/>
          </p:nvGrpSpPr>
          <p:grpSpPr>
            <a:xfrm>
              <a:off x="0" y="0"/>
              <a:ext cx="937512" cy="968187"/>
              <a:chOff x="0" y="3576918"/>
              <a:chExt cx="937512" cy="968187"/>
            </a:xfrm>
          </p:grpSpPr>
          <p:sp>
            <p:nvSpPr>
              <p:cNvPr id="11"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Rectangle 11"/>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7" name="Groupe 7"/>
            <p:cNvGrpSpPr/>
            <p:nvPr/>
          </p:nvGrpSpPr>
          <p:grpSpPr>
            <a:xfrm rot="16200000" flipV="1">
              <a:off x="11239151" y="5923077"/>
              <a:ext cx="937512" cy="968187"/>
              <a:chOff x="0" y="3576918"/>
              <a:chExt cx="937512" cy="968187"/>
            </a:xfrm>
            <a:solidFill>
              <a:srgbClr val="FF004D"/>
            </a:solidFill>
          </p:grpSpPr>
          <p:sp>
            <p:nvSpPr>
              <p:cNvPr id="9" name="Rectangle 8"/>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0" name="Rectangle 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8" name="Image 7">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4" name="Titre 1"/>
          <p:cNvSpPr>
            <a:spLocks noGrp="1"/>
          </p:cNvSpPr>
          <p:nvPr>
            <p:ph type="title"/>
          </p:nvPr>
        </p:nvSpPr>
        <p:spPr>
          <a:xfrm>
            <a:off x="0" y="0"/>
            <a:ext cx="12192000" cy="1124744"/>
          </a:xfrm>
        </p:spPr>
        <p:txBody>
          <a:bodyPr>
            <a:noAutofit/>
          </a:bodyPr>
          <a:lstStyle/>
          <a:p>
            <a:pPr lvl="0" algn="l"/>
            <a:r>
              <a:rPr lang="en-US" sz="2800" b="1" dirty="0"/>
              <a:t>    II. Indirect consideration in the environmental protection legislation:</a:t>
            </a:r>
            <a:endParaRPr lang="fr-FR" sz="2800" b="1" dirty="0"/>
          </a:p>
        </p:txBody>
      </p:sp>
    </p:spTree>
    <p:extLst>
      <p:ext uri="{BB962C8B-B14F-4D97-AF65-F5344CB8AC3E}">
        <p14:creationId xmlns:p14="http://schemas.microsoft.com/office/powerpoint/2010/main" val="8029467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124744"/>
            <a:ext cx="11586884" cy="5733256"/>
          </a:xfrm>
        </p:spPr>
        <p:txBody>
          <a:bodyPr>
            <a:normAutofit/>
          </a:bodyPr>
          <a:lstStyle/>
          <a:p>
            <a:pPr algn="just"/>
            <a:endParaRPr lang="fr-FR" sz="1800" b="1" dirty="0"/>
          </a:p>
          <a:p>
            <a:pPr algn="just"/>
            <a:r>
              <a:rPr lang="fr-FR" sz="2400" b="1" dirty="0" err="1"/>
              <a:t>Texts</a:t>
            </a:r>
            <a:r>
              <a:rPr lang="fr-FR" sz="2400" b="1" dirty="0"/>
              <a:t> </a:t>
            </a:r>
            <a:r>
              <a:rPr lang="fr-FR" sz="2400" b="1" dirty="0" err="1"/>
              <a:t>establishing</a:t>
            </a:r>
            <a:r>
              <a:rPr lang="fr-FR" sz="2400" b="1" dirty="0"/>
              <a:t> public institutions</a:t>
            </a:r>
          </a:p>
          <a:p>
            <a:pPr marL="0" indent="0" algn="just">
              <a:buNone/>
            </a:pPr>
            <a:endParaRPr lang="fr-FR" sz="1050" b="1" dirty="0"/>
          </a:p>
          <a:p>
            <a:pPr lvl="1"/>
            <a:r>
              <a:rPr lang="en-US" sz="2200" b="1" dirty="0"/>
              <a:t>Decree No. 2005-2317 of August 22, 2005 relating to the creation of ANGED</a:t>
            </a:r>
            <a:endParaRPr lang="fr-FR" sz="2200" dirty="0"/>
          </a:p>
          <a:p>
            <a:pPr lvl="1"/>
            <a:r>
              <a:rPr lang="fr-FR" sz="2000" dirty="0">
                <a:solidFill>
                  <a:srgbClr val="FF0000"/>
                </a:solidFill>
              </a:rPr>
              <a:t>Article 4:</a:t>
            </a:r>
          </a:p>
          <a:p>
            <a:pPr lvl="2"/>
            <a:r>
              <a:rPr lang="fr-FR" dirty="0"/>
              <a:t>ANGED </a:t>
            </a:r>
            <a:r>
              <a:rPr lang="fr-FR" dirty="0" err="1"/>
              <a:t>is</a:t>
            </a:r>
            <a:r>
              <a:rPr lang="fr-FR" dirty="0"/>
              <a:t> </a:t>
            </a:r>
            <a:r>
              <a:rPr lang="fr-FR" dirty="0" err="1"/>
              <a:t>charged</a:t>
            </a:r>
            <a:r>
              <a:rPr lang="fr-FR" dirty="0"/>
              <a:t> of the </a:t>
            </a:r>
            <a:r>
              <a:rPr lang="fr-FR" dirty="0" err="1"/>
              <a:t>preparation</a:t>
            </a:r>
            <a:r>
              <a:rPr lang="fr-FR" dirty="0"/>
              <a:t> of </a:t>
            </a:r>
            <a:r>
              <a:rPr lang="fr-FR" dirty="0" err="1"/>
              <a:t>specifications</a:t>
            </a:r>
            <a:r>
              <a:rPr lang="fr-FR" dirty="0"/>
              <a:t> </a:t>
            </a:r>
            <a:r>
              <a:rPr lang="fr-FR" dirty="0" err="1"/>
              <a:t>organizing</a:t>
            </a:r>
            <a:r>
              <a:rPr lang="fr-FR" dirty="0"/>
              <a:t> the operating conditions and modes </a:t>
            </a:r>
            <a:r>
              <a:rPr lang="en-US" dirty="0"/>
              <a:t>of the activity of waste collection, their transport, their storage, their treatment and their recycling.</a:t>
            </a:r>
          </a:p>
          <a:p>
            <a:pPr lvl="2"/>
            <a:r>
              <a:rPr lang="en-US" dirty="0"/>
              <a:t>These specifications were the subject of an approval order from the Minister of the Environment and Regional Planning dated February 28, 2001.</a:t>
            </a:r>
            <a:endParaRPr lang="fr-FR" dirty="0"/>
          </a:p>
        </p:txBody>
      </p:sp>
      <p:grpSp>
        <p:nvGrpSpPr>
          <p:cNvPr id="4" name="Groupe 3"/>
          <p:cNvGrpSpPr/>
          <p:nvPr/>
        </p:nvGrpSpPr>
        <p:grpSpPr>
          <a:xfrm>
            <a:off x="0" y="0"/>
            <a:ext cx="12290743" cy="6875927"/>
            <a:chOff x="0" y="0"/>
            <a:chExt cx="12290743" cy="6875927"/>
          </a:xfrm>
        </p:grpSpPr>
        <p:pic>
          <p:nvPicPr>
            <p:cNvPr id="5" name="Image 4"/>
            <p:cNvPicPr>
              <a:picLocks noChangeAspect="1"/>
            </p:cNvPicPr>
            <p:nvPr/>
          </p:nvPicPr>
          <p:blipFill>
            <a:blip r:embed="rId2" cstate="print"/>
            <a:stretch>
              <a:fillRect/>
            </a:stretch>
          </p:blipFill>
          <p:spPr>
            <a:xfrm>
              <a:off x="10772707" y="37044"/>
              <a:ext cx="1518036" cy="512108"/>
            </a:xfrm>
            <a:prstGeom prst="rect">
              <a:avLst/>
            </a:prstGeom>
          </p:spPr>
        </p:pic>
        <p:grpSp>
          <p:nvGrpSpPr>
            <p:cNvPr id="6" name="Groupe 5"/>
            <p:cNvGrpSpPr/>
            <p:nvPr/>
          </p:nvGrpSpPr>
          <p:grpSpPr>
            <a:xfrm>
              <a:off x="0" y="0"/>
              <a:ext cx="937512" cy="968187"/>
              <a:chOff x="0" y="3576918"/>
              <a:chExt cx="937512" cy="968187"/>
            </a:xfrm>
          </p:grpSpPr>
          <p:sp>
            <p:nvSpPr>
              <p:cNvPr id="11"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Rectangle 11"/>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7" name="Groupe 7"/>
            <p:cNvGrpSpPr/>
            <p:nvPr/>
          </p:nvGrpSpPr>
          <p:grpSpPr>
            <a:xfrm rot="16200000" flipV="1">
              <a:off x="11239151" y="5923077"/>
              <a:ext cx="937512" cy="968187"/>
              <a:chOff x="0" y="3576918"/>
              <a:chExt cx="937512" cy="968187"/>
            </a:xfrm>
            <a:solidFill>
              <a:srgbClr val="FF004D"/>
            </a:solidFill>
          </p:grpSpPr>
          <p:sp>
            <p:nvSpPr>
              <p:cNvPr id="9" name="Rectangle 8"/>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0" name="Rectangle 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8" name="Image 7">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4" name="Titre 1"/>
          <p:cNvSpPr>
            <a:spLocks noGrp="1"/>
          </p:cNvSpPr>
          <p:nvPr>
            <p:ph type="title"/>
          </p:nvPr>
        </p:nvSpPr>
        <p:spPr>
          <a:xfrm>
            <a:off x="0" y="0"/>
            <a:ext cx="12192000" cy="1124744"/>
          </a:xfrm>
        </p:spPr>
        <p:txBody>
          <a:bodyPr>
            <a:noAutofit/>
          </a:bodyPr>
          <a:lstStyle/>
          <a:p>
            <a:pPr lvl="0" algn="l"/>
            <a:r>
              <a:rPr lang="en-US" sz="2800" b="1" dirty="0"/>
              <a:t>    II. Indirect consideration in the environmental protection legislation:</a:t>
            </a:r>
            <a:endParaRPr lang="fr-FR" sz="2800" b="1" dirty="0"/>
          </a:p>
        </p:txBody>
      </p:sp>
    </p:spTree>
    <p:extLst>
      <p:ext uri="{BB962C8B-B14F-4D97-AF65-F5344CB8AC3E}">
        <p14:creationId xmlns:p14="http://schemas.microsoft.com/office/powerpoint/2010/main" val="29286563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9974" y="1124744"/>
            <a:ext cx="11564163" cy="3510318"/>
          </a:xfrm>
        </p:spPr>
        <p:txBody>
          <a:bodyPr>
            <a:normAutofit/>
          </a:bodyPr>
          <a:lstStyle/>
          <a:p>
            <a:pPr algn="just"/>
            <a:r>
              <a:rPr lang="en-US" sz="2400" b="1" dirty="0"/>
              <a:t>Texts relating to technical aspects:</a:t>
            </a:r>
            <a:r>
              <a:rPr lang="fr-FR" sz="2400" b="1" dirty="0"/>
              <a:t> </a:t>
            </a:r>
          </a:p>
          <a:p>
            <a:pPr algn="just"/>
            <a:endParaRPr lang="fr-FR" sz="2400" b="1" dirty="0"/>
          </a:p>
          <a:p>
            <a:pPr lvl="1" algn="just"/>
            <a:r>
              <a:rPr lang="en-US" sz="2200" b="1" dirty="0"/>
              <a:t>Law n°2004-72 of August 2, 2004 relating to energy management and its implementing texts</a:t>
            </a:r>
            <a:endParaRPr lang="fr-FR" sz="2200" b="1" dirty="0"/>
          </a:p>
          <a:p>
            <a:pPr marL="1339850" lvl="1" indent="-346075" algn="just"/>
            <a:r>
              <a:rPr lang="en-US" sz="2000" dirty="0"/>
              <a:t>It is one of the rare texts that expressly highlights sustainable development as a national priority in its first article.</a:t>
            </a:r>
          </a:p>
          <a:p>
            <a:pPr marL="1339850" lvl="1" indent="-346075" algn="just"/>
            <a:r>
              <a:rPr lang="fr-FR" sz="2000" b="1" dirty="0">
                <a:solidFill>
                  <a:srgbClr val="FF0000"/>
                </a:solidFill>
              </a:rPr>
              <a:t>Article 5 </a:t>
            </a:r>
          </a:p>
          <a:p>
            <a:pPr marL="1703388" lvl="2" indent="-174625" algn="just"/>
            <a:r>
              <a:rPr lang="en-US" dirty="0"/>
              <a:t>submits public energy-consuming projects to a prior authorization issued by the Minister in charge of energy after a prior consultation with the National Energy Management Agency,</a:t>
            </a:r>
            <a:endParaRPr lang="fr-FR" dirty="0"/>
          </a:p>
        </p:txBody>
      </p:sp>
      <p:grpSp>
        <p:nvGrpSpPr>
          <p:cNvPr id="4" name="Groupe 3"/>
          <p:cNvGrpSpPr/>
          <p:nvPr/>
        </p:nvGrpSpPr>
        <p:grpSpPr>
          <a:xfrm>
            <a:off x="0" y="0"/>
            <a:ext cx="12290743" cy="6875927"/>
            <a:chOff x="0" y="0"/>
            <a:chExt cx="12290743" cy="6875927"/>
          </a:xfrm>
        </p:grpSpPr>
        <p:pic>
          <p:nvPicPr>
            <p:cNvPr id="5" name="Image 4"/>
            <p:cNvPicPr>
              <a:picLocks noChangeAspect="1"/>
            </p:cNvPicPr>
            <p:nvPr/>
          </p:nvPicPr>
          <p:blipFill>
            <a:blip r:embed="rId2" cstate="print"/>
            <a:stretch>
              <a:fillRect/>
            </a:stretch>
          </p:blipFill>
          <p:spPr>
            <a:xfrm>
              <a:off x="10772707" y="37044"/>
              <a:ext cx="1518036" cy="512108"/>
            </a:xfrm>
            <a:prstGeom prst="rect">
              <a:avLst/>
            </a:prstGeom>
          </p:spPr>
        </p:pic>
        <p:grpSp>
          <p:nvGrpSpPr>
            <p:cNvPr id="6" name="Groupe 5"/>
            <p:cNvGrpSpPr/>
            <p:nvPr/>
          </p:nvGrpSpPr>
          <p:grpSpPr>
            <a:xfrm>
              <a:off x="0" y="0"/>
              <a:ext cx="937512" cy="968187"/>
              <a:chOff x="0" y="3576918"/>
              <a:chExt cx="937512" cy="968187"/>
            </a:xfrm>
          </p:grpSpPr>
          <p:sp>
            <p:nvSpPr>
              <p:cNvPr id="11"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Rectangle 11"/>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7" name="Groupe 7"/>
            <p:cNvGrpSpPr/>
            <p:nvPr/>
          </p:nvGrpSpPr>
          <p:grpSpPr>
            <a:xfrm rot="16200000" flipV="1">
              <a:off x="11239151" y="5923077"/>
              <a:ext cx="937512" cy="968187"/>
              <a:chOff x="0" y="3576918"/>
              <a:chExt cx="937512" cy="968187"/>
            </a:xfrm>
            <a:solidFill>
              <a:srgbClr val="FF004D"/>
            </a:solidFill>
          </p:grpSpPr>
          <p:sp>
            <p:nvSpPr>
              <p:cNvPr id="9" name="Rectangle 8"/>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0" name="Rectangle 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8" name="Image 7">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4" name="Titre 1"/>
          <p:cNvSpPr>
            <a:spLocks noGrp="1"/>
          </p:cNvSpPr>
          <p:nvPr>
            <p:ph type="title"/>
          </p:nvPr>
        </p:nvSpPr>
        <p:spPr>
          <a:xfrm>
            <a:off x="0" y="0"/>
            <a:ext cx="12192000" cy="1124744"/>
          </a:xfrm>
        </p:spPr>
        <p:txBody>
          <a:bodyPr>
            <a:noAutofit/>
          </a:bodyPr>
          <a:lstStyle/>
          <a:p>
            <a:pPr lvl="0" algn="l"/>
            <a:r>
              <a:rPr lang="en-US" sz="2800" b="1" dirty="0"/>
              <a:t>    II. Indirect consideration in the environmental protection legislation:</a:t>
            </a:r>
            <a:endParaRPr lang="fr-FR" sz="2800" b="1" dirty="0"/>
          </a:p>
        </p:txBody>
      </p:sp>
    </p:spTree>
    <p:extLst>
      <p:ext uri="{BB962C8B-B14F-4D97-AF65-F5344CB8AC3E}">
        <p14:creationId xmlns:p14="http://schemas.microsoft.com/office/powerpoint/2010/main" val="10256501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2256" y="1440064"/>
            <a:ext cx="11586884" cy="4109408"/>
          </a:xfrm>
        </p:spPr>
        <p:txBody>
          <a:bodyPr>
            <a:normAutofit/>
          </a:bodyPr>
          <a:lstStyle/>
          <a:p>
            <a:pPr algn="just"/>
            <a:r>
              <a:rPr lang="en-US" sz="2400" b="1" dirty="0"/>
              <a:t>Texts relating to technical aspects:</a:t>
            </a:r>
          </a:p>
          <a:p>
            <a:pPr algn="just"/>
            <a:endParaRPr lang="fr-FR" sz="2400" b="1" dirty="0"/>
          </a:p>
          <a:p>
            <a:pPr lvl="1" algn="just"/>
            <a:r>
              <a:rPr lang="en-US" sz="2200" b="1" dirty="0"/>
              <a:t>Law n°2004-72 of August 2, 2004 relating to energy management and its implementing texts</a:t>
            </a:r>
            <a:endParaRPr lang="fr-FR" sz="2200" b="1" dirty="0"/>
          </a:p>
          <a:p>
            <a:pPr lvl="1" algn="just"/>
            <a:endParaRPr lang="fr-FR" sz="2000" dirty="0"/>
          </a:p>
          <a:p>
            <a:pPr lvl="1" algn="just"/>
            <a:r>
              <a:rPr lang="fr-FR" sz="2000" dirty="0">
                <a:solidFill>
                  <a:srgbClr val="FF0000"/>
                </a:solidFill>
              </a:rPr>
              <a:t>Article 10 new</a:t>
            </a:r>
          </a:p>
          <a:p>
            <a:pPr lvl="2" algn="just"/>
            <a:r>
              <a:rPr lang="en-US" dirty="0"/>
              <a:t>requires new buildings to comply with technical specifications relating to energy saving,</a:t>
            </a:r>
          </a:p>
          <a:p>
            <a:pPr lvl="2" algn="just"/>
            <a:endParaRPr lang="en-US" dirty="0"/>
          </a:p>
          <a:p>
            <a:pPr lvl="2" algn="just"/>
            <a:r>
              <a:rPr lang="en-US" dirty="0"/>
              <a:t>To better apply the dispositions of the article 10 (new) of the said law, a joint order from the Minister of Equipment, Housing and land Planning and the Minister of Industry, Energy and small and medium-sized companies of July 23, 2008, set the minimum technical specifications aimed at saving/the economy in the energy consumption in construction and extension projects for office or similar buildings.</a:t>
            </a:r>
          </a:p>
          <a:p>
            <a:pPr lvl="1" algn="just"/>
            <a:endParaRPr lang="fr-FR" sz="1400" dirty="0"/>
          </a:p>
        </p:txBody>
      </p:sp>
      <p:grpSp>
        <p:nvGrpSpPr>
          <p:cNvPr id="4" name="Groupe 3"/>
          <p:cNvGrpSpPr/>
          <p:nvPr/>
        </p:nvGrpSpPr>
        <p:grpSpPr>
          <a:xfrm>
            <a:off x="0" y="0"/>
            <a:ext cx="12290743" cy="6875927"/>
            <a:chOff x="0" y="0"/>
            <a:chExt cx="12290743" cy="6875927"/>
          </a:xfrm>
        </p:grpSpPr>
        <p:pic>
          <p:nvPicPr>
            <p:cNvPr id="5" name="Image 4"/>
            <p:cNvPicPr>
              <a:picLocks noChangeAspect="1"/>
            </p:cNvPicPr>
            <p:nvPr/>
          </p:nvPicPr>
          <p:blipFill>
            <a:blip r:embed="rId2" cstate="print"/>
            <a:stretch>
              <a:fillRect/>
            </a:stretch>
          </p:blipFill>
          <p:spPr>
            <a:xfrm>
              <a:off x="10772707" y="37044"/>
              <a:ext cx="1518036" cy="512108"/>
            </a:xfrm>
            <a:prstGeom prst="rect">
              <a:avLst/>
            </a:prstGeom>
          </p:spPr>
        </p:pic>
        <p:grpSp>
          <p:nvGrpSpPr>
            <p:cNvPr id="6" name="Groupe 5"/>
            <p:cNvGrpSpPr/>
            <p:nvPr/>
          </p:nvGrpSpPr>
          <p:grpSpPr>
            <a:xfrm>
              <a:off x="0" y="0"/>
              <a:ext cx="937512" cy="968187"/>
              <a:chOff x="0" y="3576918"/>
              <a:chExt cx="937512" cy="968187"/>
            </a:xfrm>
          </p:grpSpPr>
          <p:sp>
            <p:nvSpPr>
              <p:cNvPr id="11"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Rectangle 11"/>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7" name="Groupe 7"/>
            <p:cNvGrpSpPr/>
            <p:nvPr/>
          </p:nvGrpSpPr>
          <p:grpSpPr>
            <a:xfrm rot="16200000" flipV="1">
              <a:off x="11239151" y="5923077"/>
              <a:ext cx="937512" cy="968187"/>
              <a:chOff x="0" y="3576918"/>
              <a:chExt cx="937512" cy="968187"/>
            </a:xfrm>
            <a:solidFill>
              <a:srgbClr val="FF004D"/>
            </a:solidFill>
          </p:grpSpPr>
          <p:sp>
            <p:nvSpPr>
              <p:cNvPr id="9" name="Rectangle 8"/>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0" name="Rectangle 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8" name="Image 7">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4" name="Titre 1"/>
          <p:cNvSpPr>
            <a:spLocks noGrp="1"/>
          </p:cNvSpPr>
          <p:nvPr>
            <p:ph type="title"/>
          </p:nvPr>
        </p:nvSpPr>
        <p:spPr>
          <a:xfrm>
            <a:off x="0" y="0"/>
            <a:ext cx="12192000" cy="1124744"/>
          </a:xfrm>
        </p:spPr>
        <p:txBody>
          <a:bodyPr>
            <a:noAutofit/>
          </a:bodyPr>
          <a:lstStyle/>
          <a:p>
            <a:pPr lvl="0" algn="l"/>
            <a:r>
              <a:rPr lang="en-US" sz="2800" b="1" dirty="0"/>
              <a:t>    II. Indirect consideration in the environmental protection legislation:</a:t>
            </a:r>
            <a:endParaRPr lang="fr-FR" sz="2800" b="1" dirty="0"/>
          </a:p>
        </p:txBody>
      </p:sp>
    </p:spTree>
    <p:extLst>
      <p:ext uri="{BB962C8B-B14F-4D97-AF65-F5344CB8AC3E}">
        <p14:creationId xmlns:p14="http://schemas.microsoft.com/office/powerpoint/2010/main" val="41943598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124744"/>
            <a:ext cx="12192000" cy="5733256"/>
          </a:xfrm>
        </p:spPr>
        <p:txBody>
          <a:bodyPr>
            <a:normAutofit/>
          </a:bodyPr>
          <a:lstStyle/>
          <a:p>
            <a:pPr algn="just"/>
            <a:r>
              <a:rPr lang="en-US" sz="2400" b="1" dirty="0"/>
              <a:t>Texts relating to technical aspects:</a:t>
            </a:r>
            <a:endParaRPr lang="fr-FR" sz="2400" b="1" dirty="0"/>
          </a:p>
          <a:p>
            <a:pPr marL="0" indent="0" algn="just">
              <a:buNone/>
            </a:pPr>
            <a:endParaRPr lang="fr-FR" sz="2400" b="1" dirty="0"/>
          </a:p>
          <a:p>
            <a:pPr lvl="1" algn="just"/>
            <a:r>
              <a:rPr lang="en-US" sz="2200" b="1" dirty="0"/>
              <a:t>Law n°2004-72 of August 2, 2004 relating to energy management and its implementing texts</a:t>
            </a:r>
            <a:endParaRPr lang="fr-FR" sz="2200" b="1" dirty="0"/>
          </a:p>
          <a:p>
            <a:pPr lvl="2" algn="just"/>
            <a:r>
              <a:rPr lang="en-US" b="1" dirty="0">
                <a:solidFill>
                  <a:schemeClr val="accent1">
                    <a:lumMod val="75000"/>
                  </a:schemeClr>
                </a:solidFill>
              </a:rPr>
              <a:t>Decree No. 2004-2144 of September 2, 2004</a:t>
            </a:r>
            <a:endParaRPr lang="fr-FR" b="1" dirty="0">
              <a:solidFill>
                <a:schemeClr val="accent1">
                  <a:lumMod val="75000"/>
                </a:schemeClr>
              </a:solidFill>
            </a:endParaRPr>
          </a:p>
          <a:p>
            <a:pPr lvl="2" algn="just"/>
            <a:r>
              <a:rPr lang="fr-FR" dirty="0"/>
              <a:t>This </a:t>
            </a:r>
            <a:r>
              <a:rPr lang="fr-FR" dirty="0" err="1"/>
              <a:t>decree</a:t>
            </a:r>
            <a:r>
              <a:rPr lang="fr-FR" dirty="0"/>
              <a:t> sets</a:t>
            </a:r>
          </a:p>
          <a:p>
            <a:pPr lvl="3" algn="just"/>
            <a:r>
              <a:rPr lang="en-US" sz="2000" dirty="0"/>
              <a:t>the conditions for subjecting energy-consuming establishments to compulsory and periodic energy audits,</a:t>
            </a:r>
          </a:p>
          <a:p>
            <a:pPr lvl="3" algn="just"/>
            <a:r>
              <a:rPr lang="en-US" sz="2000" dirty="0"/>
              <a:t>the content and frequency of the audit,</a:t>
            </a:r>
          </a:p>
          <a:p>
            <a:pPr lvl="3" algn="just"/>
            <a:r>
              <a:rPr lang="en-US" sz="2000" dirty="0"/>
              <a:t>and the categories of energy-consuming projects subject to mandatory prior consultation, the terms of its implementation as well as the conditions for exercising the activity of expert auditors</a:t>
            </a:r>
            <a:r>
              <a:rPr lang="fr-FR" sz="2000" dirty="0"/>
              <a:t>.</a:t>
            </a:r>
          </a:p>
          <a:p>
            <a:pPr lvl="1" algn="just"/>
            <a:endParaRPr lang="fr-FR" sz="1400" dirty="0"/>
          </a:p>
        </p:txBody>
      </p:sp>
      <p:grpSp>
        <p:nvGrpSpPr>
          <p:cNvPr id="4" name="Groupe 3"/>
          <p:cNvGrpSpPr/>
          <p:nvPr/>
        </p:nvGrpSpPr>
        <p:grpSpPr>
          <a:xfrm>
            <a:off x="0" y="0"/>
            <a:ext cx="12290743" cy="6875927"/>
            <a:chOff x="0" y="0"/>
            <a:chExt cx="12290743" cy="6875927"/>
          </a:xfrm>
        </p:grpSpPr>
        <p:pic>
          <p:nvPicPr>
            <p:cNvPr id="5" name="Image 4"/>
            <p:cNvPicPr>
              <a:picLocks noChangeAspect="1"/>
            </p:cNvPicPr>
            <p:nvPr/>
          </p:nvPicPr>
          <p:blipFill>
            <a:blip r:embed="rId2" cstate="print"/>
            <a:stretch>
              <a:fillRect/>
            </a:stretch>
          </p:blipFill>
          <p:spPr>
            <a:xfrm>
              <a:off x="10772707" y="37044"/>
              <a:ext cx="1518036" cy="512108"/>
            </a:xfrm>
            <a:prstGeom prst="rect">
              <a:avLst/>
            </a:prstGeom>
          </p:spPr>
        </p:pic>
        <p:grpSp>
          <p:nvGrpSpPr>
            <p:cNvPr id="6" name="Groupe 5"/>
            <p:cNvGrpSpPr/>
            <p:nvPr/>
          </p:nvGrpSpPr>
          <p:grpSpPr>
            <a:xfrm>
              <a:off x="0" y="0"/>
              <a:ext cx="937512" cy="968187"/>
              <a:chOff x="0" y="3576918"/>
              <a:chExt cx="937512" cy="968187"/>
            </a:xfrm>
          </p:grpSpPr>
          <p:sp>
            <p:nvSpPr>
              <p:cNvPr id="11"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Rectangle 11"/>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7" name="Groupe 7"/>
            <p:cNvGrpSpPr/>
            <p:nvPr/>
          </p:nvGrpSpPr>
          <p:grpSpPr>
            <a:xfrm rot="16200000" flipV="1">
              <a:off x="11239151" y="5923077"/>
              <a:ext cx="937512" cy="968187"/>
              <a:chOff x="0" y="3576918"/>
              <a:chExt cx="937512" cy="968187"/>
            </a:xfrm>
            <a:solidFill>
              <a:srgbClr val="FF004D"/>
            </a:solidFill>
          </p:grpSpPr>
          <p:sp>
            <p:nvSpPr>
              <p:cNvPr id="9" name="Rectangle 8"/>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0" name="Rectangle 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8" name="Image 7">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4" name="Titre 1"/>
          <p:cNvSpPr>
            <a:spLocks noGrp="1"/>
          </p:cNvSpPr>
          <p:nvPr>
            <p:ph type="title"/>
          </p:nvPr>
        </p:nvSpPr>
        <p:spPr>
          <a:xfrm>
            <a:off x="0" y="0"/>
            <a:ext cx="12192000" cy="1124744"/>
          </a:xfrm>
        </p:spPr>
        <p:txBody>
          <a:bodyPr>
            <a:noAutofit/>
          </a:bodyPr>
          <a:lstStyle/>
          <a:p>
            <a:pPr lvl="0" algn="l"/>
            <a:r>
              <a:rPr lang="en-US" sz="2800" b="1" dirty="0"/>
              <a:t>    II. Indirect consideration in the environmental protection legislation:</a:t>
            </a:r>
            <a:endParaRPr lang="fr-FR" sz="2800" b="1" dirty="0"/>
          </a:p>
        </p:txBody>
      </p:sp>
    </p:spTree>
    <p:extLst>
      <p:ext uri="{BB962C8B-B14F-4D97-AF65-F5344CB8AC3E}">
        <p14:creationId xmlns:p14="http://schemas.microsoft.com/office/powerpoint/2010/main" val="42707151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9975" y="1124744"/>
            <a:ext cx="11372193" cy="5733256"/>
          </a:xfrm>
        </p:spPr>
        <p:txBody>
          <a:bodyPr>
            <a:normAutofit/>
          </a:bodyPr>
          <a:lstStyle/>
          <a:p>
            <a:pPr algn="just"/>
            <a:r>
              <a:rPr lang="en-US" sz="2400" b="1" dirty="0"/>
              <a:t>Texts relating to technical aspects:</a:t>
            </a:r>
            <a:endParaRPr lang="fr-FR" sz="2400" b="1" dirty="0"/>
          </a:p>
          <a:p>
            <a:pPr lvl="1" algn="just"/>
            <a:r>
              <a:rPr lang="en-US" sz="2200" b="1" dirty="0"/>
              <a:t>Law n°2004-72 of August 2, 2004 relating to energy management and its implementing texts</a:t>
            </a:r>
            <a:endParaRPr lang="fr-FR" sz="2200" dirty="0"/>
          </a:p>
          <a:p>
            <a:pPr lvl="2" algn="just"/>
            <a:r>
              <a:rPr lang="en-US" sz="2000" b="1" dirty="0">
                <a:solidFill>
                  <a:schemeClr val="accent1">
                    <a:lumMod val="75000"/>
                  </a:schemeClr>
                </a:solidFill>
              </a:rPr>
              <a:t>Decree No. 2004-2144 of September 2, 2004</a:t>
            </a:r>
          </a:p>
          <a:p>
            <a:pPr lvl="2" algn="just"/>
            <a:endParaRPr lang="en-US" sz="1050" b="1" dirty="0">
              <a:solidFill>
                <a:schemeClr val="accent1">
                  <a:lumMod val="75000"/>
                </a:schemeClr>
              </a:solidFill>
            </a:endParaRPr>
          </a:p>
          <a:p>
            <a:pPr lvl="2" algn="just"/>
            <a:r>
              <a:rPr lang="en-US" sz="1800" dirty="0">
                <a:solidFill>
                  <a:srgbClr val="FF0000"/>
                </a:solidFill>
              </a:rPr>
              <a:t>Article 13 (new) </a:t>
            </a:r>
            <a:r>
              <a:rPr lang="en-US" sz="1800" dirty="0"/>
              <a:t>“New energy consuming projects and extension projects of energy consuming establishments in the industrial, transport, tertiary and residential sectors (…) are subject to the "obligation of prior consultation with the national agency for energy management before the start of their construction, in order to ensure their energy efficiency".</a:t>
            </a:r>
          </a:p>
          <a:p>
            <a:pPr lvl="2" algn="just"/>
            <a:endParaRPr lang="en-US" sz="1100" dirty="0"/>
          </a:p>
          <a:p>
            <a:pPr lvl="2" algn="just"/>
            <a:r>
              <a:rPr lang="en-US" sz="1800" dirty="0">
                <a:solidFill>
                  <a:srgbClr val="FF0000"/>
                </a:solidFill>
              </a:rPr>
              <a:t>Article 14</a:t>
            </a:r>
            <a:r>
              <a:rPr lang="en-US" sz="1800" dirty="0"/>
              <a:t>, “The mandatory prior consultation consists of the establishment by the establishment concerned of an energy audit before the execution of energy-consuming projects (…) and the submission of its results to the national agency for the control of the energy that will give its opinion on it.”</a:t>
            </a:r>
            <a:endParaRPr lang="fr-FR" sz="1400" dirty="0"/>
          </a:p>
        </p:txBody>
      </p:sp>
      <p:grpSp>
        <p:nvGrpSpPr>
          <p:cNvPr id="4" name="Groupe 3"/>
          <p:cNvGrpSpPr/>
          <p:nvPr/>
        </p:nvGrpSpPr>
        <p:grpSpPr>
          <a:xfrm>
            <a:off x="0" y="0"/>
            <a:ext cx="12290743" cy="6875927"/>
            <a:chOff x="0" y="0"/>
            <a:chExt cx="12290743" cy="6875927"/>
          </a:xfrm>
        </p:grpSpPr>
        <p:pic>
          <p:nvPicPr>
            <p:cNvPr id="5" name="Image 4"/>
            <p:cNvPicPr>
              <a:picLocks noChangeAspect="1"/>
            </p:cNvPicPr>
            <p:nvPr/>
          </p:nvPicPr>
          <p:blipFill>
            <a:blip r:embed="rId2" cstate="print"/>
            <a:stretch>
              <a:fillRect/>
            </a:stretch>
          </p:blipFill>
          <p:spPr>
            <a:xfrm>
              <a:off x="10772707" y="37044"/>
              <a:ext cx="1518036" cy="512108"/>
            </a:xfrm>
            <a:prstGeom prst="rect">
              <a:avLst/>
            </a:prstGeom>
          </p:spPr>
        </p:pic>
        <p:grpSp>
          <p:nvGrpSpPr>
            <p:cNvPr id="6" name="Groupe 5"/>
            <p:cNvGrpSpPr/>
            <p:nvPr/>
          </p:nvGrpSpPr>
          <p:grpSpPr>
            <a:xfrm>
              <a:off x="0" y="0"/>
              <a:ext cx="937512" cy="968187"/>
              <a:chOff x="0" y="3576918"/>
              <a:chExt cx="937512" cy="968187"/>
            </a:xfrm>
          </p:grpSpPr>
          <p:sp>
            <p:nvSpPr>
              <p:cNvPr id="11"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Rectangle 11"/>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7" name="Groupe 7"/>
            <p:cNvGrpSpPr/>
            <p:nvPr/>
          </p:nvGrpSpPr>
          <p:grpSpPr>
            <a:xfrm rot="16200000" flipV="1">
              <a:off x="11239151" y="5923077"/>
              <a:ext cx="937512" cy="968187"/>
              <a:chOff x="0" y="3576918"/>
              <a:chExt cx="937512" cy="968187"/>
            </a:xfrm>
            <a:solidFill>
              <a:srgbClr val="FF004D"/>
            </a:solidFill>
          </p:grpSpPr>
          <p:sp>
            <p:nvSpPr>
              <p:cNvPr id="9" name="Rectangle 8"/>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0" name="Rectangle 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8" name="Image 7">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4" name="Titre 1"/>
          <p:cNvSpPr>
            <a:spLocks noGrp="1"/>
          </p:cNvSpPr>
          <p:nvPr>
            <p:ph type="title"/>
          </p:nvPr>
        </p:nvSpPr>
        <p:spPr>
          <a:xfrm>
            <a:off x="0" y="0"/>
            <a:ext cx="12192000" cy="1124744"/>
          </a:xfrm>
        </p:spPr>
        <p:txBody>
          <a:bodyPr>
            <a:noAutofit/>
          </a:bodyPr>
          <a:lstStyle/>
          <a:p>
            <a:pPr lvl="0" algn="l"/>
            <a:r>
              <a:rPr lang="en-US" sz="2800" b="1" dirty="0"/>
              <a:t>    II. Indirect consideration in the environmental protection legislation:</a:t>
            </a:r>
            <a:endParaRPr lang="fr-FR" sz="2800" b="1" dirty="0"/>
          </a:p>
        </p:txBody>
      </p:sp>
    </p:spTree>
    <p:extLst>
      <p:ext uri="{BB962C8B-B14F-4D97-AF65-F5344CB8AC3E}">
        <p14:creationId xmlns:p14="http://schemas.microsoft.com/office/powerpoint/2010/main" val="2686589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88746" y="1124744"/>
            <a:ext cx="11414234" cy="4487780"/>
          </a:xfrm>
        </p:spPr>
        <p:txBody>
          <a:bodyPr>
            <a:normAutofit/>
          </a:bodyPr>
          <a:lstStyle/>
          <a:p>
            <a:pPr algn="just"/>
            <a:r>
              <a:rPr lang="en-US" sz="2400" b="1" dirty="0"/>
              <a:t>Texts relating to technical aspects:</a:t>
            </a:r>
          </a:p>
          <a:p>
            <a:pPr algn="just"/>
            <a:endParaRPr lang="fr-FR" sz="2400" b="1" dirty="0"/>
          </a:p>
          <a:p>
            <a:pPr lvl="1"/>
            <a:r>
              <a:rPr lang="en-US" sz="2200" b="1" dirty="0">
                <a:solidFill>
                  <a:schemeClr val="accent5"/>
                </a:solidFill>
              </a:rPr>
              <a:t>Decree No. 2009-2617 of September 14, 2009, regulating the construction of civil buildings</a:t>
            </a:r>
            <a:endParaRPr lang="en-US" sz="1800" b="1" dirty="0"/>
          </a:p>
          <a:p>
            <a:pPr lvl="1"/>
            <a:endParaRPr lang="en-US" sz="1800" b="1" dirty="0"/>
          </a:p>
          <a:p>
            <a:pPr lvl="2"/>
            <a:r>
              <a:rPr lang="en-US" dirty="0"/>
              <a:t>The Article 11 of this text announces consideration of energy saving and environmental protection</a:t>
            </a:r>
            <a:endParaRPr lang="fr-FR" dirty="0"/>
          </a:p>
          <a:p>
            <a:pPr lvl="2"/>
            <a:r>
              <a:rPr lang="en-US" dirty="0"/>
              <a:t>The Article 13 provides that no study may be ordered by the project owner or initiated by the delegated project owner except on the basis of a file which must include:</a:t>
            </a:r>
          </a:p>
          <a:p>
            <a:pPr lvl="2"/>
            <a:r>
              <a:rPr lang="fr-FR" dirty="0"/>
              <a:t>Le règlement d'urbanisme de la zone d'implantation du projet</a:t>
            </a:r>
          </a:p>
          <a:p>
            <a:pPr lvl="3"/>
            <a:r>
              <a:rPr lang="en-US" sz="2000" dirty="0"/>
              <a:t>The town planning regulations for the project area</a:t>
            </a:r>
            <a:endParaRPr lang="fr-FR" sz="2000" dirty="0"/>
          </a:p>
          <a:p>
            <a:pPr lvl="3"/>
            <a:r>
              <a:rPr lang="en-US" sz="2000" dirty="0"/>
              <a:t>The environmental impact study of the project</a:t>
            </a:r>
          </a:p>
          <a:p>
            <a:pPr lvl="3"/>
            <a:r>
              <a:rPr lang="en-US" sz="2000" dirty="0"/>
              <a:t>Hydraulic study of the land if necessary.</a:t>
            </a:r>
            <a:r>
              <a:rPr lang="fr-FR" sz="2000" dirty="0"/>
              <a:t>.</a:t>
            </a:r>
          </a:p>
        </p:txBody>
      </p:sp>
      <p:grpSp>
        <p:nvGrpSpPr>
          <p:cNvPr id="4" name="Groupe 3"/>
          <p:cNvGrpSpPr/>
          <p:nvPr/>
        </p:nvGrpSpPr>
        <p:grpSpPr>
          <a:xfrm>
            <a:off x="0" y="0"/>
            <a:ext cx="12290743" cy="6875927"/>
            <a:chOff x="0" y="0"/>
            <a:chExt cx="12290743" cy="6875927"/>
          </a:xfrm>
        </p:grpSpPr>
        <p:pic>
          <p:nvPicPr>
            <p:cNvPr id="5" name="Image 4"/>
            <p:cNvPicPr>
              <a:picLocks noChangeAspect="1"/>
            </p:cNvPicPr>
            <p:nvPr/>
          </p:nvPicPr>
          <p:blipFill>
            <a:blip r:embed="rId2" cstate="print"/>
            <a:stretch>
              <a:fillRect/>
            </a:stretch>
          </p:blipFill>
          <p:spPr>
            <a:xfrm>
              <a:off x="10772707" y="37044"/>
              <a:ext cx="1518036" cy="512108"/>
            </a:xfrm>
            <a:prstGeom prst="rect">
              <a:avLst/>
            </a:prstGeom>
          </p:spPr>
        </p:pic>
        <p:grpSp>
          <p:nvGrpSpPr>
            <p:cNvPr id="6" name="Groupe 5"/>
            <p:cNvGrpSpPr/>
            <p:nvPr/>
          </p:nvGrpSpPr>
          <p:grpSpPr>
            <a:xfrm>
              <a:off x="0" y="0"/>
              <a:ext cx="937512" cy="968187"/>
              <a:chOff x="0" y="3576918"/>
              <a:chExt cx="937512" cy="968187"/>
            </a:xfrm>
          </p:grpSpPr>
          <p:sp>
            <p:nvSpPr>
              <p:cNvPr id="11"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Rectangle 11"/>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7" name="Groupe 7"/>
            <p:cNvGrpSpPr/>
            <p:nvPr/>
          </p:nvGrpSpPr>
          <p:grpSpPr>
            <a:xfrm rot="16200000" flipV="1">
              <a:off x="11239151" y="5923077"/>
              <a:ext cx="937512" cy="968187"/>
              <a:chOff x="0" y="3576918"/>
              <a:chExt cx="937512" cy="968187"/>
            </a:xfrm>
            <a:solidFill>
              <a:srgbClr val="FF004D"/>
            </a:solidFill>
          </p:grpSpPr>
          <p:sp>
            <p:nvSpPr>
              <p:cNvPr id="9" name="Rectangle 8"/>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0" name="Rectangle 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8" name="Image 7">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4" name="Titre 1"/>
          <p:cNvSpPr>
            <a:spLocks noGrp="1"/>
          </p:cNvSpPr>
          <p:nvPr>
            <p:ph type="title"/>
          </p:nvPr>
        </p:nvSpPr>
        <p:spPr>
          <a:xfrm>
            <a:off x="0" y="0"/>
            <a:ext cx="12192000" cy="1124744"/>
          </a:xfrm>
        </p:spPr>
        <p:txBody>
          <a:bodyPr>
            <a:noAutofit/>
          </a:bodyPr>
          <a:lstStyle/>
          <a:p>
            <a:pPr lvl="0" algn="l"/>
            <a:r>
              <a:rPr lang="en-US" sz="2800" b="1" dirty="0"/>
              <a:t>    II. Indirect consideration in the environmental protection legislation:</a:t>
            </a:r>
            <a:endParaRPr lang="fr-FR" sz="2800" b="1" dirty="0"/>
          </a:p>
        </p:txBody>
      </p:sp>
    </p:spTree>
    <p:extLst>
      <p:ext uri="{BB962C8B-B14F-4D97-AF65-F5344CB8AC3E}">
        <p14:creationId xmlns:p14="http://schemas.microsoft.com/office/powerpoint/2010/main" val="11161416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124744"/>
            <a:ext cx="11531725" cy="5733256"/>
          </a:xfrm>
        </p:spPr>
        <p:txBody>
          <a:bodyPr>
            <a:normAutofit/>
          </a:bodyPr>
          <a:lstStyle/>
          <a:p>
            <a:pPr algn="just"/>
            <a:r>
              <a:rPr lang="en-US" sz="2400" b="1" dirty="0"/>
              <a:t>Texts relating to technical aspects:</a:t>
            </a:r>
          </a:p>
          <a:p>
            <a:pPr algn="just"/>
            <a:endParaRPr lang="fr-FR" sz="400" b="1" dirty="0"/>
          </a:p>
          <a:p>
            <a:pPr lvl="1" algn="just"/>
            <a:r>
              <a:rPr lang="en-US" sz="1800" b="1" dirty="0">
                <a:solidFill>
                  <a:schemeClr val="accent5"/>
                </a:solidFill>
              </a:rPr>
              <a:t>Decree No. 2007-1355 of June 4, 2007, creating and setting the conditions and modalities for awarding the “Tunisian ecolabel”</a:t>
            </a:r>
          </a:p>
          <a:p>
            <a:pPr marL="1166813" lvl="1" indent="-268288" algn="just"/>
            <a:r>
              <a:rPr lang="fr-FR" sz="2000" dirty="0"/>
              <a:t>The First Article </a:t>
            </a:r>
            <a:r>
              <a:rPr lang="en-US" sz="2000" dirty="0"/>
              <a:t>implements an optional eco-labeling process for products “which justify the highest levels of qualification from the point of view of environmental protection, and demonstrate remarkable efforts in the use of clean technologies and which present, where applicable, the greatest opportunities for duration in their life cycle”</a:t>
            </a:r>
            <a:endParaRPr lang="fr-FR" sz="2000" dirty="0"/>
          </a:p>
          <a:p>
            <a:pPr marL="1166813" lvl="1" indent="-268288" algn="just"/>
            <a:endParaRPr lang="fr-FR" sz="2000" dirty="0"/>
          </a:p>
          <a:p>
            <a:pPr marL="1166813" lvl="1" indent="-268288" algn="just"/>
            <a:r>
              <a:rPr lang="en-US" sz="2000" dirty="0"/>
              <a:t>By adopting the product approach with the search for quantitative and qualitative objectives relating to ecological performance throughout the life cycle of the product, the Tunisian labeling system distinguishes itself from the international certification system according to the ISO 14001 standard. The latter favors a process approach centered on environmental management and based on the principle of continuous improvement of environmental performance by controlling the impacts linked to the company's activity.</a:t>
            </a:r>
          </a:p>
          <a:p>
            <a:pPr marL="1166813" lvl="1" indent="-268288" algn="just"/>
            <a:endParaRPr lang="fr-FR" sz="2000" dirty="0"/>
          </a:p>
          <a:p>
            <a:pPr marL="1166813" lvl="1" indent="-268288" algn="just"/>
            <a:r>
              <a:rPr lang="fr-FR" sz="2000" dirty="0"/>
              <a:t> T</a:t>
            </a:r>
            <a:r>
              <a:rPr lang="en-US" sz="2000" dirty="0"/>
              <a:t>he objective of Tunisian regulations is to promote products with a less negative impact on the environment compared to other products in the same category </a:t>
            </a:r>
            <a:r>
              <a:rPr lang="en-US" sz="1800" dirty="0">
                <a:solidFill>
                  <a:srgbClr val="FF0000"/>
                </a:solidFill>
              </a:rPr>
              <a:t>(Art.2).</a:t>
            </a:r>
            <a:endParaRPr lang="fr-FR" sz="1800" b="1" dirty="0">
              <a:solidFill>
                <a:srgbClr val="FF0000"/>
              </a:solidFill>
            </a:endParaRPr>
          </a:p>
        </p:txBody>
      </p:sp>
      <p:grpSp>
        <p:nvGrpSpPr>
          <p:cNvPr id="4" name="Groupe 3"/>
          <p:cNvGrpSpPr/>
          <p:nvPr/>
        </p:nvGrpSpPr>
        <p:grpSpPr>
          <a:xfrm>
            <a:off x="0" y="0"/>
            <a:ext cx="12290743" cy="6875927"/>
            <a:chOff x="0" y="0"/>
            <a:chExt cx="12290743" cy="6875927"/>
          </a:xfrm>
        </p:grpSpPr>
        <p:pic>
          <p:nvPicPr>
            <p:cNvPr id="5" name="Image 4"/>
            <p:cNvPicPr>
              <a:picLocks noChangeAspect="1"/>
            </p:cNvPicPr>
            <p:nvPr/>
          </p:nvPicPr>
          <p:blipFill>
            <a:blip r:embed="rId2" cstate="print"/>
            <a:stretch>
              <a:fillRect/>
            </a:stretch>
          </p:blipFill>
          <p:spPr>
            <a:xfrm>
              <a:off x="10772707" y="37044"/>
              <a:ext cx="1518036" cy="512108"/>
            </a:xfrm>
            <a:prstGeom prst="rect">
              <a:avLst/>
            </a:prstGeom>
          </p:spPr>
        </p:pic>
        <p:grpSp>
          <p:nvGrpSpPr>
            <p:cNvPr id="6" name="Groupe 5"/>
            <p:cNvGrpSpPr/>
            <p:nvPr/>
          </p:nvGrpSpPr>
          <p:grpSpPr>
            <a:xfrm>
              <a:off x="0" y="0"/>
              <a:ext cx="937512" cy="968187"/>
              <a:chOff x="0" y="3576918"/>
              <a:chExt cx="937512" cy="968187"/>
            </a:xfrm>
          </p:grpSpPr>
          <p:sp>
            <p:nvSpPr>
              <p:cNvPr id="11"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Rectangle 11"/>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7" name="Groupe 7"/>
            <p:cNvGrpSpPr/>
            <p:nvPr/>
          </p:nvGrpSpPr>
          <p:grpSpPr>
            <a:xfrm rot="16200000" flipV="1">
              <a:off x="11239151" y="5923077"/>
              <a:ext cx="937512" cy="968187"/>
              <a:chOff x="0" y="3576918"/>
              <a:chExt cx="937512" cy="968187"/>
            </a:xfrm>
            <a:solidFill>
              <a:srgbClr val="FF004D"/>
            </a:solidFill>
          </p:grpSpPr>
          <p:sp>
            <p:nvSpPr>
              <p:cNvPr id="9" name="Rectangle 8"/>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0" name="Rectangle 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8" name="Image 7">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4" name="Titre 1"/>
          <p:cNvSpPr>
            <a:spLocks noGrp="1"/>
          </p:cNvSpPr>
          <p:nvPr>
            <p:ph type="title"/>
          </p:nvPr>
        </p:nvSpPr>
        <p:spPr>
          <a:xfrm>
            <a:off x="0" y="0"/>
            <a:ext cx="12192000" cy="1124744"/>
          </a:xfrm>
        </p:spPr>
        <p:txBody>
          <a:bodyPr>
            <a:noAutofit/>
          </a:bodyPr>
          <a:lstStyle/>
          <a:p>
            <a:pPr lvl="0" algn="l"/>
            <a:r>
              <a:rPr lang="en-US" sz="2800" b="1" dirty="0"/>
              <a:t>    II. Indirect consideration in the environmental protection legislation:</a:t>
            </a:r>
            <a:endParaRPr lang="fr-FR" sz="2800" b="1" dirty="0"/>
          </a:p>
        </p:txBody>
      </p:sp>
    </p:spTree>
    <p:extLst>
      <p:ext uri="{BB962C8B-B14F-4D97-AF65-F5344CB8AC3E}">
        <p14:creationId xmlns:p14="http://schemas.microsoft.com/office/powerpoint/2010/main" val="717827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07F1BAD5-025B-8DDA-F24C-4551B9581136}"/>
            </a:ext>
          </a:extLst>
        </p:cNvPr>
        <p:cNvGrpSpPr/>
        <p:nvPr/>
      </p:nvGrpSpPr>
      <p:grpSpPr>
        <a:xfrm>
          <a:off x="0" y="0"/>
          <a:ext cx="0" cy="0"/>
          <a:chOff x="0" y="0"/>
          <a:chExt cx="0" cy="0"/>
        </a:xfrm>
      </p:grpSpPr>
      <p:grpSp>
        <p:nvGrpSpPr>
          <p:cNvPr id="12" name="Groupe 11">
            <a:extLst>
              <a:ext uri="{FF2B5EF4-FFF2-40B4-BE49-F238E27FC236}">
                <a16:creationId xmlns:a16="http://schemas.microsoft.com/office/drawing/2014/main" xmlns="" id="{43730C27-721F-7E27-2A46-94DF10E64D89}"/>
              </a:ext>
            </a:extLst>
          </p:cNvPr>
          <p:cNvGrpSpPr/>
          <p:nvPr/>
        </p:nvGrpSpPr>
        <p:grpSpPr>
          <a:xfrm>
            <a:off x="0" y="0"/>
            <a:ext cx="12290743" cy="6875927"/>
            <a:chOff x="0" y="0"/>
            <a:chExt cx="12290743" cy="6875927"/>
          </a:xfrm>
        </p:grpSpPr>
        <p:pic>
          <p:nvPicPr>
            <p:cNvPr id="13" name="Image 12">
              <a:extLst>
                <a:ext uri="{FF2B5EF4-FFF2-40B4-BE49-F238E27FC236}">
                  <a16:creationId xmlns:a16="http://schemas.microsoft.com/office/drawing/2014/main" xmlns="" id="{08635C3F-016E-DDA8-0A9E-08B457D777AA}"/>
                </a:ext>
              </a:extLst>
            </p:cNvPr>
            <p:cNvPicPr>
              <a:picLocks noChangeAspect="1"/>
            </p:cNvPicPr>
            <p:nvPr/>
          </p:nvPicPr>
          <p:blipFill>
            <a:blip r:embed="rId2" cstate="print"/>
            <a:stretch>
              <a:fillRect/>
            </a:stretch>
          </p:blipFill>
          <p:spPr>
            <a:xfrm>
              <a:off x="10772707" y="37044"/>
              <a:ext cx="1518036" cy="512108"/>
            </a:xfrm>
            <a:prstGeom prst="rect">
              <a:avLst/>
            </a:prstGeom>
          </p:spPr>
        </p:pic>
        <p:grpSp>
          <p:nvGrpSpPr>
            <p:cNvPr id="14" name="Groupe 13">
              <a:extLst>
                <a:ext uri="{FF2B5EF4-FFF2-40B4-BE49-F238E27FC236}">
                  <a16:creationId xmlns:a16="http://schemas.microsoft.com/office/drawing/2014/main" xmlns="" id="{D2F07485-A4E0-68E7-5BDA-0E9B5F7898B9}"/>
                </a:ext>
              </a:extLst>
            </p:cNvPr>
            <p:cNvGrpSpPr/>
            <p:nvPr/>
          </p:nvGrpSpPr>
          <p:grpSpPr>
            <a:xfrm>
              <a:off x="0" y="0"/>
              <a:ext cx="937512" cy="968187"/>
              <a:chOff x="0" y="3576918"/>
              <a:chExt cx="937512" cy="968187"/>
            </a:xfrm>
          </p:grpSpPr>
          <p:sp>
            <p:nvSpPr>
              <p:cNvPr id="19" name="Rectangle 5">
                <a:extLst>
                  <a:ext uri="{FF2B5EF4-FFF2-40B4-BE49-F238E27FC236}">
                    <a16:creationId xmlns:a16="http://schemas.microsoft.com/office/drawing/2014/main" xmlns="" id="{5859115E-FC44-2E6A-0298-FF1C58B83E88}"/>
                  </a:ext>
                </a:extLst>
              </p:cNvPr>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0" name="Rectangle 19">
                <a:extLst>
                  <a:ext uri="{FF2B5EF4-FFF2-40B4-BE49-F238E27FC236}">
                    <a16:creationId xmlns:a16="http://schemas.microsoft.com/office/drawing/2014/main" xmlns="" id="{DC31936D-EC5C-042F-2C17-AACE7555A589}"/>
                  </a:ext>
                </a:extLst>
              </p:cNvPr>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15" name="Groupe 7">
              <a:extLst>
                <a:ext uri="{FF2B5EF4-FFF2-40B4-BE49-F238E27FC236}">
                  <a16:creationId xmlns:a16="http://schemas.microsoft.com/office/drawing/2014/main" xmlns="" id="{C349E4A9-DCDC-76ED-3B55-EAA74445D29A}"/>
                </a:ext>
              </a:extLst>
            </p:cNvPr>
            <p:cNvGrpSpPr/>
            <p:nvPr/>
          </p:nvGrpSpPr>
          <p:grpSpPr>
            <a:xfrm rot="16200000" flipV="1">
              <a:off x="11239151" y="5923077"/>
              <a:ext cx="937512" cy="968187"/>
              <a:chOff x="0" y="3576918"/>
              <a:chExt cx="937512" cy="968187"/>
            </a:xfrm>
            <a:solidFill>
              <a:srgbClr val="FF004D"/>
            </a:solidFill>
          </p:grpSpPr>
          <p:sp>
            <p:nvSpPr>
              <p:cNvPr id="17" name="Rectangle 16">
                <a:extLst>
                  <a:ext uri="{FF2B5EF4-FFF2-40B4-BE49-F238E27FC236}">
                    <a16:creationId xmlns:a16="http://schemas.microsoft.com/office/drawing/2014/main" xmlns="" id="{7B54DD7B-9D60-75BE-02D9-CD6618933B2D}"/>
                  </a:ext>
                </a:extLst>
              </p:cNvPr>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8" name="Rectangle 17">
                <a:extLst>
                  <a:ext uri="{FF2B5EF4-FFF2-40B4-BE49-F238E27FC236}">
                    <a16:creationId xmlns:a16="http://schemas.microsoft.com/office/drawing/2014/main" xmlns="" id="{10D43339-4946-63C0-A5D1-DDE22478CA3E}"/>
                  </a:ext>
                </a:extLst>
              </p:cNvPr>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16" name="Image 15">
              <a:extLst>
                <a:ext uri="{FF2B5EF4-FFF2-40B4-BE49-F238E27FC236}">
                  <a16:creationId xmlns:a16="http://schemas.microsoft.com/office/drawing/2014/main" xmlns="" id="{63CA3154-3E82-2B85-B0A0-91F9D879A9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21" name="Rectangle 20">
            <a:extLst>
              <a:ext uri="{FF2B5EF4-FFF2-40B4-BE49-F238E27FC236}">
                <a16:creationId xmlns:a16="http://schemas.microsoft.com/office/drawing/2014/main" xmlns="" id="{1CF20BF7-A17E-8655-4E96-182A67780FCF}"/>
              </a:ext>
            </a:extLst>
          </p:cNvPr>
          <p:cNvSpPr/>
          <p:nvPr/>
        </p:nvSpPr>
        <p:spPr>
          <a:xfrm>
            <a:off x="259975" y="249379"/>
            <a:ext cx="11409642" cy="523220"/>
          </a:xfrm>
          <a:prstGeom prst="rect">
            <a:avLst/>
          </a:prstGeom>
        </p:spPr>
        <p:txBody>
          <a:bodyPr wrap="square">
            <a:spAutoFit/>
          </a:bodyPr>
          <a:lstStyle/>
          <a:p>
            <a:pPr algn="ctr">
              <a:spcBef>
                <a:spcPts val="600"/>
              </a:spcBef>
              <a:spcAft>
                <a:spcPts val="600"/>
              </a:spcAft>
            </a:pPr>
            <a:r>
              <a:rPr lang="en-US" sz="2800" b="1" dirty="0">
                <a:solidFill>
                  <a:srgbClr val="002060"/>
                </a:solidFill>
              </a:rPr>
              <a:t>Integration of sustainability in </a:t>
            </a:r>
            <a:r>
              <a:rPr lang="en-US" sz="2800" b="1" dirty="0" smtClean="0">
                <a:solidFill>
                  <a:srgbClr val="002060"/>
                </a:solidFill>
              </a:rPr>
              <a:t>P </a:t>
            </a:r>
            <a:r>
              <a:rPr lang="en-US" sz="2800" b="1" dirty="0" err="1" smtClean="0">
                <a:solidFill>
                  <a:srgbClr val="002060"/>
                </a:solidFill>
              </a:rPr>
              <a:t>P</a:t>
            </a:r>
            <a:r>
              <a:rPr lang="en-US" sz="2800" b="1" dirty="0" smtClean="0">
                <a:solidFill>
                  <a:srgbClr val="002060"/>
                </a:solidFill>
              </a:rPr>
              <a:t> process</a:t>
            </a:r>
            <a:endParaRPr lang="en-US" sz="2800" b="1" dirty="0">
              <a:solidFill>
                <a:srgbClr val="002060"/>
              </a:solidFill>
            </a:endParaRPr>
          </a:p>
        </p:txBody>
      </p:sp>
      <p:graphicFrame>
        <p:nvGraphicFramePr>
          <p:cNvPr id="4" name="Espace réservé du contenu 4">
            <a:extLst>
              <a:ext uri="{FF2B5EF4-FFF2-40B4-BE49-F238E27FC236}">
                <a16:creationId xmlns:a16="http://schemas.microsoft.com/office/drawing/2014/main" xmlns="" id="{241F969A-B434-4F3A-857D-B692F4229FD6}"/>
              </a:ext>
            </a:extLst>
          </p:cNvPr>
          <p:cNvGraphicFramePr>
            <a:graphicFrameLocks/>
          </p:cNvGraphicFramePr>
          <p:nvPr>
            <p:extLst>
              <p:ext uri="{D42A27DB-BD31-4B8C-83A1-F6EECF244321}">
                <p14:modId xmlns:p14="http://schemas.microsoft.com/office/powerpoint/2010/main" val="766022677"/>
              </p:ext>
            </p:extLst>
          </p:nvPr>
        </p:nvGraphicFramePr>
        <p:xfrm>
          <a:off x="838200" y="1130531"/>
          <a:ext cx="11090692" cy="54780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153791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e 11"/>
          <p:cNvGrpSpPr/>
          <p:nvPr/>
        </p:nvGrpSpPr>
        <p:grpSpPr>
          <a:xfrm>
            <a:off x="0" y="0"/>
            <a:ext cx="12290743" cy="6875927"/>
            <a:chOff x="0" y="0"/>
            <a:chExt cx="12290743" cy="6875927"/>
          </a:xfrm>
        </p:grpSpPr>
        <p:pic>
          <p:nvPicPr>
            <p:cNvPr id="13" name="Image 12"/>
            <p:cNvPicPr>
              <a:picLocks noChangeAspect="1"/>
            </p:cNvPicPr>
            <p:nvPr/>
          </p:nvPicPr>
          <p:blipFill>
            <a:blip r:embed="rId2" cstate="print"/>
            <a:stretch>
              <a:fillRect/>
            </a:stretch>
          </p:blipFill>
          <p:spPr>
            <a:xfrm>
              <a:off x="10772707" y="37044"/>
              <a:ext cx="1518036" cy="512108"/>
            </a:xfrm>
            <a:prstGeom prst="rect">
              <a:avLst/>
            </a:prstGeom>
          </p:spPr>
        </p:pic>
        <p:grpSp>
          <p:nvGrpSpPr>
            <p:cNvPr id="14" name="Groupe 13"/>
            <p:cNvGrpSpPr/>
            <p:nvPr/>
          </p:nvGrpSpPr>
          <p:grpSpPr>
            <a:xfrm>
              <a:off x="0" y="0"/>
              <a:ext cx="937512" cy="968187"/>
              <a:chOff x="0" y="3576918"/>
              <a:chExt cx="937512" cy="968187"/>
            </a:xfrm>
          </p:grpSpPr>
          <p:sp>
            <p:nvSpPr>
              <p:cNvPr id="19"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0" name="Rectangle 1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15" name="Groupe 7"/>
            <p:cNvGrpSpPr/>
            <p:nvPr/>
          </p:nvGrpSpPr>
          <p:grpSpPr>
            <a:xfrm rot="16200000" flipV="1">
              <a:off x="11239151" y="5923077"/>
              <a:ext cx="937512" cy="968187"/>
              <a:chOff x="0" y="3576918"/>
              <a:chExt cx="937512" cy="968187"/>
            </a:xfrm>
            <a:solidFill>
              <a:srgbClr val="FF004D"/>
            </a:solidFill>
          </p:grpSpPr>
          <p:sp>
            <p:nvSpPr>
              <p:cNvPr id="17" name="Rectangle 16"/>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8" name="Rectangle 17"/>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16" name="Image 15">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1" name="Rectangle 10"/>
          <p:cNvSpPr/>
          <p:nvPr/>
        </p:nvSpPr>
        <p:spPr>
          <a:xfrm>
            <a:off x="1922050" y="1922037"/>
            <a:ext cx="8535347" cy="461665"/>
          </a:xfrm>
          <a:prstGeom prst="rect">
            <a:avLst/>
          </a:prstGeom>
        </p:spPr>
        <p:txBody>
          <a:bodyPr wrap="square">
            <a:spAutoFit/>
          </a:bodyPr>
          <a:lstStyle/>
          <a:p>
            <a:pPr algn="just"/>
            <a:endParaRPr lang="fr-FR" sz="2400" b="1" dirty="0">
              <a:solidFill>
                <a:prstClr val="black"/>
              </a:solidFill>
            </a:endParaRPr>
          </a:p>
        </p:txBody>
      </p:sp>
      <p:sp>
        <p:nvSpPr>
          <p:cNvPr id="21" name="Rectangle 20"/>
          <p:cNvSpPr/>
          <p:nvPr/>
        </p:nvSpPr>
        <p:spPr>
          <a:xfrm>
            <a:off x="995639" y="1183373"/>
            <a:ext cx="9657265" cy="1477328"/>
          </a:xfrm>
          <a:prstGeom prst="rect">
            <a:avLst/>
          </a:prstGeom>
        </p:spPr>
        <p:txBody>
          <a:bodyPr wrap="square">
            <a:spAutoFit/>
          </a:bodyPr>
          <a:lstStyle/>
          <a:p>
            <a:pPr algn="ctr">
              <a:spcBef>
                <a:spcPts val="600"/>
              </a:spcBef>
              <a:spcAft>
                <a:spcPts val="600"/>
              </a:spcAft>
            </a:pPr>
            <a:r>
              <a:rPr lang="en-US" sz="3000" b="1" dirty="0">
                <a:solidFill>
                  <a:srgbClr val="FF004D"/>
                </a:solidFill>
              </a:rPr>
              <a:t>Actions in terms of GPP as part of the self-assessment of the Tunisian markets system according to the OECD-MAPS II methodology</a:t>
            </a:r>
            <a:endParaRPr lang="fr-FR" sz="3000" b="1" dirty="0">
              <a:solidFill>
                <a:srgbClr val="FF004D"/>
              </a:solidFill>
            </a:endParaRPr>
          </a:p>
        </p:txBody>
      </p:sp>
    </p:spTree>
    <p:extLst>
      <p:ext uri="{BB962C8B-B14F-4D97-AF65-F5344CB8AC3E}">
        <p14:creationId xmlns:p14="http://schemas.microsoft.com/office/powerpoint/2010/main" val="11861302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e 11"/>
          <p:cNvGrpSpPr/>
          <p:nvPr/>
        </p:nvGrpSpPr>
        <p:grpSpPr>
          <a:xfrm>
            <a:off x="0" y="0"/>
            <a:ext cx="12290743" cy="6875927"/>
            <a:chOff x="0" y="0"/>
            <a:chExt cx="12290743" cy="6875927"/>
          </a:xfrm>
        </p:grpSpPr>
        <p:pic>
          <p:nvPicPr>
            <p:cNvPr id="13" name="Image 12"/>
            <p:cNvPicPr>
              <a:picLocks noChangeAspect="1"/>
            </p:cNvPicPr>
            <p:nvPr/>
          </p:nvPicPr>
          <p:blipFill>
            <a:blip r:embed="rId2" cstate="print"/>
            <a:stretch>
              <a:fillRect/>
            </a:stretch>
          </p:blipFill>
          <p:spPr>
            <a:xfrm>
              <a:off x="10772707" y="37044"/>
              <a:ext cx="1518036" cy="512108"/>
            </a:xfrm>
            <a:prstGeom prst="rect">
              <a:avLst/>
            </a:prstGeom>
          </p:spPr>
        </p:pic>
        <p:grpSp>
          <p:nvGrpSpPr>
            <p:cNvPr id="14" name="Groupe 13"/>
            <p:cNvGrpSpPr/>
            <p:nvPr/>
          </p:nvGrpSpPr>
          <p:grpSpPr>
            <a:xfrm>
              <a:off x="0" y="0"/>
              <a:ext cx="937512" cy="968187"/>
              <a:chOff x="0" y="3576918"/>
              <a:chExt cx="937512" cy="968187"/>
            </a:xfrm>
          </p:grpSpPr>
          <p:sp>
            <p:nvSpPr>
              <p:cNvPr id="19"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0" name="Rectangle 1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15" name="Groupe 7"/>
            <p:cNvGrpSpPr/>
            <p:nvPr/>
          </p:nvGrpSpPr>
          <p:grpSpPr>
            <a:xfrm rot="16200000" flipV="1">
              <a:off x="11239151" y="5923077"/>
              <a:ext cx="937512" cy="968187"/>
              <a:chOff x="0" y="3576918"/>
              <a:chExt cx="937512" cy="968187"/>
            </a:xfrm>
            <a:solidFill>
              <a:srgbClr val="FF004D"/>
            </a:solidFill>
          </p:grpSpPr>
          <p:sp>
            <p:nvSpPr>
              <p:cNvPr id="17" name="Rectangle 16"/>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8" name="Rectangle 17"/>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16" name="Image 15">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1" name="Rectangle 10"/>
          <p:cNvSpPr/>
          <p:nvPr/>
        </p:nvSpPr>
        <p:spPr>
          <a:xfrm>
            <a:off x="1922050" y="1922037"/>
            <a:ext cx="8535347" cy="461665"/>
          </a:xfrm>
          <a:prstGeom prst="rect">
            <a:avLst/>
          </a:prstGeom>
        </p:spPr>
        <p:txBody>
          <a:bodyPr wrap="square">
            <a:spAutoFit/>
          </a:bodyPr>
          <a:lstStyle/>
          <a:p>
            <a:pPr algn="just"/>
            <a:endParaRPr lang="fr-FR" sz="2400" b="1" dirty="0">
              <a:solidFill>
                <a:prstClr val="black"/>
              </a:solidFill>
            </a:endParaRPr>
          </a:p>
        </p:txBody>
      </p:sp>
      <p:sp>
        <p:nvSpPr>
          <p:cNvPr id="3" name="Rectangle 2"/>
          <p:cNvSpPr/>
          <p:nvPr/>
        </p:nvSpPr>
        <p:spPr>
          <a:xfrm>
            <a:off x="762838" y="966831"/>
            <a:ext cx="10209962" cy="4708981"/>
          </a:xfrm>
          <a:prstGeom prst="rect">
            <a:avLst/>
          </a:prstGeom>
        </p:spPr>
        <p:txBody>
          <a:bodyPr wrap="square">
            <a:spAutoFit/>
          </a:bodyPr>
          <a:lstStyle/>
          <a:p>
            <a:r>
              <a:rPr lang="en-US" sz="2000" b="1" dirty="0"/>
              <a:t>1/ REGULATORY FRAMEWORK</a:t>
            </a:r>
          </a:p>
          <a:p>
            <a:pPr lvl="0"/>
            <a:r>
              <a:rPr lang="en-US" sz="2000" dirty="0"/>
              <a:t>Introduction of the concept and the relevant procedures of green procurement into the expected new regulation (life cycle cost, Value for money)</a:t>
            </a:r>
          </a:p>
          <a:p>
            <a:pPr lvl="0"/>
            <a:r>
              <a:rPr lang="en-US" sz="2000" dirty="0"/>
              <a:t> </a:t>
            </a:r>
          </a:p>
          <a:p>
            <a:r>
              <a:rPr lang="en-US" sz="2000" b="1" dirty="0"/>
              <a:t>2/ INSTITUTIONAL FRAMEWORK</a:t>
            </a:r>
          </a:p>
          <a:p>
            <a:endParaRPr lang="en-US" sz="2000" b="1" dirty="0"/>
          </a:p>
          <a:p>
            <a:r>
              <a:rPr lang="en-US" sz="2000" b="1" dirty="0"/>
              <a:t>3/ REGULATION : Procedures</a:t>
            </a:r>
          </a:p>
          <a:p>
            <a:pPr lvl="0"/>
            <a:endParaRPr lang="en-US" sz="2000" dirty="0"/>
          </a:p>
          <a:p>
            <a:pPr lvl="0"/>
            <a:r>
              <a:rPr lang="en-US" sz="2000" b="1" dirty="0"/>
              <a:t>4/</a:t>
            </a:r>
            <a:r>
              <a:rPr lang="en-US" sz="2000" dirty="0"/>
              <a:t> </a:t>
            </a:r>
            <a:r>
              <a:rPr lang="en-US" sz="2000" b="1" dirty="0"/>
              <a:t>ESTABLISHMENT OF OPERATIONAL TOOLS : </a:t>
            </a:r>
          </a:p>
          <a:p>
            <a:pPr lvl="0"/>
            <a:r>
              <a:rPr lang="en-US" sz="2000" dirty="0" err="1"/>
              <a:t>Ecolables</a:t>
            </a:r>
            <a:r>
              <a:rPr lang="en-US" sz="2000" dirty="0"/>
              <a:t>, standards, Guides, standard bidding documents at the national level (CCAP types by sectors), </a:t>
            </a:r>
            <a:r>
              <a:rPr lang="en-US" sz="2000" dirty="0" err="1"/>
              <a:t>etc</a:t>
            </a:r>
            <a:endParaRPr lang="en-US" sz="2000" dirty="0"/>
          </a:p>
          <a:p>
            <a:pPr lvl="0"/>
            <a:endParaRPr lang="en-US" sz="2000" dirty="0"/>
          </a:p>
          <a:p>
            <a:pPr lvl="0"/>
            <a:r>
              <a:rPr lang="en-US" sz="2000" b="1" dirty="0"/>
              <a:t>5/ STRENGTHEN CAPACITIES IN TERMS OF GPP</a:t>
            </a:r>
            <a:r>
              <a:rPr lang="en-US" sz="2000" dirty="0"/>
              <a:t> : defining needs, particularly technical aspects</a:t>
            </a:r>
          </a:p>
          <a:p>
            <a:pPr lvl="0"/>
            <a:endParaRPr lang="en-US" sz="2000" dirty="0"/>
          </a:p>
          <a:p>
            <a:pPr lvl="0"/>
            <a:r>
              <a:rPr lang="en-US" sz="2000" b="1" dirty="0"/>
              <a:t>6/ AWARENESS AND COMMUNICATION ON GPP</a:t>
            </a:r>
            <a:r>
              <a:rPr lang="en-US" sz="2000" dirty="0"/>
              <a:t>: public and private sector</a:t>
            </a:r>
          </a:p>
        </p:txBody>
      </p:sp>
    </p:spTree>
    <p:extLst>
      <p:ext uri="{BB962C8B-B14F-4D97-AF65-F5344CB8AC3E}">
        <p14:creationId xmlns:p14="http://schemas.microsoft.com/office/powerpoint/2010/main" val="4373259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e 11"/>
          <p:cNvGrpSpPr/>
          <p:nvPr/>
        </p:nvGrpSpPr>
        <p:grpSpPr>
          <a:xfrm>
            <a:off x="0" y="0"/>
            <a:ext cx="12290743" cy="6875927"/>
            <a:chOff x="0" y="0"/>
            <a:chExt cx="12290743" cy="6875927"/>
          </a:xfrm>
        </p:grpSpPr>
        <p:pic>
          <p:nvPicPr>
            <p:cNvPr id="13" name="Image 12"/>
            <p:cNvPicPr>
              <a:picLocks noChangeAspect="1"/>
            </p:cNvPicPr>
            <p:nvPr/>
          </p:nvPicPr>
          <p:blipFill>
            <a:blip r:embed="rId2" cstate="print"/>
            <a:stretch>
              <a:fillRect/>
            </a:stretch>
          </p:blipFill>
          <p:spPr>
            <a:xfrm>
              <a:off x="10772707" y="37044"/>
              <a:ext cx="1518036" cy="512108"/>
            </a:xfrm>
            <a:prstGeom prst="rect">
              <a:avLst/>
            </a:prstGeom>
          </p:spPr>
        </p:pic>
        <p:grpSp>
          <p:nvGrpSpPr>
            <p:cNvPr id="14" name="Groupe 13"/>
            <p:cNvGrpSpPr/>
            <p:nvPr/>
          </p:nvGrpSpPr>
          <p:grpSpPr>
            <a:xfrm>
              <a:off x="0" y="0"/>
              <a:ext cx="937512" cy="968187"/>
              <a:chOff x="0" y="3576918"/>
              <a:chExt cx="937512" cy="968187"/>
            </a:xfrm>
          </p:grpSpPr>
          <p:sp>
            <p:nvSpPr>
              <p:cNvPr id="19"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0" name="Rectangle 1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15" name="Groupe 7"/>
            <p:cNvGrpSpPr/>
            <p:nvPr/>
          </p:nvGrpSpPr>
          <p:grpSpPr>
            <a:xfrm rot="16200000" flipV="1">
              <a:off x="11239151" y="5923077"/>
              <a:ext cx="937512" cy="968187"/>
              <a:chOff x="0" y="3576918"/>
              <a:chExt cx="937512" cy="968187"/>
            </a:xfrm>
            <a:solidFill>
              <a:srgbClr val="FF004D"/>
            </a:solidFill>
          </p:grpSpPr>
          <p:sp>
            <p:nvSpPr>
              <p:cNvPr id="17" name="Rectangle 16"/>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8" name="Rectangle 17"/>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16" name="Image 15">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1" name="Rectangle 10"/>
          <p:cNvSpPr/>
          <p:nvPr/>
        </p:nvSpPr>
        <p:spPr>
          <a:xfrm>
            <a:off x="2237360" y="1922037"/>
            <a:ext cx="8535347" cy="2169825"/>
          </a:xfrm>
          <a:prstGeom prst="rect">
            <a:avLst/>
          </a:prstGeom>
        </p:spPr>
        <p:txBody>
          <a:bodyPr wrap="square">
            <a:spAutoFit/>
          </a:bodyPr>
          <a:lstStyle/>
          <a:p>
            <a:pPr algn="just"/>
            <a:endParaRPr lang="fr-FR" sz="2400" b="1" dirty="0">
              <a:solidFill>
                <a:prstClr val="black"/>
              </a:solidFill>
            </a:endParaRPr>
          </a:p>
          <a:p>
            <a:pPr marL="514350" indent="-514350" algn="just">
              <a:spcBef>
                <a:spcPts val="600"/>
              </a:spcBef>
              <a:spcAft>
                <a:spcPts val="600"/>
              </a:spcAft>
              <a:buFont typeface="Arial" pitchFamily="34" charset="0"/>
              <a:buChar char="•"/>
            </a:pPr>
            <a:r>
              <a:rPr lang="en-US" sz="2400" dirty="0">
                <a:solidFill>
                  <a:prstClr val="black"/>
                </a:solidFill>
              </a:rPr>
              <a:t>Tunisia was chosen as a pilot country to benefit from technical assistance from the </a:t>
            </a:r>
            <a:r>
              <a:rPr lang="en-US" sz="2400" b="1" dirty="0">
                <a:solidFill>
                  <a:schemeClr val="accent6"/>
                </a:solidFill>
              </a:rPr>
              <a:t>WB</a:t>
            </a:r>
            <a:r>
              <a:rPr lang="en-US" sz="2400" dirty="0">
                <a:solidFill>
                  <a:prstClr val="black"/>
                </a:solidFill>
              </a:rPr>
              <a:t> to support it in implementing the GPP (in addition to Jordan and Morocco)</a:t>
            </a:r>
          </a:p>
          <a:p>
            <a:pPr marL="514350" indent="-514350" algn="just">
              <a:spcBef>
                <a:spcPts val="600"/>
              </a:spcBef>
              <a:spcAft>
                <a:spcPts val="600"/>
              </a:spcAft>
              <a:buFont typeface="Arial" pitchFamily="34" charset="0"/>
              <a:buChar char="•"/>
            </a:pPr>
            <a:r>
              <a:rPr lang="fr-FR" sz="2400" dirty="0" err="1">
                <a:solidFill>
                  <a:prstClr val="black"/>
                </a:solidFill>
              </a:rPr>
              <a:t>Period</a:t>
            </a:r>
            <a:r>
              <a:rPr lang="fr-FR" sz="2400" dirty="0">
                <a:solidFill>
                  <a:prstClr val="black"/>
                </a:solidFill>
              </a:rPr>
              <a:t>: 2023-2024</a:t>
            </a:r>
          </a:p>
        </p:txBody>
      </p:sp>
      <p:sp>
        <p:nvSpPr>
          <p:cNvPr id="21" name="Rectangle 20"/>
          <p:cNvSpPr/>
          <p:nvPr/>
        </p:nvSpPr>
        <p:spPr>
          <a:xfrm>
            <a:off x="497819" y="1267265"/>
            <a:ext cx="11090693" cy="553998"/>
          </a:xfrm>
          <a:prstGeom prst="rect">
            <a:avLst/>
          </a:prstGeom>
        </p:spPr>
        <p:txBody>
          <a:bodyPr wrap="square">
            <a:spAutoFit/>
          </a:bodyPr>
          <a:lstStyle/>
          <a:p>
            <a:pPr algn="ctr">
              <a:spcBef>
                <a:spcPts val="600"/>
              </a:spcBef>
              <a:spcAft>
                <a:spcPts val="600"/>
              </a:spcAft>
            </a:pPr>
            <a:r>
              <a:rPr lang="fr-FR" sz="3000" b="1" dirty="0">
                <a:solidFill>
                  <a:srgbClr val="FF004D"/>
                </a:solidFill>
              </a:rPr>
              <a:t>CURRENT PROJECT IN GREEN PUBLIC PROCUREMENT</a:t>
            </a:r>
          </a:p>
        </p:txBody>
      </p:sp>
    </p:spTree>
    <p:extLst>
      <p:ext uri="{BB962C8B-B14F-4D97-AF65-F5344CB8AC3E}">
        <p14:creationId xmlns:p14="http://schemas.microsoft.com/office/powerpoint/2010/main" val="27129642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e 11"/>
          <p:cNvGrpSpPr/>
          <p:nvPr/>
        </p:nvGrpSpPr>
        <p:grpSpPr>
          <a:xfrm>
            <a:off x="0" y="0"/>
            <a:ext cx="12290743" cy="6875927"/>
            <a:chOff x="0" y="0"/>
            <a:chExt cx="12290743" cy="6875927"/>
          </a:xfrm>
        </p:grpSpPr>
        <p:pic>
          <p:nvPicPr>
            <p:cNvPr id="13" name="Image 12"/>
            <p:cNvPicPr>
              <a:picLocks noChangeAspect="1"/>
            </p:cNvPicPr>
            <p:nvPr/>
          </p:nvPicPr>
          <p:blipFill>
            <a:blip r:embed="rId2" cstate="print"/>
            <a:stretch>
              <a:fillRect/>
            </a:stretch>
          </p:blipFill>
          <p:spPr>
            <a:xfrm>
              <a:off x="10772707" y="37044"/>
              <a:ext cx="1518036" cy="512108"/>
            </a:xfrm>
            <a:prstGeom prst="rect">
              <a:avLst/>
            </a:prstGeom>
          </p:spPr>
        </p:pic>
        <p:grpSp>
          <p:nvGrpSpPr>
            <p:cNvPr id="14" name="Groupe 13"/>
            <p:cNvGrpSpPr/>
            <p:nvPr/>
          </p:nvGrpSpPr>
          <p:grpSpPr>
            <a:xfrm>
              <a:off x="0" y="0"/>
              <a:ext cx="937512" cy="968187"/>
              <a:chOff x="0" y="3576918"/>
              <a:chExt cx="937512" cy="968187"/>
            </a:xfrm>
          </p:grpSpPr>
          <p:sp>
            <p:nvSpPr>
              <p:cNvPr id="19"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0" name="Rectangle 1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15" name="Groupe 7"/>
            <p:cNvGrpSpPr/>
            <p:nvPr/>
          </p:nvGrpSpPr>
          <p:grpSpPr>
            <a:xfrm rot="16200000" flipV="1">
              <a:off x="11239151" y="5923077"/>
              <a:ext cx="937512" cy="968187"/>
              <a:chOff x="0" y="3576918"/>
              <a:chExt cx="937512" cy="968187"/>
            </a:xfrm>
            <a:solidFill>
              <a:srgbClr val="FF004D"/>
            </a:solidFill>
          </p:grpSpPr>
          <p:sp>
            <p:nvSpPr>
              <p:cNvPr id="17" name="Rectangle 16"/>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8" name="Rectangle 17"/>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16" name="Image 15">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2" name="Rectangle 1"/>
          <p:cNvSpPr/>
          <p:nvPr/>
        </p:nvSpPr>
        <p:spPr>
          <a:xfrm>
            <a:off x="497818" y="54458"/>
            <a:ext cx="10623547" cy="492443"/>
          </a:xfrm>
          <a:prstGeom prst="rect">
            <a:avLst/>
          </a:prstGeom>
        </p:spPr>
        <p:txBody>
          <a:bodyPr wrap="square">
            <a:spAutoFit/>
          </a:bodyPr>
          <a:lstStyle/>
          <a:p>
            <a:pPr algn="ctr"/>
            <a:r>
              <a:rPr lang="en-US" sz="2600" b="1" dirty="0"/>
              <a:t>Assessment of strengths</a:t>
            </a:r>
          </a:p>
        </p:txBody>
      </p:sp>
      <p:graphicFrame>
        <p:nvGraphicFramePr>
          <p:cNvPr id="4" name="Diagramme 3"/>
          <p:cNvGraphicFramePr/>
          <p:nvPr>
            <p:extLst>
              <p:ext uri="{D42A27DB-BD31-4B8C-83A1-F6EECF244321}">
                <p14:modId xmlns:p14="http://schemas.microsoft.com/office/powerpoint/2010/main" val="867038566"/>
              </p:ext>
            </p:extLst>
          </p:nvPr>
        </p:nvGraphicFramePr>
        <p:xfrm>
          <a:off x="937512" y="1236924"/>
          <a:ext cx="10579394"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7646673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e 11"/>
          <p:cNvGrpSpPr/>
          <p:nvPr/>
        </p:nvGrpSpPr>
        <p:grpSpPr>
          <a:xfrm>
            <a:off x="0" y="0"/>
            <a:ext cx="12290743" cy="6875927"/>
            <a:chOff x="0" y="0"/>
            <a:chExt cx="12290743" cy="6875927"/>
          </a:xfrm>
        </p:grpSpPr>
        <p:pic>
          <p:nvPicPr>
            <p:cNvPr id="13" name="Image 12"/>
            <p:cNvPicPr>
              <a:picLocks noChangeAspect="1"/>
            </p:cNvPicPr>
            <p:nvPr/>
          </p:nvPicPr>
          <p:blipFill>
            <a:blip r:embed="rId2" cstate="print"/>
            <a:stretch>
              <a:fillRect/>
            </a:stretch>
          </p:blipFill>
          <p:spPr>
            <a:xfrm>
              <a:off x="10772707" y="37044"/>
              <a:ext cx="1518036" cy="512108"/>
            </a:xfrm>
            <a:prstGeom prst="rect">
              <a:avLst/>
            </a:prstGeom>
          </p:spPr>
        </p:pic>
        <p:grpSp>
          <p:nvGrpSpPr>
            <p:cNvPr id="14" name="Groupe 13"/>
            <p:cNvGrpSpPr/>
            <p:nvPr/>
          </p:nvGrpSpPr>
          <p:grpSpPr>
            <a:xfrm>
              <a:off x="0" y="0"/>
              <a:ext cx="937512" cy="968187"/>
              <a:chOff x="0" y="3576918"/>
              <a:chExt cx="937512" cy="968187"/>
            </a:xfrm>
          </p:grpSpPr>
          <p:sp>
            <p:nvSpPr>
              <p:cNvPr id="19"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0" name="Rectangle 1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15" name="Groupe 7"/>
            <p:cNvGrpSpPr/>
            <p:nvPr/>
          </p:nvGrpSpPr>
          <p:grpSpPr>
            <a:xfrm rot="16200000" flipV="1">
              <a:off x="11239151" y="5923077"/>
              <a:ext cx="937512" cy="968187"/>
              <a:chOff x="0" y="3576918"/>
              <a:chExt cx="937512" cy="968187"/>
            </a:xfrm>
            <a:solidFill>
              <a:srgbClr val="FF004D"/>
            </a:solidFill>
          </p:grpSpPr>
          <p:sp>
            <p:nvSpPr>
              <p:cNvPr id="17" name="Rectangle 16"/>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8" name="Rectangle 17"/>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16" name="Image 15">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2" name="Rectangle 1"/>
          <p:cNvSpPr/>
          <p:nvPr/>
        </p:nvSpPr>
        <p:spPr>
          <a:xfrm>
            <a:off x="497818" y="549152"/>
            <a:ext cx="10623547" cy="492443"/>
          </a:xfrm>
          <a:prstGeom prst="rect">
            <a:avLst/>
          </a:prstGeom>
        </p:spPr>
        <p:txBody>
          <a:bodyPr wrap="square">
            <a:spAutoFit/>
          </a:bodyPr>
          <a:lstStyle/>
          <a:p>
            <a:pPr algn="ctr"/>
            <a:r>
              <a:rPr lang="en-US" sz="2600" b="1" dirty="0"/>
              <a:t>R</a:t>
            </a:r>
            <a:r>
              <a:rPr lang="en-US" sz="2600" b="1" dirty="0" smtClean="0"/>
              <a:t>emaining </a:t>
            </a:r>
            <a:r>
              <a:rPr lang="en-US" sz="2600" b="1" dirty="0"/>
              <a:t>gaps</a:t>
            </a:r>
          </a:p>
        </p:txBody>
      </p:sp>
      <p:graphicFrame>
        <p:nvGraphicFramePr>
          <p:cNvPr id="4" name="Diagramme 3"/>
          <p:cNvGraphicFramePr/>
          <p:nvPr>
            <p:extLst>
              <p:ext uri="{D42A27DB-BD31-4B8C-83A1-F6EECF244321}">
                <p14:modId xmlns:p14="http://schemas.microsoft.com/office/powerpoint/2010/main" val="2461824297"/>
              </p:ext>
            </p:extLst>
          </p:nvPr>
        </p:nvGraphicFramePr>
        <p:xfrm>
          <a:off x="937512" y="1367067"/>
          <a:ext cx="10579394" cy="37251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7838956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e 11"/>
          <p:cNvGrpSpPr/>
          <p:nvPr/>
        </p:nvGrpSpPr>
        <p:grpSpPr>
          <a:xfrm>
            <a:off x="0" y="0"/>
            <a:ext cx="12290743" cy="6875927"/>
            <a:chOff x="0" y="0"/>
            <a:chExt cx="12290743" cy="6875927"/>
          </a:xfrm>
        </p:grpSpPr>
        <p:pic>
          <p:nvPicPr>
            <p:cNvPr id="13" name="Image 12"/>
            <p:cNvPicPr>
              <a:picLocks noChangeAspect="1"/>
            </p:cNvPicPr>
            <p:nvPr/>
          </p:nvPicPr>
          <p:blipFill>
            <a:blip r:embed="rId2" cstate="print"/>
            <a:stretch>
              <a:fillRect/>
            </a:stretch>
          </p:blipFill>
          <p:spPr>
            <a:xfrm>
              <a:off x="10772707" y="37044"/>
              <a:ext cx="1518036" cy="512108"/>
            </a:xfrm>
            <a:prstGeom prst="rect">
              <a:avLst/>
            </a:prstGeom>
          </p:spPr>
        </p:pic>
        <p:grpSp>
          <p:nvGrpSpPr>
            <p:cNvPr id="14" name="Groupe 13"/>
            <p:cNvGrpSpPr/>
            <p:nvPr/>
          </p:nvGrpSpPr>
          <p:grpSpPr>
            <a:xfrm>
              <a:off x="0" y="0"/>
              <a:ext cx="937512" cy="968187"/>
              <a:chOff x="0" y="3576918"/>
              <a:chExt cx="937512" cy="968187"/>
            </a:xfrm>
          </p:grpSpPr>
          <p:sp>
            <p:nvSpPr>
              <p:cNvPr id="19" name="Rectangle 5"/>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0" name="Rectangle 19"/>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15" name="Groupe 7"/>
            <p:cNvGrpSpPr/>
            <p:nvPr/>
          </p:nvGrpSpPr>
          <p:grpSpPr>
            <a:xfrm rot="16200000" flipV="1">
              <a:off x="11239151" y="5923077"/>
              <a:ext cx="937512" cy="968187"/>
              <a:chOff x="0" y="3576918"/>
              <a:chExt cx="937512" cy="968187"/>
            </a:xfrm>
            <a:solidFill>
              <a:srgbClr val="FF004D"/>
            </a:solidFill>
          </p:grpSpPr>
          <p:sp>
            <p:nvSpPr>
              <p:cNvPr id="17" name="Rectangle 16"/>
              <p:cNvSpPr/>
              <p:nvPr/>
            </p:nvSpPr>
            <p:spPr>
              <a:xfrm>
                <a:off x="220336" y="3576918"/>
                <a:ext cx="717176" cy="242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8" name="Rectangle 17"/>
              <p:cNvSpPr/>
              <p:nvPr/>
            </p:nvSpPr>
            <p:spPr>
              <a:xfrm>
                <a:off x="0" y="3818964"/>
                <a:ext cx="259975" cy="7261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pic>
          <p:nvPicPr>
            <p:cNvPr id="16" name="Image 15">
              <a:extLst>
                <a:ext uri="{FF2B5EF4-FFF2-40B4-BE49-F238E27FC236}">
                  <a16:creationId xmlns:a16="http://schemas.microsoft.com/office/drawing/2014/main" xmlns="" id="{6621AE2C-A319-4F67-B46C-3FCE5643C7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9847"/>
              <a:ext cx="995639" cy="488153"/>
            </a:xfrm>
            <a:prstGeom prst="rect">
              <a:avLst/>
            </a:prstGeom>
          </p:spPr>
        </p:pic>
      </p:grpSp>
      <p:sp>
        <p:nvSpPr>
          <p:cNvPr id="11" name="Rectangle 10"/>
          <p:cNvSpPr/>
          <p:nvPr/>
        </p:nvSpPr>
        <p:spPr>
          <a:xfrm>
            <a:off x="836695" y="-43753"/>
            <a:ext cx="10209323" cy="877163"/>
          </a:xfrm>
          <a:prstGeom prst="rect">
            <a:avLst/>
          </a:prstGeom>
        </p:spPr>
        <p:txBody>
          <a:bodyPr wrap="square">
            <a:spAutoFit/>
          </a:bodyPr>
          <a:lstStyle/>
          <a:p>
            <a:pPr algn="ctr"/>
            <a:endParaRPr lang="fr-FR" sz="2000" b="1" dirty="0">
              <a:solidFill>
                <a:prstClr val="black"/>
              </a:solidFill>
            </a:endParaRPr>
          </a:p>
          <a:p>
            <a:pPr algn="ctr">
              <a:spcBef>
                <a:spcPts val="600"/>
              </a:spcBef>
              <a:spcAft>
                <a:spcPts val="600"/>
              </a:spcAft>
            </a:pPr>
            <a:r>
              <a:rPr lang="fr-FR" sz="2600" b="1" dirty="0"/>
              <a:t>Areas for </a:t>
            </a:r>
            <a:r>
              <a:rPr lang="fr-FR" sz="2600" b="1" dirty="0" err="1"/>
              <a:t>improvement</a:t>
            </a:r>
            <a:endParaRPr lang="fr-FR" sz="2600" b="1" dirty="0"/>
          </a:p>
        </p:txBody>
      </p:sp>
      <p:graphicFrame>
        <p:nvGraphicFramePr>
          <p:cNvPr id="2" name="Diagramme 1"/>
          <p:cNvGraphicFramePr/>
          <p:nvPr>
            <p:extLst>
              <p:ext uri="{D42A27DB-BD31-4B8C-83A1-F6EECF244321}">
                <p14:modId xmlns:p14="http://schemas.microsoft.com/office/powerpoint/2010/main" val="373791911"/>
              </p:ext>
            </p:extLst>
          </p:nvPr>
        </p:nvGraphicFramePr>
        <p:xfrm>
          <a:off x="2069069" y="1236924"/>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6394734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23"/>
          <p:cNvGrpSpPr/>
          <p:nvPr/>
        </p:nvGrpSpPr>
        <p:grpSpPr>
          <a:xfrm>
            <a:off x="20803" y="29956"/>
            <a:ext cx="12192001" cy="1646790"/>
            <a:chOff x="-109184" y="2869926"/>
            <a:chExt cx="12192001" cy="3281083"/>
          </a:xfrm>
        </p:grpSpPr>
        <p:sp>
          <p:nvSpPr>
            <p:cNvPr id="8" name="Rectangle 7"/>
            <p:cNvSpPr/>
            <p:nvPr/>
          </p:nvSpPr>
          <p:spPr>
            <a:xfrm>
              <a:off x="-109184" y="2869926"/>
              <a:ext cx="12192000" cy="3281083"/>
            </a:xfrm>
            <a:prstGeom prst="rect">
              <a:avLst/>
            </a:prstGeom>
            <a:solidFill>
              <a:srgbClr val="FF0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fr-FR" sz="1350">
                <a:solidFill>
                  <a:prstClr val="white"/>
                </a:solidFill>
                <a:latin typeface="Calibri" panose="020F0502020204030204"/>
              </a:endParaRPr>
            </a:p>
          </p:txBody>
        </p:sp>
        <p:grpSp>
          <p:nvGrpSpPr>
            <p:cNvPr id="3" name="Groupe 10"/>
            <p:cNvGrpSpPr/>
            <p:nvPr/>
          </p:nvGrpSpPr>
          <p:grpSpPr>
            <a:xfrm>
              <a:off x="-109184" y="2869926"/>
              <a:ext cx="937512" cy="1408671"/>
              <a:chOff x="-109184" y="2869926"/>
              <a:chExt cx="937512" cy="1408671"/>
            </a:xfrm>
          </p:grpSpPr>
          <p:sp>
            <p:nvSpPr>
              <p:cNvPr id="9" name="Rectangle 8"/>
              <p:cNvSpPr/>
              <p:nvPr/>
            </p:nvSpPr>
            <p:spPr>
              <a:xfrm>
                <a:off x="111152" y="2869926"/>
                <a:ext cx="717176" cy="35081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fr-FR" sz="1350">
                  <a:solidFill>
                    <a:prstClr val="white"/>
                  </a:solidFill>
                  <a:latin typeface="Calibri" panose="020F0502020204030204"/>
                </a:endParaRPr>
              </a:p>
            </p:txBody>
          </p:sp>
          <p:sp>
            <p:nvSpPr>
              <p:cNvPr id="10" name="Rectangle 9"/>
              <p:cNvSpPr/>
              <p:nvPr/>
            </p:nvSpPr>
            <p:spPr>
              <a:xfrm>
                <a:off x="-109184" y="3220742"/>
                <a:ext cx="220335" cy="10578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fr-FR" sz="1350">
                  <a:solidFill>
                    <a:prstClr val="white"/>
                  </a:solidFill>
                  <a:latin typeface="Calibri" panose="020F0502020204030204"/>
                </a:endParaRPr>
              </a:p>
            </p:txBody>
          </p:sp>
        </p:grpSp>
        <p:grpSp>
          <p:nvGrpSpPr>
            <p:cNvPr id="4" name="Groupe 12"/>
            <p:cNvGrpSpPr/>
            <p:nvPr/>
          </p:nvGrpSpPr>
          <p:grpSpPr>
            <a:xfrm rot="16200000" flipV="1">
              <a:off x="10852859" y="4921048"/>
              <a:ext cx="1491728" cy="968189"/>
              <a:chOff x="706994" y="3686102"/>
              <a:chExt cx="1491728" cy="968189"/>
            </a:xfrm>
          </p:grpSpPr>
          <p:sp>
            <p:nvSpPr>
              <p:cNvPr id="14" name="Rectangle 13"/>
              <p:cNvSpPr/>
              <p:nvPr/>
            </p:nvSpPr>
            <p:spPr>
              <a:xfrm>
                <a:off x="1117676" y="3686102"/>
                <a:ext cx="1081046" cy="24204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fr-FR" sz="1350">
                  <a:solidFill>
                    <a:prstClr val="white"/>
                  </a:solidFill>
                  <a:latin typeface="Calibri" panose="020F0502020204030204"/>
                </a:endParaRPr>
              </a:p>
            </p:txBody>
          </p:sp>
          <p:sp>
            <p:nvSpPr>
              <p:cNvPr id="15" name="Rectangle 14"/>
              <p:cNvSpPr/>
              <p:nvPr/>
            </p:nvSpPr>
            <p:spPr>
              <a:xfrm>
                <a:off x="706994" y="3928150"/>
                <a:ext cx="458432" cy="7261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fr-FR" sz="1350">
                  <a:solidFill>
                    <a:prstClr val="white"/>
                  </a:solidFill>
                  <a:latin typeface="Calibri" panose="020F0502020204030204"/>
                </a:endParaRPr>
              </a:p>
            </p:txBody>
          </p:sp>
        </p:grpSp>
      </p:grpSp>
      <p:sp>
        <p:nvSpPr>
          <p:cNvPr id="17" name="Titre 1"/>
          <p:cNvSpPr txBox="1">
            <a:spLocks noGrp="1"/>
          </p:cNvSpPr>
          <p:nvPr>
            <p:ph type="ctrTitle"/>
          </p:nvPr>
        </p:nvSpPr>
        <p:spPr>
          <a:xfrm>
            <a:off x="129988" y="809470"/>
            <a:ext cx="12191999" cy="1252028"/>
          </a:xfrm>
        </p:spPr>
        <p:txBody>
          <a:bodyPr anchorCtr="1">
            <a:noAutofit/>
          </a:bodyPr>
          <a:lstStyle/>
          <a:p>
            <a:pPr rtl="1">
              <a:spcAft>
                <a:spcPts val="900"/>
              </a:spcAft>
            </a:pPr>
            <a:r>
              <a:rPr lang="fr-FR" sz="1800" b="1" dirty="0">
                <a:solidFill>
                  <a:schemeClr val="bg1"/>
                </a:solidFill>
                <a:latin typeface="Arial" panose="020B0604020202020204" pitchFamily="34" charset="0"/>
                <a:cs typeface="Arial" panose="020B0604020202020204" pitchFamily="34" charset="0"/>
              </a:rPr>
              <a:t/>
            </a:r>
            <a:br>
              <a:rPr lang="fr-FR" sz="1800" b="1" dirty="0">
                <a:solidFill>
                  <a:schemeClr val="bg1"/>
                </a:solidFill>
                <a:latin typeface="Arial" panose="020B0604020202020204" pitchFamily="34" charset="0"/>
                <a:cs typeface="Arial" panose="020B0604020202020204" pitchFamily="34" charset="0"/>
              </a:rPr>
            </a:br>
            <a:r>
              <a:rPr lang="fr-FR" sz="1800" b="1" dirty="0">
                <a:solidFill>
                  <a:schemeClr val="bg1"/>
                </a:solidFill>
                <a:latin typeface="Arial" panose="020B0604020202020204" pitchFamily="34" charset="0"/>
                <a:cs typeface="Arial" panose="020B0604020202020204" pitchFamily="34" charset="0"/>
              </a:rPr>
              <a:t/>
            </a:r>
            <a:br>
              <a:rPr lang="fr-FR" sz="1800" b="1" dirty="0">
                <a:solidFill>
                  <a:schemeClr val="bg1"/>
                </a:solidFill>
                <a:latin typeface="Arial" panose="020B0604020202020204" pitchFamily="34" charset="0"/>
                <a:cs typeface="Arial" panose="020B0604020202020204" pitchFamily="34" charset="0"/>
              </a:rPr>
            </a:br>
            <a:endParaRPr lang="fr-FR" sz="1800" b="1" dirty="0">
              <a:solidFill>
                <a:schemeClr val="bg1"/>
              </a:solidFill>
              <a:latin typeface="Arial" panose="020B0604020202020204" pitchFamily="34" charset="0"/>
              <a:cs typeface="Arial" panose="020B0604020202020204" pitchFamily="34" charset="0"/>
            </a:endParaRPr>
          </a:p>
        </p:txBody>
      </p:sp>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45003" y="6349268"/>
            <a:ext cx="1846997" cy="465793"/>
          </a:xfrm>
          <a:prstGeom prst="rect">
            <a:avLst/>
          </a:prstGeom>
        </p:spPr>
      </p:pic>
      <p:sp>
        <p:nvSpPr>
          <p:cNvPr id="19" name="Titre 1"/>
          <p:cNvSpPr txBox="1">
            <a:spLocks/>
          </p:cNvSpPr>
          <p:nvPr/>
        </p:nvSpPr>
        <p:spPr>
          <a:xfrm>
            <a:off x="1968927" y="1670715"/>
            <a:ext cx="8138615" cy="1015706"/>
          </a:xfrm>
          <a:prstGeom prst="rect">
            <a:avLst/>
          </a:prstGeom>
          <a:noFill/>
          <a:ln>
            <a:noFill/>
          </a:ln>
        </p:spPr>
        <p:txBody>
          <a:bodyPr vert="horz" wrap="square" lIns="68580" tIns="34290" rIns="68580" bIns="34290" anchor="b" anchorCtr="1" compatLnSpc="1">
            <a:noAutofit/>
          </a:bodyPr>
          <a:lstStyle>
            <a:lvl1pPr marL="0" marR="0" lvl="0" indent="0" algn="l" defTabSz="914400" rtl="0" fontAlgn="auto" hangingPunct="1">
              <a:lnSpc>
                <a:spcPct val="90000"/>
              </a:lnSpc>
              <a:spcBef>
                <a:spcPts val="0"/>
              </a:spcBef>
              <a:spcAft>
                <a:spcPts val="0"/>
              </a:spcAft>
              <a:buNone/>
              <a:tabLst/>
              <a:defRPr lang="fr-FR" sz="3200" b="0" i="0" u="none" strike="noStrike" kern="1200" cap="none" spc="0" baseline="0">
                <a:solidFill>
                  <a:srgbClr val="000000"/>
                </a:solidFill>
                <a:uFillTx/>
                <a:latin typeface="Palatino Linotype"/>
              </a:defRPr>
            </a:lvl1pPr>
          </a:lstStyle>
          <a:p>
            <a:pPr algn="r" rtl="1"/>
            <a:r>
              <a:rPr lang="fr-FR" sz="6000" b="1" dirty="0" err="1">
                <a:solidFill>
                  <a:schemeClr val="accent6">
                    <a:lumMod val="75000"/>
                  </a:schemeClr>
                </a:solidFill>
                <a:latin typeface="Arabic Typesetting" panose="03020402040406030203" pitchFamily="66" charset="-78"/>
                <a:cs typeface="Arabic Typesetting" panose="03020402040406030203" pitchFamily="66" charset="-78"/>
              </a:rPr>
              <a:t>Thank</a:t>
            </a:r>
            <a:r>
              <a:rPr lang="fr-FR" sz="6000" b="1" dirty="0">
                <a:solidFill>
                  <a:schemeClr val="accent6">
                    <a:lumMod val="75000"/>
                  </a:schemeClr>
                </a:solidFill>
                <a:latin typeface="Arabic Typesetting" panose="03020402040406030203" pitchFamily="66" charset="-78"/>
                <a:cs typeface="Arabic Typesetting" panose="03020402040406030203" pitchFamily="66" charset="-78"/>
              </a:rPr>
              <a:t> </a:t>
            </a:r>
            <a:r>
              <a:rPr lang="fr-FR" sz="6000" b="1" dirty="0" err="1">
                <a:solidFill>
                  <a:schemeClr val="accent6">
                    <a:lumMod val="75000"/>
                  </a:schemeClr>
                </a:solidFill>
                <a:latin typeface="Arabic Typesetting" panose="03020402040406030203" pitchFamily="66" charset="-78"/>
                <a:cs typeface="Arabic Typesetting" panose="03020402040406030203" pitchFamily="66" charset="-78"/>
              </a:rPr>
              <a:t>you</a:t>
            </a:r>
            <a:r>
              <a:rPr lang="fr-FR" sz="6000" b="1" dirty="0">
                <a:solidFill>
                  <a:schemeClr val="accent6">
                    <a:lumMod val="75000"/>
                  </a:schemeClr>
                </a:solidFill>
                <a:latin typeface="Arabic Typesetting" panose="03020402040406030203" pitchFamily="66" charset="-78"/>
                <a:cs typeface="Arabic Typesetting" panose="03020402040406030203" pitchFamily="66" charset="-78"/>
              </a:rPr>
              <a:t> for </a:t>
            </a:r>
            <a:r>
              <a:rPr lang="fr-FR" sz="6000" b="1" dirty="0" err="1">
                <a:solidFill>
                  <a:schemeClr val="accent6">
                    <a:lumMod val="75000"/>
                  </a:schemeClr>
                </a:solidFill>
                <a:latin typeface="Arabic Typesetting" panose="03020402040406030203" pitchFamily="66" charset="-78"/>
                <a:cs typeface="Arabic Typesetting" panose="03020402040406030203" pitchFamily="66" charset="-78"/>
              </a:rPr>
              <a:t>your</a:t>
            </a:r>
            <a:r>
              <a:rPr lang="fr-FR" sz="6000" b="1" dirty="0">
                <a:solidFill>
                  <a:schemeClr val="accent6">
                    <a:lumMod val="75000"/>
                  </a:schemeClr>
                </a:solidFill>
                <a:latin typeface="Arabic Typesetting" panose="03020402040406030203" pitchFamily="66" charset="-78"/>
                <a:cs typeface="Arabic Typesetting" panose="03020402040406030203" pitchFamily="66" charset="-78"/>
              </a:rPr>
              <a:t> attention</a:t>
            </a:r>
            <a:endParaRPr lang="fr-FR" sz="6000" dirty="0">
              <a:solidFill>
                <a:schemeClr val="accent6">
                  <a:lumMod val="75000"/>
                </a:schemeClr>
              </a:solidFill>
              <a:latin typeface="Arabic Typesetting" panose="03020402040406030203" pitchFamily="66" charset="-78"/>
              <a:cs typeface="Arabic Typesetting" panose="03020402040406030203" pitchFamily="66" charset="-78"/>
            </a:endParaRPr>
          </a:p>
        </p:txBody>
      </p:sp>
      <p:sp>
        <p:nvSpPr>
          <p:cNvPr id="16" name="Rectangle 15"/>
          <p:cNvSpPr/>
          <p:nvPr/>
        </p:nvSpPr>
        <p:spPr>
          <a:xfrm>
            <a:off x="614149" y="-134719"/>
            <a:ext cx="10654352" cy="1800493"/>
          </a:xfrm>
          <a:prstGeom prst="rect">
            <a:avLst/>
          </a:prstGeom>
        </p:spPr>
        <p:txBody>
          <a:bodyPr wrap="square">
            <a:spAutoFit/>
          </a:bodyPr>
          <a:lstStyle/>
          <a:p>
            <a:pPr algn="ctr"/>
            <a:endParaRPr lang="en-US" b="1" dirty="0">
              <a:solidFill>
                <a:prstClr val="black"/>
              </a:solidFill>
              <a:latin typeface="Arial" panose="020B0604020202020204" pitchFamily="34" charset="0"/>
              <a:cs typeface="Arial" panose="020B0604020202020204" pitchFamily="34" charset="0"/>
            </a:endParaRPr>
          </a:p>
          <a:p>
            <a:pPr algn="ctr"/>
            <a:r>
              <a:rPr lang="en-US" sz="2400" b="1" dirty="0">
                <a:solidFill>
                  <a:schemeClr val="bg1"/>
                </a:solidFill>
                <a:cs typeface="Arial" panose="020B0604020202020204" pitchFamily="34" charset="0"/>
              </a:rPr>
              <a:t>Rim </a:t>
            </a:r>
            <a:r>
              <a:rPr lang="en-US" sz="2400" b="1" dirty="0" smtClean="0">
                <a:solidFill>
                  <a:schemeClr val="bg1"/>
                </a:solidFill>
                <a:cs typeface="Arial" panose="020B0604020202020204" pitchFamily="34" charset="0"/>
              </a:rPr>
              <a:t>ZEHRI</a:t>
            </a:r>
            <a:endParaRPr lang="en-US" sz="2400" b="1" dirty="0">
              <a:solidFill>
                <a:schemeClr val="bg1"/>
              </a:solidFill>
              <a:cs typeface="Arial" panose="020B0604020202020204" pitchFamily="34" charset="0"/>
            </a:endParaRPr>
          </a:p>
          <a:p>
            <a:pPr algn="ctr"/>
            <a:r>
              <a:rPr lang="en-US" b="1" dirty="0">
                <a:solidFill>
                  <a:schemeClr val="bg1"/>
                </a:solidFill>
                <a:cs typeface="Arial" panose="020B0604020202020204" pitchFamily="34" charset="0"/>
              </a:rPr>
              <a:t>President of the National Observatory of Public Procurement</a:t>
            </a:r>
          </a:p>
          <a:p>
            <a:pPr algn="ctr">
              <a:spcBef>
                <a:spcPts val="600"/>
              </a:spcBef>
              <a:spcAft>
                <a:spcPts val="600"/>
              </a:spcAft>
            </a:pPr>
            <a:r>
              <a:rPr lang="en-US" b="1" dirty="0">
                <a:solidFill>
                  <a:schemeClr val="bg1"/>
                </a:solidFill>
                <a:cs typeface="Arial" panose="020B0604020202020204" pitchFamily="34" charset="0"/>
              </a:rPr>
              <a:t>Email: rim.zehri@pm.gov.tn</a:t>
            </a:r>
          </a:p>
          <a:p>
            <a:pPr algn="ctr">
              <a:spcBef>
                <a:spcPts val="600"/>
              </a:spcBef>
              <a:spcAft>
                <a:spcPts val="600"/>
              </a:spcAft>
            </a:pPr>
            <a:r>
              <a:rPr lang="en-US" b="1" dirty="0">
                <a:solidFill>
                  <a:schemeClr val="bg1"/>
                </a:solidFill>
                <a:cs typeface="Arial" panose="020B0604020202020204" pitchFamily="34" charset="0"/>
              </a:rPr>
              <a:t>www.marchespublics.gov.tn -  www.tuneps.tn</a:t>
            </a:r>
          </a:p>
        </p:txBody>
      </p:sp>
      <p:pic>
        <p:nvPicPr>
          <p:cNvPr id="6" name="Image 5"/>
          <p:cNvPicPr>
            <a:picLocks noChangeAspect="1"/>
          </p:cNvPicPr>
          <p:nvPr/>
        </p:nvPicPr>
        <p:blipFill>
          <a:blip r:embed="rId3"/>
          <a:stretch>
            <a:fillRect/>
          </a:stretch>
        </p:blipFill>
        <p:spPr>
          <a:xfrm>
            <a:off x="185554" y="2854660"/>
            <a:ext cx="9953595" cy="4001345"/>
          </a:xfrm>
          <a:prstGeom prst="rect">
            <a:avLst/>
          </a:prstGeom>
        </p:spPr>
      </p:pic>
    </p:spTree>
    <p:extLst>
      <p:ext uri="{BB962C8B-B14F-4D97-AF65-F5344CB8AC3E}">
        <p14:creationId xmlns:p14="http://schemas.microsoft.com/office/powerpoint/2010/main" val="22822612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p:cNvGraphicFramePr/>
          <p:nvPr>
            <p:extLst>
              <p:ext uri="{D42A27DB-BD31-4B8C-83A1-F6EECF244321}">
                <p14:modId xmlns:p14="http://schemas.microsoft.com/office/powerpoint/2010/main" val="1724448752"/>
              </p:ext>
            </p:extLst>
          </p:nvPr>
        </p:nvGraphicFramePr>
        <p:xfrm>
          <a:off x="1095153" y="497874"/>
          <a:ext cx="9994605" cy="61368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85421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66700" y="0"/>
            <a:ext cx="1257300" cy="6667500"/>
          </a:xfrm>
        </p:spPr>
        <p:txBody>
          <a:bodyPr vert="vert270">
            <a:normAutofit/>
          </a:bodyPr>
          <a:lstStyle/>
          <a:p>
            <a:pPr algn="ctr"/>
            <a:r>
              <a:rPr lang="fr-FR" sz="5000" b="1" dirty="0" err="1" smtClean="0">
                <a:solidFill>
                  <a:schemeClr val="accent6">
                    <a:lumMod val="60000"/>
                    <a:lumOff val="40000"/>
                  </a:schemeClr>
                </a:solidFill>
              </a:rPr>
              <a:t>Tunisia</a:t>
            </a:r>
            <a:endParaRPr lang="fr-FR" sz="5000" b="1" dirty="0">
              <a:solidFill>
                <a:schemeClr val="accent6">
                  <a:lumMod val="60000"/>
                  <a:lumOff val="40000"/>
                </a:schemeClr>
              </a:solidFill>
            </a:endParaRPr>
          </a:p>
        </p:txBody>
      </p:sp>
      <p:graphicFrame>
        <p:nvGraphicFramePr>
          <p:cNvPr id="4" name="Diagramme 3"/>
          <p:cNvGraphicFramePr/>
          <p:nvPr>
            <p:extLst>
              <p:ext uri="{D42A27DB-BD31-4B8C-83A1-F6EECF244321}">
                <p14:modId xmlns:p14="http://schemas.microsoft.com/office/powerpoint/2010/main" val="2087769408"/>
              </p:ext>
            </p:extLst>
          </p:nvPr>
        </p:nvGraphicFramePr>
        <p:xfrm>
          <a:off x="1257300" y="-285750"/>
          <a:ext cx="10439400" cy="7143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82289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85918" y="437675"/>
            <a:ext cx="6049609" cy="707886"/>
          </a:xfrm>
          <a:prstGeom prst="rect">
            <a:avLst/>
          </a:prstGeom>
        </p:spPr>
        <p:txBody>
          <a:bodyPr wrap="square">
            <a:spAutoFit/>
          </a:bodyPr>
          <a:lstStyle/>
          <a:p>
            <a:r>
              <a:rPr lang="fr-FR" sz="4000" b="1" dirty="0" err="1"/>
              <a:t>Procurement</a:t>
            </a:r>
            <a:r>
              <a:rPr lang="fr-FR" sz="4000" b="1" dirty="0"/>
              <a:t> Framework</a:t>
            </a:r>
          </a:p>
        </p:txBody>
      </p:sp>
      <p:graphicFrame>
        <p:nvGraphicFramePr>
          <p:cNvPr id="16" name="Diagramme 15">
            <a:extLst>
              <a:ext uri="{FF2B5EF4-FFF2-40B4-BE49-F238E27FC236}">
                <a16:creationId xmlns:a16="http://schemas.microsoft.com/office/drawing/2014/main" xmlns="" id="{FB279E66-0E33-6C4E-472F-F2002EC5F7C7}"/>
              </a:ext>
            </a:extLst>
          </p:cNvPr>
          <p:cNvGraphicFramePr/>
          <p:nvPr>
            <p:extLst>
              <p:ext uri="{D42A27DB-BD31-4B8C-83A1-F6EECF244321}">
                <p14:modId xmlns:p14="http://schemas.microsoft.com/office/powerpoint/2010/main" val="1009917892"/>
              </p:ext>
            </p:extLst>
          </p:nvPr>
        </p:nvGraphicFramePr>
        <p:xfrm>
          <a:off x="646192" y="1794079"/>
          <a:ext cx="10708484" cy="40712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ZoneTexte 1"/>
          <p:cNvSpPr txBox="1"/>
          <p:nvPr/>
        </p:nvSpPr>
        <p:spPr>
          <a:xfrm>
            <a:off x="5184843" y="1896894"/>
            <a:ext cx="1780161" cy="3970318"/>
          </a:xfrm>
          <a:prstGeom prst="rect">
            <a:avLst/>
          </a:prstGeom>
          <a:noFill/>
        </p:spPr>
        <p:txBody>
          <a:bodyPr wrap="square" rtlCol="0">
            <a:spAutoFit/>
          </a:bodyPr>
          <a:lstStyle/>
          <a:p>
            <a:r>
              <a:rPr lang="fr-FR" sz="2400" b="1" dirty="0" err="1"/>
              <a:t>Principles</a:t>
            </a:r>
            <a:r>
              <a:rPr lang="fr-FR" sz="2400" b="1" dirty="0"/>
              <a:t>: </a:t>
            </a:r>
            <a:r>
              <a:rPr lang="fr-FR" dirty="0" err="1" smtClean="0"/>
              <a:t>Transparency</a:t>
            </a:r>
            <a:r>
              <a:rPr lang="fr-FR" dirty="0" smtClean="0"/>
              <a:t>, </a:t>
            </a:r>
            <a:r>
              <a:rPr lang="fr-FR" dirty="0" err="1" smtClean="0"/>
              <a:t>effectiveness</a:t>
            </a:r>
            <a:r>
              <a:rPr lang="fr-FR" dirty="0" smtClean="0"/>
              <a:t>, </a:t>
            </a:r>
            <a:r>
              <a:rPr lang="fr-FR" dirty="0" err="1" smtClean="0"/>
              <a:t>Efficiency</a:t>
            </a:r>
            <a:r>
              <a:rPr lang="fr-FR" dirty="0" smtClean="0"/>
              <a:t>, </a:t>
            </a:r>
            <a:r>
              <a:rPr lang="fr-FR" dirty="0" err="1" smtClean="0"/>
              <a:t>Fairness</a:t>
            </a:r>
            <a:r>
              <a:rPr lang="fr-FR" dirty="0" smtClean="0"/>
              <a:t>, </a:t>
            </a:r>
            <a:r>
              <a:rPr lang="fr-FR" dirty="0" err="1" smtClean="0"/>
              <a:t>Equity</a:t>
            </a:r>
            <a:r>
              <a:rPr lang="fr-FR" dirty="0" smtClean="0"/>
              <a:t>, </a:t>
            </a:r>
            <a:r>
              <a:rPr lang="fr-FR" dirty="0" err="1" smtClean="0"/>
              <a:t>Integrity</a:t>
            </a:r>
            <a:endParaRPr lang="fr-FR" dirty="0" smtClean="0"/>
          </a:p>
          <a:p>
            <a:r>
              <a:rPr lang="fr-FR" sz="2400" b="1" dirty="0" err="1" smtClean="0"/>
              <a:t>Procedures</a:t>
            </a:r>
            <a:endParaRPr lang="fr-FR" sz="2400" dirty="0" smtClean="0"/>
          </a:p>
          <a:p>
            <a:r>
              <a:rPr lang="fr-FR" dirty="0" smtClean="0"/>
              <a:t>International standards/ National  </a:t>
            </a:r>
            <a:r>
              <a:rPr lang="fr-FR" dirty="0" err="1" smtClean="0"/>
              <a:t>context</a:t>
            </a:r>
            <a:endParaRPr lang="fr-FR" dirty="0"/>
          </a:p>
          <a:p>
            <a:r>
              <a:rPr lang="fr-FR" sz="2400" b="1" dirty="0" smtClean="0"/>
              <a:t>Standards: </a:t>
            </a:r>
            <a:r>
              <a:rPr lang="fr-FR" dirty="0" err="1" smtClean="0"/>
              <a:t>Criteria</a:t>
            </a:r>
            <a:r>
              <a:rPr lang="fr-FR" dirty="0" smtClean="0"/>
              <a:t>, Eco labels</a:t>
            </a:r>
            <a:endParaRPr lang="fr-FR" dirty="0"/>
          </a:p>
        </p:txBody>
      </p:sp>
    </p:spTree>
    <p:extLst>
      <p:ext uri="{BB962C8B-B14F-4D97-AF65-F5344CB8AC3E}">
        <p14:creationId xmlns:p14="http://schemas.microsoft.com/office/powerpoint/2010/main" val="10120342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0500" y="1870075"/>
            <a:ext cx="3829050" cy="1325563"/>
          </a:xfrm>
        </p:spPr>
        <p:txBody>
          <a:bodyPr>
            <a:normAutofit fontScale="90000"/>
          </a:bodyPr>
          <a:lstStyle/>
          <a:p>
            <a:pPr lvl="0"/>
            <a:r>
              <a:rPr lang="en-US" sz="5400" b="1" dirty="0"/>
              <a:t>Institutions </a:t>
            </a:r>
            <a:br>
              <a:rPr lang="en-US" sz="5400" b="1" dirty="0"/>
            </a:br>
            <a:r>
              <a:rPr lang="en-US" sz="5400" b="1" dirty="0"/>
              <a:t>&amp; Capacity</a:t>
            </a:r>
          </a:p>
        </p:txBody>
      </p:sp>
      <p:graphicFrame>
        <p:nvGraphicFramePr>
          <p:cNvPr id="5" name="Diagramme 4"/>
          <p:cNvGraphicFramePr/>
          <p:nvPr>
            <p:extLst>
              <p:ext uri="{D42A27DB-BD31-4B8C-83A1-F6EECF244321}">
                <p14:modId xmlns:p14="http://schemas.microsoft.com/office/powerpoint/2010/main" val="899331394"/>
              </p:ext>
            </p:extLst>
          </p:nvPr>
        </p:nvGraphicFramePr>
        <p:xfrm>
          <a:off x="1352550" y="19051"/>
          <a:ext cx="11120474" cy="6667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68050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0" y="179864"/>
            <a:ext cx="22442" cy="97471"/>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dirty="0">
                <a:ln>
                  <a:noFill/>
                </a:ln>
                <a:solidFill>
                  <a:schemeClr val="tx1"/>
                </a:solidFill>
                <a:effectLst/>
              </a:rPr>
              <a:t> </a:t>
            </a:r>
            <a:endParaRPr kumimoji="0" lang="fr-FR" sz="1800" b="0" i="0" u="none" strike="noStrike" cap="none" normalizeH="0" baseline="0" dirty="0">
              <a:ln>
                <a:noFill/>
              </a:ln>
              <a:solidFill>
                <a:schemeClr val="tx1"/>
              </a:solidFill>
              <a:effectLst/>
              <a:latin typeface="Arial" panose="020B0604020202020204" pitchFamily="34" charset="0"/>
            </a:endParaRPr>
          </a:p>
        </p:txBody>
      </p:sp>
      <p:sp>
        <p:nvSpPr>
          <p:cNvPr id="5" name="Rectangle 2"/>
          <p:cNvSpPr>
            <a:spLocks noChangeArrowheads="1"/>
          </p:cNvSpPr>
          <p:nvPr/>
        </p:nvSpPr>
        <p:spPr bwMode="auto">
          <a:xfrm>
            <a:off x="152400" y="332264"/>
            <a:ext cx="22442" cy="97471"/>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dirty="0">
                <a:ln>
                  <a:noFill/>
                </a:ln>
                <a:solidFill>
                  <a:schemeClr val="tx1"/>
                </a:solidFill>
                <a:effectLst/>
              </a:rPr>
              <a:t> </a:t>
            </a:r>
            <a:endParaRPr kumimoji="0" lang="fr-FR" sz="1800" b="0" i="0" u="none" strike="noStrike" cap="none" normalizeH="0" baseline="0" dirty="0">
              <a:ln>
                <a:noFill/>
              </a:ln>
              <a:solidFill>
                <a:schemeClr val="tx1"/>
              </a:solidFill>
              <a:effectLst/>
              <a:latin typeface="Arial" panose="020B0604020202020204" pitchFamily="34" charset="0"/>
            </a:endParaRPr>
          </a:p>
        </p:txBody>
      </p:sp>
      <p:graphicFrame>
        <p:nvGraphicFramePr>
          <p:cNvPr id="6" name="Diagramme 5"/>
          <p:cNvGraphicFramePr/>
          <p:nvPr>
            <p:extLst>
              <p:ext uri="{D42A27DB-BD31-4B8C-83A1-F6EECF244321}">
                <p14:modId xmlns:p14="http://schemas.microsoft.com/office/powerpoint/2010/main" val="2481467237"/>
              </p:ext>
            </p:extLst>
          </p:nvPr>
        </p:nvGraphicFramePr>
        <p:xfrm>
          <a:off x="476250" y="-38100"/>
          <a:ext cx="10782300" cy="6896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9830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lvl="0">
              <a:spcBef>
                <a:spcPts val="600"/>
              </a:spcBef>
            </a:pPr>
            <a:r>
              <a:rPr lang="en-US" sz="5400" b="1" dirty="0"/>
              <a:t>Market Engagement</a:t>
            </a:r>
          </a:p>
        </p:txBody>
      </p:sp>
      <p:sp>
        <p:nvSpPr>
          <p:cNvPr id="3" name="Espace réservé du contenu 2"/>
          <p:cNvSpPr>
            <a:spLocks noGrp="1"/>
          </p:cNvSpPr>
          <p:nvPr>
            <p:ph idx="1"/>
          </p:nvPr>
        </p:nvSpPr>
        <p:spPr/>
        <p:txBody>
          <a:bodyPr/>
          <a:lstStyle/>
          <a:p>
            <a:pPr lvl="0">
              <a:spcBef>
                <a:spcPct val="0"/>
              </a:spcBef>
            </a:pPr>
            <a:endParaRPr lang="en-US" b="1" dirty="0"/>
          </a:p>
          <a:p>
            <a:pPr lvl="0">
              <a:spcBef>
                <a:spcPct val="0"/>
              </a:spcBef>
            </a:pPr>
            <a:r>
              <a:rPr lang="en-US" b="1" dirty="0"/>
              <a:t>Market dialogue can be conducted at all stages </a:t>
            </a:r>
            <a:endParaRPr lang="en-US" b="1" dirty="0" smtClean="0"/>
          </a:p>
          <a:p>
            <a:pPr lvl="0">
              <a:spcBef>
                <a:spcPct val="0"/>
              </a:spcBef>
            </a:pPr>
            <a:r>
              <a:rPr lang="en-US" b="1" dirty="0" smtClean="0"/>
              <a:t>Adopt a </a:t>
            </a:r>
            <a:r>
              <a:rPr lang="en-US" b="1" dirty="0" smtClean="0">
                <a:solidFill>
                  <a:schemeClr val="accent6">
                    <a:lumMod val="50000"/>
                  </a:schemeClr>
                </a:solidFill>
              </a:rPr>
              <a:t>progressive approach</a:t>
            </a:r>
            <a:r>
              <a:rPr lang="en-US" b="1" dirty="0" smtClean="0"/>
              <a:t>: Identify </a:t>
            </a:r>
            <a:r>
              <a:rPr lang="en-US" b="1" dirty="0" smtClean="0">
                <a:solidFill>
                  <a:schemeClr val="accent6">
                    <a:lumMod val="50000"/>
                  </a:schemeClr>
                </a:solidFill>
              </a:rPr>
              <a:t>prior sectors</a:t>
            </a:r>
            <a:r>
              <a:rPr lang="en-US" dirty="0" smtClean="0">
                <a:solidFill>
                  <a:schemeClr val="accent6">
                    <a:lumMod val="50000"/>
                  </a:schemeClr>
                </a:solidFill>
              </a:rPr>
              <a:t> </a:t>
            </a:r>
            <a:r>
              <a:rPr lang="en-US" b="1" dirty="0" smtClean="0"/>
              <a:t>and </a:t>
            </a:r>
            <a:r>
              <a:rPr lang="en-US" b="1" dirty="0" smtClean="0">
                <a:solidFill>
                  <a:schemeClr val="accent6">
                    <a:lumMod val="50000"/>
                  </a:schemeClr>
                </a:solidFill>
              </a:rPr>
              <a:t>pilot institutions</a:t>
            </a:r>
            <a:r>
              <a:rPr lang="en-US" b="1" dirty="0" smtClean="0"/>
              <a:t>: building, ICT, Transport, Waste treatment,…</a:t>
            </a:r>
            <a:endParaRPr lang="en-US" b="1" dirty="0"/>
          </a:p>
          <a:p>
            <a:pPr lvl="0">
              <a:spcBef>
                <a:spcPct val="0"/>
              </a:spcBef>
            </a:pPr>
            <a:r>
              <a:rPr lang="en-US" dirty="0">
                <a:solidFill>
                  <a:schemeClr val="accent6">
                    <a:lumMod val="50000"/>
                  </a:schemeClr>
                </a:solidFill>
              </a:rPr>
              <a:t>Suppliers</a:t>
            </a:r>
            <a:r>
              <a:rPr lang="en-US" b="1" dirty="0"/>
              <a:t> can benefit from </a:t>
            </a:r>
            <a:r>
              <a:rPr lang="en-US" b="1" dirty="0">
                <a:solidFill>
                  <a:schemeClr val="accent6">
                    <a:lumMod val="50000"/>
                  </a:schemeClr>
                </a:solidFill>
              </a:rPr>
              <a:t>support</a:t>
            </a:r>
            <a:r>
              <a:rPr lang="en-US" b="1" dirty="0"/>
              <a:t> and </a:t>
            </a:r>
            <a:r>
              <a:rPr lang="en-US" dirty="0">
                <a:solidFill>
                  <a:schemeClr val="accent6">
                    <a:lumMod val="50000"/>
                  </a:schemeClr>
                </a:solidFill>
              </a:rPr>
              <a:t>training </a:t>
            </a:r>
            <a:r>
              <a:rPr lang="en-US" b="1" dirty="0"/>
              <a:t>to meet </a:t>
            </a:r>
            <a:r>
              <a:rPr lang="en-US" b="1" dirty="0" smtClean="0"/>
              <a:t>criteria</a:t>
            </a:r>
          </a:p>
          <a:p>
            <a:pPr lvl="0">
              <a:spcBef>
                <a:spcPct val="0"/>
              </a:spcBef>
            </a:pPr>
            <a:r>
              <a:rPr lang="en-US" b="1" dirty="0" smtClean="0"/>
              <a:t>Technical public centers</a:t>
            </a:r>
            <a:endParaRPr lang="en-US" b="1" dirty="0" smtClean="0"/>
          </a:p>
          <a:p>
            <a:pPr lvl="0">
              <a:spcBef>
                <a:spcPct val="0"/>
              </a:spcBef>
            </a:pPr>
            <a:r>
              <a:rPr lang="en-US" b="1" dirty="0" smtClean="0"/>
              <a:t>R&amp;D</a:t>
            </a:r>
            <a:endParaRPr lang="en-US" b="1" dirty="0" smtClean="0"/>
          </a:p>
          <a:p>
            <a:pPr lvl="0">
              <a:spcBef>
                <a:spcPct val="0"/>
              </a:spcBef>
            </a:pPr>
            <a:r>
              <a:rPr lang="en-US" b="1" dirty="0" smtClean="0"/>
              <a:t>SMEs</a:t>
            </a:r>
          </a:p>
          <a:p>
            <a:pPr lvl="0">
              <a:spcBef>
                <a:spcPct val="0"/>
              </a:spcBef>
            </a:pPr>
            <a:r>
              <a:rPr lang="en-US" b="1" dirty="0" smtClean="0"/>
              <a:t>Startups</a:t>
            </a:r>
          </a:p>
          <a:p>
            <a:pPr lvl="0">
              <a:spcBef>
                <a:spcPct val="0"/>
              </a:spcBef>
            </a:pPr>
            <a:r>
              <a:rPr lang="en-US" b="1" dirty="0" smtClean="0"/>
              <a:t>Women</a:t>
            </a:r>
          </a:p>
          <a:p>
            <a:pPr lvl="0">
              <a:spcBef>
                <a:spcPct val="0"/>
              </a:spcBef>
            </a:pPr>
            <a:endParaRPr lang="en-US" b="1" dirty="0"/>
          </a:p>
          <a:p>
            <a:pPr lvl="0">
              <a:spcBef>
                <a:spcPct val="0"/>
              </a:spcBef>
            </a:pPr>
            <a:endParaRPr lang="en-US" b="1" dirty="0" smtClean="0"/>
          </a:p>
          <a:p>
            <a:pPr lvl="0">
              <a:spcBef>
                <a:spcPct val="0"/>
              </a:spcBef>
            </a:pPr>
            <a:endParaRPr lang="en-US" b="1" dirty="0"/>
          </a:p>
          <a:p>
            <a:pPr lvl="0">
              <a:spcBef>
                <a:spcPct val="0"/>
              </a:spcBef>
            </a:pPr>
            <a:endParaRPr lang="en-US" b="1" dirty="0"/>
          </a:p>
          <a:p>
            <a:endParaRPr lang="fr-FR" dirty="0"/>
          </a:p>
        </p:txBody>
      </p:sp>
      <p:pic>
        <p:nvPicPr>
          <p:cNvPr id="4" name="Image 3"/>
          <p:cNvPicPr>
            <a:picLocks noChangeAspect="1"/>
          </p:cNvPicPr>
          <p:nvPr/>
        </p:nvPicPr>
        <p:blipFill>
          <a:blip r:embed="rId2"/>
          <a:stretch>
            <a:fillRect/>
          </a:stretch>
        </p:blipFill>
        <p:spPr>
          <a:xfrm>
            <a:off x="6695325" y="4001294"/>
            <a:ext cx="4528470" cy="1892300"/>
          </a:xfrm>
          <a:prstGeom prst="rect">
            <a:avLst/>
          </a:prstGeom>
        </p:spPr>
      </p:pic>
    </p:spTree>
    <p:extLst>
      <p:ext uri="{BB962C8B-B14F-4D97-AF65-F5344CB8AC3E}">
        <p14:creationId xmlns:p14="http://schemas.microsoft.com/office/powerpoint/2010/main" val="41851219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2372</TotalTime>
  <Words>2774</Words>
  <Application>Microsoft Office PowerPoint</Application>
  <PresentationFormat>Grand écran</PresentationFormat>
  <Paragraphs>334</Paragraphs>
  <Slides>36</Slides>
  <Notes>0</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36</vt:i4>
      </vt:variant>
    </vt:vector>
  </HeadingPairs>
  <TitlesOfParts>
    <vt:vector size="45" baseType="lpstr">
      <vt:lpstr>ABDO MASTER REGULAR</vt:lpstr>
      <vt:lpstr>Aptos</vt:lpstr>
      <vt:lpstr>Arabic Typesetting</vt:lpstr>
      <vt:lpstr>Arial</vt:lpstr>
      <vt:lpstr>Calibri</vt:lpstr>
      <vt:lpstr>Calibri Light</vt:lpstr>
      <vt:lpstr>Times New Roman</vt:lpstr>
      <vt:lpstr>Thème Office</vt:lpstr>
      <vt:lpstr>1_Thème Office</vt:lpstr>
      <vt:lpstr>  Strengthening  capacity  of  procurement actors  for  enhancing  public procurement performance, including sustainability  Rim ZEHRI – TUNISIA  APPN Fourth General Assembly 12-14 November 2024 </vt:lpstr>
      <vt:lpstr>Présentation PowerPoint</vt:lpstr>
      <vt:lpstr>Présentation PowerPoint</vt:lpstr>
      <vt:lpstr>Présentation PowerPoint</vt:lpstr>
      <vt:lpstr>Tunisia</vt:lpstr>
      <vt:lpstr>Présentation PowerPoint</vt:lpstr>
      <vt:lpstr>Institutions  &amp; Capacity</vt:lpstr>
      <vt:lpstr>Présentation PowerPoint</vt:lpstr>
      <vt:lpstr>Market Engagement</vt:lpstr>
      <vt:lpstr>Présentation PowerPoint</vt:lpstr>
      <vt:lpstr>Procurement Practice</vt:lpstr>
      <vt:lpstr>Monitoring &amp; Impact </vt:lpstr>
      <vt:lpstr>PANAPD</vt:lpstr>
      <vt:lpstr>I. Direct consideration of sustainability in Green public procurement regulations     </vt:lpstr>
      <vt:lpstr>I. Direct consideration of sustainability in Green public procurement regulations</vt:lpstr>
      <vt:lpstr>I. Direct consideration of sustainability in Green public procurement regulations</vt:lpstr>
      <vt:lpstr>I. Direct consideration of sustainability in Green public procurement regulations</vt:lpstr>
      <vt:lpstr>    Indirect consideration in the environmental protection legislation</vt:lpstr>
      <vt:lpstr>    II. Indirect consideration in the environmental protection legislation:</vt:lpstr>
      <vt:lpstr>    II. Indirect consideration in the environmental protection legislation:</vt:lpstr>
      <vt:lpstr>    II. Indirect consideration in the environmental protection legislation:</vt:lpstr>
      <vt:lpstr>    II. Indirect consideration in the environmental protection legislation:</vt:lpstr>
      <vt:lpstr>    II. Indirect consideration in the environmental protection legislation:</vt:lpstr>
      <vt:lpstr>    II. Indirect consideration in the environmental protection legislation:</vt:lpstr>
      <vt:lpstr>    II. Indirect consideration in the environmental protection legislation:</vt:lpstr>
      <vt:lpstr>    II. Indirect consideration in the environmental protection legislation:</vt:lpstr>
      <vt:lpstr>    II. Indirect consideration in the environmental protection legislation:</vt:lpstr>
      <vt:lpstr>    II. Indirect consideration in the environmental protection legislation:</vt:lpstr>
      <vt:lpstr>    II. Indirect consideration in the environmental protection legislation:</vt:lpstr>
      <vt:lpstr>Présentation PowerPoint</vt:lpstr>
      <vt:lpstr>Présentation PowerPoint</vt:lpstr>
      <vt:lpstr>Présentation PowerPoint</vt:lpstr>
      <vt:lpstr>Présentation PowerPoint</vt:lpstr>
      <vt:lpstr>Présentation PowerPoint</vt:lpstr>
      <vt:lpstr>Présentation PowerPoint</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Jazia Lajreb</dc:creator>
  <cp:lastModifiedBy>ThinkPad</cp:lastModifiedBy>
  <cp:revision>242</cp:revision>
  <dcterms:created xsi:type="dcterms:W3CDTF">2021-07-23T09:31:46Z</dcterms:created>
  <dcterms:modified xsi:type="dcterms:W3CDTF">2024-11-12T14:58:42Z</dcterms:modified>
</cp:coreProperties>
</file>