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Default Extension="jpg" ContentType="image/jp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x="12192000" cy="6858000"/>
  <p:notesSz cx="12192000" cy="6858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hlink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045"/>
              </a:lnSpc>
            </a:pPr>
            <a:r>
              <a:rPr dirty="0"/>
              <a:t>For</a:t>
            </a:r>
            <a:r>
              <a:rPr dirty="0" spc="-15"/>
              <a:t> </a:t>
            </a:r>
            <a:r>
              <a:rPr dirty="0" spc="-10"/>
              <a:t>Official</a:t>
            </a:r>
            <a:r>
              <a:rPr dirty="0" spc="-1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/>
              <a:t>-</a:t>
            </a:r>
            <a:r>
              <a:rPr dirty="0" spc="-15"/>
              <a:t> </a:t>
            </a:r>
            <a:r>
              <a:rPr dirty="0"/>
              <a:t>À</a:t>
            </a:r>
            <a:r>
              <a:rPr dirty="0" spc="-10"/>
              <a:t> </a:t>
            </a:r>
            <a:r>
              <a:rPr dirty="0"/>
              <a:t>usage</a:t>
            </a:r>
            <a:r>
              <a:rPr dirty="0" spc="-15"/>
              <a:t> </a:t>
            </a:r>
            <a:r>
              <a:rPr dirty="0" spc="-10"/>
              <a:t>officiel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3B3B3B"/>
                </a:solidFill>
                <a:latin typeface="Century Gothic"/>
                <a:cs typeface="Century Gothic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3B3B3B"/>
                </a:solidFill>
                <a:latin typeface="Century Gothic"/>
                <a:cs typeface="Century Gothic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hlink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045"/>
              </a:lnSpc>
            </a:pPr>
            <a:r>
              <a:rPr dirty="0"/>
              <a:t>For</a:t>
            </a:r>
            <a:r>
              <a:rPr dirty="0" spc="-15"/>
              <a:t> </a:t>
            </a:r>
            <a:r>
              <a:rPr dirty="0" spc="-10"/>
              <a:t>Official</a:t>
            </a:r>
            <a:r>
              <a:rPr dirty="0" spc="-1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/>
              <a:t>-</a:t>
            </a:r>
            <a:r>
              <a:rPr dirty="0" spc="-15"/>
              <a:t> </a:t>
            </a:r>
            <a:r>
              <a:rPr dirty="0"/>
              <a:t>À</a:t>
            </a:r>
            <a:r>
              <a:rPr dirty="0" spc="-10"/>
              <a:t> </a:t>
            </a:r>
            <a:r>
              <a:rPr dirty="0"/>
              <a:t>usage</a:t>
            </a:r>
            <a:r>
              <a:rPr dirty="0" spc="-15"/>
              <a:t> </a:t>
            </a:r>
            <a:r>
              <a:rPr dirty="0" spc="-10"/>
              <a:t>officiel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3B3B3B"/>
                </a:solidFill>
                <a:latin typeface="Century Gothic"/>
                <a:cs typeface="Century Gothic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40638" y="3025394"/>
            <a:ext cx="4731385" cy="35128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420358" y="3025394"/>
            <a:ext cx="4731384" cy="35128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rgbClr val="3B3B3B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hlink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045"/>
              </a:lnSpc>
            </a:pPr>
            <a:r>
              <a:rPr dirty="0"/>
              <a:t>For</a:t>
            </a:r>
            <a:r>
              <a:rPr dirty="0" spc="-15"/>
              <a:t> </a:t>
            </a:r>
            <a:r>
              <a:rPr dirty="0" spc="-10"/>
              <a:t>Official</a:t>
            </a:r>
            <a:r>
              <a:rPr dirty="0" spc="-1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/>
              <a:t>-</a:t>
            </a:r>
            <a:r>
              <a:rPr dirty="0" spc="-15"/>
              <a:t> </a:t>
            </a:r>
            <a:r>
              <a:rPr dirty="0"/>
              <a:t>À</a:t>
            </a:r>
            <a:r>
              <a:rPr dirty="0" spc="-10"/>
              <a:t> </a:t>
            </a:r>
            <a:r>
              <a:rPr dirty="0"/>
              <a:t>usage</a:t>
            </a:r>
            <a:r>
              <a:rPr dirty="0" spc="-15"/>
              <a:t> </a:t>
            </a:r>
            <a:r>
              <a:rPr dirty="0" spc="-10"/>
              <a:t>officiel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906571" y="6031650"/>
            <a:ext cx="1493901" cy="47007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3B3B3B"/>
                </a:solidFill>
                <a:latin typeface="Century Gothic"/>
                <a:cs typeface="Century Gothic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hlink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045"/>
              </a:lnSpc>
            </a:pPr>
            <a:r>
              <a:rPr dirty="0"/>
              <a:t>For</a:t>
            </a:r>
            <a:r>
              <a:rPr dirty="0" spc="-15"/>
              <a:t> </a:t>
            </a:r>
            <a:r>
              <a:rPr dirty="0" spc="-10"/>
              <a:t>Official</a:t>
            </a:r>
            <a:r>
              <a:rPr dirty="0" spc="-1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/>
              <a:t>-</a:t>
            </a:r>
            <a:r>
              <a:rPr dirty="0" spc="-15"/>
              <a:t> </a:t>
            </a:r>
            <a:r>
              <a:rPr dirty="0"/>
              <a:t>À</a:t>
            </a:r>
            <a:r>
              <a:rPr dirty="0" spc="-10"/>
              <a:t> </a:t>
            </a:r>
            <a:r>
              <a:rPr dirty="0"/>
              <a:t>usage</a:t>
            </a:r>
            <a:r>
              <a:rPr dirty="0" spc="-15"/>
              <a:t> </a:t>
            </a:r>
            <a:r>
              <a:rPr dirty="0" spc="-10"/>
              <a:t>officiel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hlink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045"/>
              </a:lnSpc>
            </a:pPr>
            <a:r>
              <a:rPr dirty="0"/>
              <a:t>For</a:t>
            </a:r>
            <a:r>
              <a:rPr dirty="0" spc="-15"/>
              <a:t> </a:t>
            </a:r>
            <a:r>
              <a:rPr dirty="0" spc="-10"/>
              <a:t>Official</a:t>
            </a:r>
            <a:r>
              <a:rPr dirty="0" spc="-1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/>
              <a:t>-</a:t>
            </a:r>
            <a:r>
              <a:rPr dirty="0" spc="-15"/>
              <a:t> </a:t>
            </a:r>
            <a:r>
              <a:rPr dirty="0"/>
              <a:t>À</a:t>
            </a:r>
            <a:r>
              <a:rPr dirty="0" spc="-10"/>
              <a:t> </a:t>
            </a:r>
            <a:r>
              <a:rPr dirty="0"/>
              <a:t>usage</a:t>
            </a:r>
            <a:r>
              <a:rPr dirty="0" spc="-15"/>
              <a:t> </a:t>
            </a:r>
            <a:r>
              <a:rPr dirty="0" spc="-10"/>
              <a:t>officiel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906571" y="6031650"/>
            <a:ext cx="1493901" cy="470072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0" y="819911"/>
            <a:ext cx="646175" cy="397763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16939" y="321945"/>
            <a:ext cx="10358120" cy="1300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1" i="0">
                <a:solidFill>
                  <a:srgbClr val="3B3B3B"/>
                </a:solidFill>
                <a:latin typeface="Century Gothic"/>
                <a:cs typeface="Century Gothic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94080" y="1701081"/>
            <a:ext cx="10406380" cy="4381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3B3B3B"/>
                </a:solidFill>
                <a:latin typeface="Century Gothic"/>
                <a:cs typeface="Century Gothic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257546" y="6654724"/>
            <a:ext cx="1677670" cy="152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chemeClr val="hlink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045"/>
              </a:lnSpc>
            </a:pPr>
            <a:r>
              <a:rPr dirty="0"/>
              <a:t>For</a:t>
            </a:r>
            <a:r>
              <a:rPr dirty="0" spc="-15"/>
              <a:t> </a:t>
            </a:r>
            <a:r>
              <a:rPr dirty="0" spc="-10"/>
              <a:t>Official</a:t>
            </a:r>
            <a:r>
              <a:rPr dirty="0" spc="-1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/>
              <a:t>-</a:t>
            </a:r>
            <a:r>
              <a:rPr dirty="0" spc="-15"/>
              <a:t> </a:t>
            </a:r>
            <a:r>
              <a:rPr dirty="0"/>
              <a:t>À</a:t>
            </a:r>
            <a:r>
              <a:rPr dirty="0" spc="-10"/>
              <a:t> </a:t>
            </a:r>
            <a:r>
              <a:rPr dirty="0"/>
              <a:t>usage</a:t>
            </a:r>
            <a:r>
              <a:rPr dirty="0" spc="-15"/>
              <a:t> </a:t>
            </a:r>
            <a:r>
              <a:rPr dirty="0" spc="-10"/>
              <a:t>officiel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Relationship Id="rId3" Type="http://schemas.openxmlformats.org/officeDocument/2006/relationships/image" Target="../media/image15.pn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Relationship Id="rId3" Type="http://schemas.openxmlformats.org/officeDocument/2006/relationships/hyperlink" Target="http://www.mapsinitiative.org/" TargetMode="External"/><Relationship Id="rId4" Type="http://schemas.openxmlformats.org/officeDocument/2006/relationships/hyperlink" Target="mailto:contact@mapsinitiative.org" TargetMode="External"/><Relationship Id="rId5" Type="http://schemas.openxmlformats.org/officeDocument/2006/relationships/image" Target="../media/image16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Relationship Id="rId3" Type="http://schemas.openxmlformats.org/officeDocument/2006/relationships/image" Target="../media/image5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Relationship Id="rId3" Type="http://schemas.openxmlformats.org/officeDocument/2006/relationships/image" Target="../media/image6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64691" y="0"/>
            <a:ext cx="399288" cy="6857997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129408" y="2036190"/>
            <a:ext cx="7709534" cy="2105025"/>
          </a:xfrm>
          <a:prstGeom prst="rect"/>
        </p:spPr>
        <p:txBody>
          <a:bodyPr wrap="square" lIns="0" tIns="106045" rIns="0" bIns="0" rtlCol="0" vert="horz">
            <a:spAutoFit/>
          </a:bodyPr>
          <a:lstStyle/>
          <a:p>
            <a:pPr marL="12700" marR="5080">
              <a:lnSpc>
                <a:spcPts val="5830"/>
              </a:lnSpc>
              <a:spcBef>
                <a:spcPts val="835"/>
              </a:spcBef>
            </a:pPr>
            <a:r>
              <a:rPr dirty="0" sz="5400" spc="-25"/>
              <a:t>MAPS</a:t>
            </a:r>
            <a:r>
              <a:rPr dirty="0" sz="5400" spc="-330"/>
              <a:t> </a:t>
            </a:r>
            <a:r>
              <a:rPr dirty="0" sz="5400" spc="-250"/>
              <a:t>e-</a:t>
            </a:r>
            <a:r>
              <a:rPr dirty="0" sz="5400" spc="-10"/>
              <a:t>Procurement </a:t>
            </a:r>
            <a:r>
              <a:rPr dirty="0" sz="5400"/>
              <a:t>Supplementary</a:t>
            </a:r>
            <a:r>
              <a:rPr dirty="0" sz="5400" spc="229"/>
              <a:t> </a:t>
            </a:r>
            <a:r>
              <a:rPr dirty="0" sz="5400" spc="-155"/>
              <a:t>Module</a:t>
            </a:r>
            <a:endParaRPr sz="5400"/>
          </a:p>
          <a:p>
            <a:pPr marL="12700">
              <a:lnSpc>
                <a:spcPct val="100000"/>
              </a:lnSpc>
              <a:spcBef>
                <a:spcPts val="615"/>
              </a:spcBef>
            </a:pPr>
            <a:r>
              <a:rPr dirty="0" sz="2800" spc="-40" b="0">
                <a:latin typeface="Century Gothic"/>
                <a:cs typeface="Century Gothic"/>
              </a:rPr>
              <a:t>APPN</a:t>
            </a:r>
            <a:r>
              <a:rPr dirty="0" sz="2800" spc="-100" b="0">
                <a:latin typeface="Century Gothic"/>
                <a:cs typeface="Century Gothic"/>
              </a:rPr>
              <a:t> </a:t>
            </a:r>
            <a:r>
              <a:rPr dirty="0" sz="2800" spc="-120" b="0">
                <a:latin typeface="Century Gothic"/>
                <a:cs typeface="Century Gothic"/>
              </a:rPr>
              <a:t>November</a:t>
            </a:r>
            <a:r>
              <a:rPr dirty="0" sz="2800" spc="-75" b="0">
                <a:latin typeface="Century Gothic"/>
                <a:cs typeface="Century Gothic"/>
              </a:rPr>
              <a:t> </a:t>
            </a:r>
            <a:r>
              <a:rPr dirty="0" sz="2800" spc="-20" b="0">
                <a:latin typeface="Century Gothic"/>
                <a:cs typeface="Century Gothic"/>
              </a:rPr>
              <a:t>2024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045"/>
              </a:lnSpc>
            </a:pPr>
            <a:r>
              <a:rPr dirty="0"/>
              <a:t>For</a:t>
            </a:r>
            <a:r>
              <a:rPr dirty="0" spc="-15"/>
              <a:t> </a:t>
            </a:r>
            <a:r>
              <a:rPr dirty="0" spc="-10"/>
              <a:t>Official</a:t>
            </a:r>
            <a:r>
              <a:rPr dirty="0" spc="-1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/>
              <a:t>-</a:t>
            </a:r>
            <a:r>
              <a:rPr dirty="0" spc="-15"/>
              <a:t> </a:t>
            </a:r>
            <a:r>
              <a:rPr dirty="0"/>
              <a:t>À</a:t>
            </a:r>
            <a:r>
              <a:rPr dirty="0" spc="-10"/>
              <a:t> </a:t>
            </a:r>
            <a:r>
              <a:rPr dirty="0"/>
              <a:t>usage</a:t>
            </a:r>
            <a:r>
              <a:rPr dirty="0" spc="-15"/>
              <a:t> </a:t>
            </a:r>
            <a:r>
              <a:rPr dirty="0" spc="-10"/>
              <a:t>officiel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623392"/>
            <a:ext cx="4363085" cy="69723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Topics</a:t>
            </a:r>
            <a:r>
              <a:rPr dirty="0" spc="15"/>
              <a:t> </a:t>
            </a:r>
            <a:r>
              <a:rPr dirty="0"/>
              <a:t>in</a:t>
            </a:r>
            <a:r>
              <a:rPr dirty="0" spc="35"/>
              <a:t> </a:t>
            </a:r>
            <a:r>
              <a:rPr dirty="0" spc="114"/>
              <a:t>Pillar</a:t>
            </a:r>
            <a:r>
              <a:rPr dirty="0" spc="35"/>
              <a:t> </a:t>
            </a:r>
            <a:r>
              <a:rPr dirty="0" spc="-25"/>
              <a:t>II</a:t>
            </a:r>
          </a:p>
        </p:txBody>
      </p:sp>
      <p:grpSp>
        <p:nvGrpSpPr>
          <p:cNvPr id="3" name="object 3" descr=""/>
          <p:cNvGrpSpPr/>
          <p:nvPr/>
        </p:nvGrpSpPr>
        <p:grpSpPr>
          <a:xfrm>
            <a:off x="1332230" y="1559813"/>
            <a:ext cx="10201910" cy="4498975"/>
            <a:chOff x="1332230" y="1559813"/>
            <a:chExt cx="10201910" cy="4498975"/>
          </a:xfrm>
        </p:grpSpPr>
        <p:sp>
          <p:nvSpPr>
            <p:cNvPr id="4" name="object 4" descr=""/>
            <p:cNvSpPr/>
            <p:nvPr/>
          </p:nvSpPr>
          <p:spPr>
            <a:xfrm>
              <a:off x="1338580" y="1566163"/>
              <a:ext cx="944880" cy="4486275"/>
            </a:xfrm>
            <a:custGeom>
              <a:avLst/>
              <a:gdLst/>
              <a:ahLst/>
              <a:cxnLst/>
              <a:rect l="l" t="t" r="r" b="b"/>
              <a:pathLst>
                <a:path w="944880" h="4486275">
                  <a:moveTo>
                    <a:pt x="15239" y="0"/>
                  </a:moveTo>
                  <a:lnTo>
                    <a:pt x="49024" y="34287"/>
                  </a:lnTo>
                  <a:lnTo>
                    <a:pt x="82184" y="68956"/>
                  </a:lnTo>
                  <a:lnTo>
                    <a:pt x="114717" y="104000"/>
                  </a:lnTo>
                  <a:lnTo>
                    <a:pt x="146625" y="139411"/>
                  </a:lnTo>
                  <a:lnTo>
                    <a:pt x="177908" y="175182"/>
                  </a:lnTo>
                  <a:lnTo>
                    <a:pt x="208564" y="211306"/>
                  </a:lnTo>
                  <a:lnTo>
                    <a:pt x="238595" y="247777"/>
                  </a:lnTo>
                  <a:lnTo>
                    <a:pt x="268001" y="284586"/>
                  </a:lnTo>
                  <a:lnTo>
                    <a:pt x="296781" y="321727"/>
                  </a:lnTo>
                  <a:lnTo>
                    <a:pt x="324935" y="359193"/>
                  </a:lnTo>
                  <a:lnTo>
                    <a:pt x="352463" y="396976"/>
                  </a:lnTo>
                  <a:lnTo>
                    <a:pt x="379366" y="435069"/>
                  </a:lnTo>
                  <a:lnTo>
                    <a:pt x="405643" y="473466"/>
                  </a:lnTo>
                  <a:lnTo>
                    <a:pt x="431295" y="512158"/>
                  </a:lnTo>
                  <a:lnTo>
                    <a:pt x="456321" y="551140"/>
                  </a:lnTo>
                  <a:lnTo>
                    <a:pt x="480721" y="590403"/>
                  </a:lnTo>
                  <a:lnTo>
                    <a:pt x="504495" y="629941"/>
                  </a:lnTo>
                  <a:lnTo>
                    <a:pt x="527644" y="669747"/>
                  </a:lnTo>
                  <a:lnTo>
                    <a:pt x="550168" y="709812"/>
                  </a:lnTo>
                  <a:lnTo>
                    <a:pt x="572065" y="750131"/>
                  </a:lnTo>
                  <a:lnTo>
                    <a:pt x="593337" y="790697"/>
                  </a:lnTo>
                  <a:lnTo>
                    <a:pt x="613984" y="831501"/>
                  </a:lnTo>
                  <a:lnTo>
                    <a:pt x="634004" y="872537"/>
                  </a:lnTo>
                  <a:lnTo>
                    <a:pt x="653399" y="913798"/>
                  </a:lnTo>
                  <a:lnTo>
                    <a:pt x="672169" y="955276"/>
                  </a:lnTo>
                  <a:lnTo>
                    <a:pt x="690312" y="996965"/>
                  </a:lnTo>
                  <a:lnTo>
                    <a:pt x="707831" y="1038857"/>
                  </a:lnTo>
                  <a:lnTo>
                    <a:pt x="724723" y="1080945"/>
                  </a:lnTo>
                  <a:lnTo>
                    <a:pt x="740990" y="1123223"/>
                  </a:lnTo>
                  <a:lnTo>
                    <a:pt x="756631" y="1165682"/>
                  </a:lnTo>
                  <a:lnTo>
                    <a:pt x="771647" y="1208316"/>
                  </a:lnTo>
                  <a:lnTo>
                    <a:pt x="786036" y="1251118"/>
                  </a:lnTo>
                  <a:lnTo>
                    <a:pt x="799801" y="1294080"/>
                  </a:lnTo>
                  <a:lnTo>
                    <a:pt x="812939" y="1337196"/>
                  </a:lnTo>
                  <a:lnTo>
                    <a:pt x="825452" y="1380457"/>
                  </a:lnTo>
                  <a:lnTo>
                    <a:pt x="837339" y="1423858"/>
                  </a:lnTo>
                  <a:lnTo>
                    <a:pt x="848601" y="1467391"/>
                  </a:lnTo>
                  <a:lnTo>
                    <a:pt x="859237" y="1511049"/>
                  </a:lnTo>
                  <a:lnTo>
                    <a:pt x="869247" y="1554824"/>
                  </a:lnTo>
                  <a:lnTo>
                    <a:pt x="878632" y="1598710"/>
                  </a:lnTo>
                  <a:lnTo>
                    <a:pt x="887391" y="1642700"/>
                  </a:lnTo>
                  <a:lnTo>
                    <a:pt x="895525" y="1686786"/>
                  </a:lnTo>
                  <a:lnTo>
                    <a:pt x="903032" y="1730961"/>
                  </a:lnTo>
                  <a:lnTo>
                    <a:pt x="909914" y="1775218"/>
                  </a:lnTo>
                  <a:lnTo>
                    <a:pt x="916171" y="1819550"/>
                  </a:lnTo>
                  <a:lnTo>
                    <a:pt x="921802" y="1863949"/>
                  </a:lnTo>
                  <a:lnTo>
                    <a:pt x="926807" y="1908410"/>
                  </a:lnTo>
                  <a:lnTo>
                    <a:pt x="931186" y="1952924"/>
                  </a:lnTo>
                  <a:lnTo>
                    <a:pt x="934940" y="1997484"/>
                  </a:lnTo>
                  <a:lnTo>
                    <a:pt x="938069" y="2042083"/>
                  </a:lnTo>
                  <a:lnTo>
                    <a:pt x="940571" y="2086715"/>
                  </a:lnTo>
                  <a:lnTo>
                    <a:pt x="942448" y="2131371"/>
                  </a:lnTo>
                  <a:lnTo>
                    <a:pt x="943699" y="2176046"/>
                  </a:lnTo>
                  <a:lnTo>
                    <a:pt x="944325" y="2220731"/>
                  </a:lnTo>
                  <a:lnTo>
                    <a:pt x="944325" y="2265419"/>
                  </a:lnTo>
                  <a:lnTo>
                    <a:pt x="943699" y="2310104"/>
                  </a:lnTo>
                  <a:lnTo>
                    <a:pt x="942448" y="2354779"/>
                  </a:lnTo>
                  <a:lnTo>
                    <a:pt x="940571" y="2399435"/>
                  </a:lnTo>
                  <a:lnTo>
                    <a:pt x="938069" y="2444067"/>
                  </a:lnTo>
                  <a:lnTo>
                    <a:pt x="934940" y="2488666"/>
                  </a:lnTo>
                  <a:lnTo>
                    <a:pt x="931186" y="2533227"/>
                  </a:lnTo>
                  <a:lnTo>
                    <a:pt x="926807" y="2577741"/>
                  </a:lnTo>
                  <a:lnTo>
                    <a:pt x="921802" y="2622201"/>
                  </a:lnTo>
                  <a:lnTo>
                    <a:pt x="916171" y="2666601"/>
                  </a:lnTo>
                  <a:lnTo>
                    <a:pt x="909914" y="2710933"/>
                  </a:lnTo>
                  <a:lnTo>
                    <a:pt x="903032" y="2755190"/>
                  </a:lnTo>
                  <a:lnTo>
                    <a:pt x="895525" y="2799365"/>
                  </a:lnTo>
                  <a:lnTo>
                    <a:pt x="887391" y="2843451"/>
                  </a:lnTo>
                  <a:lnTo>
                    <a:pt x="878632" y="2887440"/>
                  </a:lnTo>
                  <a:lnTo>
                    <a:pt x="869247" y="2931327"/>
                  </a:lnTo>
                  <a:lnTo>
                    <a:pt x="859237" y="2975102"/>
                  </a:lnTo>
                  <a:lnTo>
                    <a:pt x="848601" y="3018760"/>
                  </a:lnTo>
                  <a:lnTo>
                    <a:pt x="837339" y="3062293"/>
                  </a:lnTo>
                  <a:lnTo>
                    <a:pt x="825452" y="3105694"/>
                  </a:lnTo>
                  <a:lnTo>
                    <a:pt x="812939" y="3148956"/>
                  </a:lnTo>
                  <a:lnTo>
                    <a:pt x="799801" y="3192072"/>
                  </a:lnTo>
                  <a:lnTo>
                    <a:pt x="786036" y="3235034"/>
                  </a:lnTo>
                  <a:lnTo>
                    <a:pt x="771647" y="3277836"/>
                  </a:lnTo>
                  <a:lnTo>
                    <a:pt x="756631" y="3320470"/>
                  </a:lnTo>
                  <a:lnTo>
                    <a:pt x="740990" y="3362930"/>
                  </a:lnTo>
                  <a:lnTo>
                    <a:pt x="724723" y="3405207"/>
                  </a:lnTo>
                  <a:lnTo>
                    <a:pt x="707831" y="3447296"/>
                  </a:lnTo>
                  <a:lnTo>
                    <a:pt x="690312" y="3489188"/>
                  </a:lnTo>
                  <a:lnTo>
                    <a:pt x="672169" y="3530877"/>
                  </a:lnTo>
                  <a:lnTo>
                    <a:pt x="653399" y="3572355"/>
                  </a:lnTo>
                  <a:lnTo>
                    <a:pt x="634004" y="3613616"/>
                  </a:lnTo>
                  <a:lnTo>
                    <a:pt x="613984" y="3654653"/>
                  </a:lnTo>
                  <a:lnTo>
                    <a:pt x="593337" y="3695457"/>
                  </a:lnTo>
                  <a:lnTo>
                    <a:pt x="572065" y="3736023"/>
                  </a:lnTo>
                  <a:lnTo>
                    <a:pt x="550168" y="3776342"/>
                  </a:lnTo>
                  <a:lnTo>
                    <a:pt x="527644" y="3816408"/>
                  </a:lnTo>
                  <a:lnTo>
                    <a:pt x="504495" y="3856214"/>
                  </a:lnTo>
                  <a:lnTo>
                    <a:pt x="480721" y="3895752"/>
                  </a:lnTo>
                  <a:lnTo>
                    <a:pt x="456321" y="3935015"/>
                  </a:lnTo>
                  <a:lnTo>
                    <a:pt x="431295" y="3973997"/>
                  </a:lnTo>
                  <a:lnTo>
                    <a:pt x="405643" y="4012690"/>
                  </a:lnTo>
                  <a:lnTo>
                    <a:pt x="379366" y="4051087"/>
                  </a:lnTo>
                  <a:lnTo>
                    <a:pt x="352463" y="4089180"/>
                  </a:lnTo>
                  <a:lnTo>
                    <a:pt x="324935" y="4126964"/>
                  </a:lnTo>
                  <a:lnTo>
                    <a:pt x="296781" y="4164430"/>
                  </a:lnTo>
                  <a:lnTo>
                    <a:pt x="268001" y="4201571"/>
                  </a:lnTo>
                  <a:lnTo>
                    <a:pt x="238595" y="4238381"/>
                  </a:lnTo>
                  <a:lnTo>
                    <a:pt x="208564" y="4274851"/>
                  </a:lnTo>
                  <a:lnTo>
                    <a:pt x="177908" y="4310976"/>
                  </a:lnTo>
                  <a:lnTo>
                    <a:pt x="146625" y="4346748"/>
                  </a:lnTo>
                  <a:lnTo>
                    <a:pt x="114717" y="4382159"/>
                  </a:lnTo>
                  <a:lnTo>
                    <a:pt x="82184" y="4417203"/>
                  </a:lnTo>
                  <a:lnTo>
                    <a:pt x="49024" y="4451872"/>
                  </a:lnTo>
                  <a:lnTo>
                    <a:pt x="15239" y="4486160"/>
                  </a:lnTo>
                  <a:lnTo>
                    <a:pt x="0" y="4470908"/>
                  </a:lnTo>
                  <a:lnTo>
                    <a:pt x="33860" y="4436535"/>
                  </a:lnTo>
                  <a:lnTo>
                    <a:pt x="67088" y="4401776"/>
                  </a:lnTo>
                  <a:lnTo>
                    <a:pt x="99683" y="4366639"/>
                  </a:lnTo>
                  <a:lnTo>
                    <a:pt x="131645" y="4331130"/>
                  </a:lnTo>
                  <a:lnTo>
                    <a:pt x="162974" y="4295258"/>
                  </a:lnTo>
                  <a:lnTo>
                    <a:pt x="193670" y="4259028"/>
                  </a:lnTo>
                  <a:lnTo>
                    <a:pt x="223733" y="4222449"/>
                  </a:lnTo>
                  <a:lnTo>
                    <a:pt x="253163" y="4185527"/>
                  </a:lnTo>
                  <a:lnTo>
                    <a:pt x="281961" y="4148270"/>
                  </a:lnTo>
                  <a:lnTo>
                    <a:pt x="310125" y="4110686"/>
                  </a:lnTo>
                  <a:lnTo>
                    <a:pt x="337657" y="4072781"/>
                  </a:lnTo>
                  <a:lnTo>
                    <a:pt x="364555" y="4034563"/>
                  </a:lnTo>
                  <a:lnTo>
                    <a:pt x="390821" y="3996040"/>
                  </a:lnTo>
                  <a:lnTo>
                    <a:pt x="416454" y="3957217"/>
                  </a:lnTo>
                  <a:lnTo>
                    <a:pt x="441454" y="3918103"/>
                  </a:lnTo>
                  <a:lnTo>
                    <a:pt x="465821" y="3878705"/>
                  </a:lnTo>
                  <a:lnTo>
                    <a:pt x="489555" y="3839031"/>
                  </a:lnTo>
                  <a:lnTo>
                    <a:pt x="512656" y="3799087"/>
                  </a:lnTo>
                  <a:lnTo>
                    <a:pt x="535124" y="3758881"/>
                  </a:lnTo>
                  <a:lnTo>
                    <a:pt x="556960" y="3718420"/>
                  </a:lnTo>
                  <a:lnTo>
                    <a:pt x="578162" y="3677711"/>
                  </a:lnTo>
                  <a:lnTo>
                    <a:pt x="598732" y="3636762"/>
                  </a:lnTo>
                  <a:lnTo>
                    <a:pt x="618669" y="3595580"/>
                  </a:lnTo>
                  <a:lnTo>
                    <a:pt x="637972" y="3554172"/>
                  </a:lnTo>
                  <a:lnTo>
                    <a:pt x="656643" y="3512545"/>
                  </a:lnTo>
                  <a:lnTo>
                    <a:pt x="674681" y="3470708"/>
                  </a:lnTo>
                  <a:lnTo>
                    <a:pt x="692086" y="3428666"/>
                  </a:lnTo>
                  <a:lnTo>
                    <a:pt x="708858" y="3386428"/>
                  </a:lnTo>
                  <a:lnTo>
                    <a:pt x="724997" y="3344000"/>
                  </a:lnTo>
                  <a:lnTo>
                    <a:pt x="740504" y="3301391"/>
                  </a:lnTo>
                  <a:lnTo>
                    <a:pt x="755377" y="3258606"/>
                  </a:lnTo>
                  <a:lnTo>
                    <a:pt x="769617" y="3215654"/>
                  </a:lnTo>
                  <a:lnTo>
                    <a:pt x="783225" y="3172542"/>
                  </a:lnTo>
                  <a:lnTo>
                    <a:pt x="796200" y="3129277"/>
                  </a:lnTo>
                  <a:lnTo>
                    <a:pt x="808541" y="3085867"/>
                  </a:lnTo>
                  <a:lnTo>
                    <a:pt x="820250" y="3042317"/>
                  </a:lnTo>
                  <a:lnTo>
                    <a:pt x="831326" y="2998637"/>
                  </a:lnTo>
                  <a:lnTo>
                    <a:pt x="841769" y="2954833"/>
                  </a:lnTo>
                  <a:lnTo>
                    <a:pt x="851579" y="2910913"/>
                  </a:lnTo>
                  <a:lnTo>
                    <a:pt x="860756" y="2866883"/>
                  </a:lnTo>
                  <a:lnTo>
                    <a:pt x="869301" y="2822751"/>
                  </a:lnTo>
                  <a:lnTo>
                    <a:pt x="877212" y="2778525"/>
                  </a:lnTo>
                  <a:lnTo>
                    <a:pt x="884490" y="2734211"/>
                  </a:lnTo>
                  <a:lnTo>
                    <a:pt x="891136" y="2689817"/>
                  </a:lnTo>
                  <a:lnTo>
                    <a:pt x="897149" y="2645350"/>
                  </a:lnTo>
                  <a:lnTo>
                    <a:pt x="902528" y="2600818"/>
                  </a:lnTo>
                  <a:lnTo>
                    <a:pt x="907275" y="2556227"/>
                  </a:lnTo>
                  <a:lnTo>
                    <a:pt x="911389" y="2511586"/>
                  </a:lnTo>
                  <a:lnTo>
                    <a:pt x="914870" y="2466900"/>
                  </a:lnTo>
                  <a:lnTo>
                    <a:pt x="917718" y="2422179"/>
                  </a:lnTo>
                  <a:lnTo>
                    <a:pt x="919933" y="2377428"/>
                  </a:lnTo>
                  <a:lnTo>
                    <a:pt x="921516" y="2332655"/>
                  </a:lnTo>
                  <a:lnTo>
                    <a:pt x="922465" y="2287868"/>
                  </a:lnTo>
                  <a:lnTo>
                    <a:pt x="922781" y="2243073"/>
                  </a:lnTo>
                  <a:lnTo>
                    <a:pt x="922465" y="2198279"/>
                  </a:lnTo>
                  <a:lnTo>
                    <a:pt x="921516" y="2153492"/>
                  </a:lnTo>
                  <a:lnTo>
                    <a:pt x="919933" y="2108719"/>
                  </a:lnTo>
                  <a:lnTo>
                    <a:pt x="917718" y="2063968"/>
                  </a:lnTo>
                  <a:lnTo>
                    <a:pt x="914870" y="2019247"/>
                  </a:lnTo>
                  <a:lnTo>
                    <a:pt x="911389" y="1974561"/>
                  </a:lnTo>
                  <a:lnTo>
                    <a:pt x="907275" y="1929920"/>
                  </a:lnTo>
                  <a:lnTo>
                    <a:pt x="902528" y="1885329"/>
                  </a:lnTo>
                  <a:lnTo>
                    <a:pt x="897149" y="1840797"/>
                  </a:lnTo>
                  <a:lnTo>
                    <a:pt x="891136" y="1796330"/>
                  </a:lnTo>
                  <a:lnTo>
                    <a:pt x="884490" y="1751936"/>
                  </a:lnTo>
                  <a:lnTo>
                    <a:pt x="877212" y="1707622"/>
                  </a:lnTo>
                  <a:lnTo>
                    <a:pt x="869301" y="1663396"/>
                  </a:lnTo>
                  <a:lnTo>
                    <a:pt x="860756" y="1619264"/>
                  </a:lnTo>
                  <a:lnTo>
                    <a:pt x="851579" y="1575234"/>
                  </a:lnTo>
                  <a:lnTo>
                    <a:pt x="841769" y="1531314"/>
                  </a:lnTo>
                  <a:lnTo>
                    <a:pt x="831326" y="1487510"/>
                  </a:lnTo>
                  <a:lnTo>
                    <a:pt x="820250" y="1443830"/>
                  </a:lnTo>
                  <a:lnTo>
                    <a:pt x="808541" y="1400280"/>
                  </a:lnTo>
                  <a:lnTo>
                    <a:pt x="796200" y="1356870"/>
                  </a:lnTo>
                  <a:lnTo>
                    <a:pt x="783225" y="1313605"/>
                  </a:lnTo>
                  <a:lnTo>
                    <a:pt x="769617" y="1270493"/>
                  </a:lnTo>
                  <a:lnTo>
                    <a:pt x="755377" y="1227541"/>
                  </a:lnTo>
                  <a:lnTo>
                    <a:pt x="740504" y="1184756"/>
                  </a:lnTo>
                  <a:lnTo>
                    <a:pt x="724997" y="1142147"/>
                  </a:lnTo>
                  <a:lnTo>
                    <a:pt x="708858" y="1099719"/>
                  </a:lnTo>
                  <a:lnTo>
                    <a:pt x="692086" y="1057481"/>
                  </a:lnTo>
                  <a:lnTo>
                    <a:pt x="674681" y="1015439"/>
                  </a:lnTo>
                  <a:lnTo>
                    <a:pt x="656643" y="973602"/>
                  </a:lnTo>
                  <a:lnTo>
                    <a:pt x="637972" y="931975"/>
                  </a:lnTo>
                  <a:lnTo>
                    <a:pt x="618669" y="890567"/>
                  </a:lnTo>
                  <a:lnTo>
                    <a:pt x="598732" y="849385"/>
                  </a:lnTo>
                  <a:lnTo>
                    <a:pt x="578162" y="808436"/>
                  </a:lnTo>
                  <a:lnTo>
                    <a:pt x="556960" y="767727"/>
                  </a:lnTo>
                  <a:lnTo>
                    <a:pt x="535124" y="727266"/>
                  </a:lnTo>
                  <a:lnTo>
                    <a:pt x="512656" y="687060"/>
                  </a:lnTo>
                  <a:lnTo>
                    <a:pt x="489555" y="647116"/>
                  </a:lnTo>
                  <a:lnTo>
                    <a:pt x="465821" y="607442"/>
                  </a:lnTo>
                  <a:lnTo>
                    <a:pt x="441454" y="568044"/>
                  </a:lnTo>
                  <a:lnTo>
                    <a:pt x="416454" y="528930"/>
                  </a:lnTo>
                  <a:lnTo>
                    <a:pt x="390821" y="490107"/>
                  </a:lnTo>
                  <a:lnTo>
                    <a:pt x="364555" y="451584"/>
                  </a:lnTo>
                  <a:lnTo>
                    <a:pt x="337657" y="413366"/>
                  </a:lnTo>
                  <a:lnTo>
                    <a:pt x="310125" y="375461"/>
                  </a:lnTo>
                  <a:lnTo>
                    <a:pt x="281961" y="337877"/>
                  </a:lnTo>
                  <a:lnTo>
                    <a:pt x="253163" y="300620"/>
                  </a:lnTo>
                  <a:lnTo>
                    <a:pt x="223733" y="263698"/>
                  </a:lnTo>
                  <a:lnTo>
                    <a:pt x="193670" y="227119"/>
                  </a:lnTo>
                  <a:lnTo>
                    <a:pt x="162974" y="190889"/>
                  </a:lnTo>
                  <a:lnTo>
                    <a:pt x="131645" y="155017"/>
                  </a:lnTo>
                  <a:lnTo>
                    <a:pt x="99683" y="119508"/>
                  </a:lnTo>
                  <a:lnTo>
                    <a:pt x="67088" y="84371"/>
                  </a:lnTo>
                  <a:lnTo>
                    <a:pt x="33860" y="49612"/>
                  </a:lnTo>
                  <a:lnTo>
                    <a:pt x="0" y="15239"/>
                  </a:lnTo>
                  <a:lnTo>
                    <a:pt x="15239" y="0"/>
                  </a:lnTo>
                  <a:close/>
                </a:path>
              </a:pathLst>
            </a:custGeom>
            <a:ln w="12700">
              <a:solidFill>
                <a:srgbClr val="0DAB7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1799844" y="1815084"/>
              <a:ext cx="9728200" cy="725805"/>
            </a:xfrm>
            <a:custGeom>
              <a:avLst/>
              <a:gdLst/>
              <a:ahLst/>
              <a:cxnLst/>
              <a:rect l="l" t="t" r="r" b="b"/>
              <a:pathLst>
                <a:path w="9728200" h="725805">
                  <a:moveTo>
                    <a:pt x="9727692" y="0"/>
                  </a:moveTo>
                  <a:lnTo>
                    <a:pt x="0" y="0"/>
                  </a:lnTo>
                  <a:lnTo>
                    <a:pt x="0" y="725424"/>
                  </a:lnTo>
                  <a:lnTo>
                    <a:pt x="9727692" y="725424"/>
                  </a:lnTo>
                  <a:lnTo>
                    <a:pt x="9727692" y="0"/>
                  </a:lnTo>
                  <a:close/>
                </a:path>
              </a:pathLst>
            </a:custGeom>
            <a:solidFill>
              <a:srgbClr val="0DAB7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799844" y="1815084"/>
              <a:ext cx="9728200" cy="725805"/>
            </a:xfrm>
            <a:custGeom>
              <a:avLst/>
              <a:gdLst/>
              <a:ahLst/>
              <a:cxnLst/>
              <a:rect l="l" t="t" r="r" b="b"/>
              <a:pathLst>
                <a:path w="9728200" h="725805">
                  <a:moveTo>
                    <a:pt x="0" y="725424"/>
                  </a:moveTo>
                  <a:lnTo>
                    <a:pt x="9727692" y="725424"/>
                  </a:lnTo>
                  <a:lnTo>
                    <a:pt x="9727692" y="0"/>
                  </a:lnTo>
                  <a:lnTo>
                    <a:pt x="0" y="0"/>
                  </a:lnTo>
                  <a:lnTo>
                    <a:pt x="0" y="725424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1345692" y="1725168"/>
              <a:ext cx="906780" cy="905510"/>
            </a:xfrm>
            <a:custGeom>
              <a:avLst/>
              <a:gdLst/>
              <a:ahLst/>
              <a:cxnLst/>
              <a:rect l="l" t="t" r="r" b="b"/>
              <a:pathLst>
                <a:path w="906780" h="905510">
                  <a:moveTo>
                    <a:pt x="453390" y="0"/>
                  </a:moveTo>
                  <a:lnTo>
                    <a:pt x="403980" y="2656"/>
                  </a:lnTo>
                  <a:lnTo>
                    <a:pt x="356114" y="10441"/>
                  </a:lnTo>
                  <a:lnTo>
                    <a:pt x="310066" y="23079"/>
                  </a:lnTo>
                  <a:lnTo>
                    <a:pt x="266115" y="40293"/>
                  </a:lnTo>
                  <a:lnTo>
                    <a:pt x="224536" y="61806"/>
                  </a:lnTo>
                  <a:lnTo>
                    <a:pt x="185604" y="87343"/>
                  </a:lnTo>
                  <a:lnTo>
                    <a:pt x="149598" y="116627"/>
                  </a:lnTo>
                  <a:lnTo>
                    <a:pt x="116793" y="149381"/>
                  </a:lnTo>
                  <a:lnTo>
                    <a:pt x="87465" y="185330"/>
                  </a:lnTo>
                  <a:lnTo>
                    <a:pt x="61891" y="224197"/>
                  </a:lnTo>
                  <a:lnTo>
                    <a:pt x="40347" y="265705"/>
                  </a:lnTo>
                  <a:lnTo>
                    <a:pt x="23109" y="309579"/>
                  </a:lnTo>
                  <a:lnTo>
                    <a:pt x="10455" y="355541"/>
                  </a:lnTo>
                  <a:lnTo>
                    <a:pt x="2659" y="403316"/>
                  </a:lnTo>
                  <a:lnTo>
                    <a:pt x="0" y="452628"/>
                  </a:lnTo>
                  <a:lnTo>
                    <a:pt x="2659" y="501939"/>
                  </a:lnTo>
                  <a:lnTo>
                    <a:pt x="10455" y="549714"/>
                  </a:lnTo>
                  <a:lnTo>
                    <a:pt x="23109" y="595676"/>
                  </a:lnTo>
                  <a:lnTo>
                    <a:pt x="40347" y="639550"/>
                  </a:lnTo>
                  <a:lnTo>
                    <a:pt x="61891" y="681058"/>
                  </a:lnTo>
                  <a:lnTo>
                    <a:pt x="87465" y="719925"/>
                  </a:lnTo>
                  <a:lnTo>
                    <a:pt x="116793" y="755874"/>
                  </a:lnTo>
                  <a:lnTo>
                    <a:pt x="149598" y="788628"/>
                  </a:lnTo>
                  <a:lnTo>
                    <a:pt x="185604" y="817912"/>
                  </a:lnTo>
                  <a:lnTo>
                    <a:pt x="224536" y="843449"/>
                  </a:lnTo>
                  <a:lnTo>
                    <a:pt x="266115" y="864962"/>
                  </a:lnTo>
                  <a:lnTo>
                    <a:pt x="310066" y="882176"/>
                  </a:lnTo>
                  <a:lnTo>
                    <a:pt x="356114" y="894814"/>
                  </a:lnTo>
                  <a:lnTo>
                    <a:pt x="403980" y="902599"/>
                  </a:lnTo>
                  <a:lnTo>
                    <a:pt x="453390" y="905256"/>
                  </a:lnTo>
                  <a:lnTo>
                    <a:pt x="502799" y="902599"/>
                  </a:lnTo>
                  <a:lnTo>
                    <a:pt x="550665" y="894814"/>
                  </a:lnTo>
                  <a:lnTo>
                    <a:pt x="596713" y="882176"/>
                  </a:lnTo>
                  <a:lnTo>
                    <a:pt x="640664" y="864962"/>
                  </a:lnTo>
                  <a:lnTo>
                    <a:pt x="682244" y="843449"/>
                  </a:lnTo>
                  <a:lnTo>
                    <a:pt x="721175" y="817912"/>
                  </a:lnTo>
                  <a:lnTo>
                    <a:pt x="757181" y="788628"/>
                  </a:lnTo>
                  <a:lnTo>
                    <a:pt x="789986" y="755874"/>
                  </a:lnTo>
                  <a:lnTo>
                    <a:pt x="819314" y="719925"/>
                  </a:lnTo>
                  <a:lnTo>
                    <a:pt x="844888" y="681058"/>
                  </a:lnTo>
                  <a:lnTo>
                    <a:pt x="866432" y="639550"/>
                  </a:lnTo>
                  <a:lnTo>
                    <a:pt x="883670" y="595676"/>
                  </a:lnTo>
                  <a:lnTo>
                    <a:pt x="896324" y="549714"/>
                  </a:lnTo>
                  <a:lnTo>
                    <a:pt x="904120" y="501939"/>
                  </a:lnTo>
                  <a:lnTo>
                    <a:pt x="906780" y="452628"/>
                  </a:lnTo>
                  <a:lnTo>
                    <a:pt x="904120" y="403316"/>
                  </a:lnTo>
                  <a:lnTo>
                    <a:pt x="896324" y="355541"/>
                  </a:lnTo>
                  <a:lnTo>
                    <a:pt x="883670" y="309579"/>
                  </a:lnTo>
                  <a:lnTo>
                    <a:pt x="866432" y="265705"/>
                  </a:lnTo>
                  <a:lnTo>
                    <a:pt x="844888" y="224197"/>
                  </a:lnTo>
                  <a:lnTo>
                    <a:pt x="819314" y="185330"/>
                  </a:lnTo>
                  <a:lnTo>
                    <a:pt x="789986" y="149381"/>
                  </a:lnTo>
                  <a:lnTo>
                    <a:pt x="757181" y="116627"/>
                  </a:lnTo>
                  <a:lnTo>
                    <a:pt x="721175" y="87343"/>
                  </a:lnTo>
                  <a:lnTo>
                    <a:pt x="682244" y="61806"/>
                  </a:lnTo>
                  <a:lnTo>
                    <a:pt x="640664" y="40293"/>
                  </a:lnTo>
                  <a:lnTo>
                    <a:pt x="596713" y="23079"/>
                  </a:lnTo>
                  <a:lnTo>
                    <a:pt x="550665" y="10441"/>
                  </a:lnTo>
                  <a:lnTo>
                    <a:pt x="502799" y="2656"/>
                  </a:lnTo>
                  <a:lnTo>
                    <a:pt x="45339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1345692" y="1725168"/>
              <a:ext cx="906780" cy="905510"/>
            </a:xfrm>
            <a:custGeom>
              <a:avLst/>
              <a:gdLst/>
              <a:ahLst/>
              <a:cxnLst/>
              <a:rect l="l" t="t" r="r" b="b"/>
              <a:pathLst>
                <a:path w="906780" h="905510">
                  <a:moveTo>
                    <a:pt x="0" y="452628"/>
                  </a:moveTo>
                  <a:lnTo>
                    <a:pt x="2659" y="403316"/>
                  </a:lnTo>
                  <a:lnTo>
                    <a:pt x="10455" y="355541"/>
                  </a:lnTo>
                  <a:lnTo>
                    <a:pt x="23109" y="309579"/>
                  </a:lnTo>
                  <a:lnTo>
                    <a:pt x="40347" y="265705"/>
                  </a:lnTo>
                  <a:lnTo>
                    <a:pt x="61891" y="224197"/>
                  </a:lnTo>
                  <a:lnTo>
                    <a:pt x="87465" y="185330"/>
                  </a:lnTo>
                  <a:lnTo>
                    <a:pt x="116793" y="149381"/>
                  </a:lnTo>
                  <a:lnTo>
                    <a:pt x="149598" y="116627"/>
                  </a:lnTo>
                  <a:lnTo>
                    <a:pt x="185604" y="87343"/>
                  </a:lnTo>
                  <a:lnTo>
                    <a:pt x="224536" y="61806"/>
                  </a:lnTo>
                  <a:lnTo>
                    <a:pt x="266115" y="40293"/>
                  </a:lnTo>
                  <a:lnTo>
                    <a:pt x="310066" y="23079"/>
                  </a:lnTo>
                  <a:lnTo>
                    <a:pt x="356114" y="10441"/>
                  </a:lnTo>
                  <a:lnTo>
                    <a:pt x="403980" y="2656"/>
                  </a:lnTo>
                  <a:lnTo>
                    <a:pt x="453390" y="0"/>
                  </a:lnTo>
                  <a:lnTo>
                    <a:pt x="502799" y="2656"/>
                  </a:lnTo>
                  <a:lnTo>
                    <a:pt x="550665" y="10441"/>
                  </a:lnTo>
                  <a:lnTo>
                    <a:pt x="596713" y="23079"/>
                  </a:lnTo>
                  <a:lnTo>
                    <a:pt x="640664" y="40293"/>
                  </a:lnTo>
                  <a:lnTo>
                    <a:pt x="682244" y="61806"/>
                  </a:lnTo>
                  <a:lnTo>
                    <a:pt x="721175" y="87343"/>
                  </a:lnTo>
                  <a:lnTo>
                    <a:pt x="757181" y="116627"/>
                  </a:lnTo>
                  <a:lnTo>
                    <a:pt x="789986" y="149381"/>
                  </a:lnTo>
                  <a:lnTo>
                    <a:pt x="819314" y="185330"/>
                  </a:lnTo>
                  <a:lnTo>
                    <a:pt x="844888" y="224197"/>
                  </a:lnTo>
                  <a:lnTo>
                    <a:pt x="866432" y="265705"/>
                  </a:lnTo>
                  <a:lnTo>
                    <a:pt x="883670" y="309579"/>
                  </a:lnTo>
                  <a:lnTo>
                    <a:pt x="896324" y="355541"/>
                  </a:lnTo>
                  <a:lnTo>
                    <a:pt x="904120" y="403316"/>
                  </a:lnTo>
                  <a:lnTo>
                    <a:pt x="906780" y="452628"/>
                  </a:lnTo>
                  <a:lnTo>
                    <a:pt x="904120" y="501939"/>
                  </a:lnTo>
                  <a:lnTo>
                    <a:pt x="896324" y="549714"/>
                  </a:lnTo>
                  <a:lnTo>
                    <a:pt x="883670" y="595676"/>
                  </a:lnTo>
                  <a:lnTo>
                    <a:pt x="866432" y="639550"/>
                  </a:lnTo>
                  <a:lnTo>
                    <a:pt x="844888" y="681058"/>
                  </a:lnTo>
                  <a:lnTo>
                    <a:pt x="819314" y="719925"/>
                  </a:lnTo>
                  <a:lnTo>
                    <a:pt x="789986" y="755874"/>
                  </a:lnTo>
                  <a:lnTo>
                    <a:pt x="757181" y="788628"/>
                  </a:lnTo>
                  <a:lnTo>
                    <a:pt x="721175" y="817912"/>
                  </a:lnTo>
                  <a:lnTo>
                    <a:pt x="682244" y="843449"/>
                  </a:lnTo>
                  <a:lnTo>
                    <a:pt x="640664" y="864962"/>
                  </a:lnTo>
                  <a:lnTo>
                    <a:pt x="596713" y="882176"/>
                  </a:lnTo>
                  <a:lnTo>
                    <a:pt x="550665" y="894814"/>
                  </a:lnTo>
                  <a:lnTo>
                    <a:pt x="502799" y="902599"/>
                  </a:lnTo>
                  <a:lnTo>
                    <a:pt x="453390" y="905256"/>
                  </a:lnTo>
                  <a:lnTo>
                    <a:pt x="403980" y="902599"/>
                  </a:lnTo>
                  <a:lnTo>
                    <a:pt x="356114" y="894814"/>
                  </a:lnTo>
                  <a:lnTo>
                    <a:pt x="310066" y="882176"/>
                  </a:lnTo>
                  <a:lnTo>
                    <a:pt x="266115" y="864962"/>
                  </a:lnTo>
                  <a:lnTo>
                    <a:pt x="224536" y="843449"/>
                  </a:lnTo>
                  <a:lnTo>
                    <a:pt x="185604" y="817912"/>
                  </a:lnTo>
                  <a:lnTo>
                    <a:pt x="149598" y="788628"/>
                  </a:lnTo>
                  <a:lnTo>
                    <a:pt x="116793" y="755874"/>
                  </a:lnTo>
                  <a:lnTo>
                    <a:pt x="87465" y="719925"/>
                  </a:lnTo>
                  <a:lnTo>
                    <a:pt x="61891" y="681058"/>
                  </a:lnTo>
                  <a:lnTo>
                    <a:pt x="40347" y="639550"/>
                  </a:lnTo>
                  <a:lnTo>
                    <a:pt x="23109" y="595676"/>
                  </a:lnTo>
                  <a:lnTo>
                    <a:pt x="10455" y="549714"/>
                  </a:lnTo>
                  <a:lnTo>
                    <a:pt x="2659" y="501939"/>
                  </a:lnTo>
                  <a:lnTo>
                    <a:pt x="0" y="452628"/>
                  </a:lnTo>
                  <a:close/>
                </a:path>
              </a:pathLst>
            </a:custGeom>
            <a:ln w="12700">
              <a:solidFill>
                <a:srgbClr val="0DAB7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2214372" y="2903219"/>
              <a:ext cx="9313545" cy="725805"/>
            </a:xfrm>
            <a:custGeom>
              <a:avLst/>
              <a:gdLst/>
              <a:ahLst/>
              <a:cxnLst/>
              <a:rect l="l" t="t" r="r" b="b"/>
              <a:pathLst>
                <a:path w="9313545" h="725804">
                  <a:moveTo>
                    <a:pt x="9313164" y="0"/>
                  </a:moveTo>
                  <a:lnTo>
                    <a:pt x="0" y="0"/>
                  </a:lnTo>
                  <a:lnTo>
                    <a:pt x="0" y="725423"/>
                  </a:lnTo>
                  <a:lnTo>
                    <a:pt x="9313164" y="725423"/>
                  </a:lnTo>
                  <a:lnTo>
                    <a:pt x="9313164" y="0"/>
                  </a:lnTo>
                  <a:close/>
                </a:path>
              </a:pathLst>
            </a:custGeom>
            <a:solidFill>
              <a:srgbClr val="099DD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214372" y="2903219"/>
              <a:ext cx="9313545" cy="725805"/>
            </a:xfrm>
            <a:custGeom>
              <a:avLst/>
              <a:gdLst/>
              <a:ahLst/>
              <a:cxnLst/>
              <a:rect l="l" t="t" r="r" b="b"/>
              <a:pathLst>
                <a:path w="9313545" h="725804">
                  <a:moveTo>
                    <a:pt x="0" y="725423"/>
                  </a:moveTo>
                  <a:lnTo>
                    <a:pt x="9313164" y="725423"/>
                  </a:lnTo>
                  <a:lnTo>
                    <a:pt x="9313164" y="0"/>
                  </a:lnTo>
                  <a:lnTo>
                    <a:pt x="0" y="0"/>
                  </a:lnTo>
                  <a:lnTo>
                    <a:pt x="0" y="725423"/>
                  </a:lnTo>
                  <a:close/>
                </a:path>
              </a:pathLst>
            </a:custGeom>
            <a:ln w="1269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1761744" y="2813303"/>
              <a:ext cx="906780" cy="905510"/>
            </a:xfrm>
            <a:custGeom>
              <a:avLst/>
              <a:gdLst/>
              <a:ahLst/>
              <a:cxnLst/>
              <a:rect l="l" t="t" r="r" b="b"/>
              <a:pathLst>
                <a:path w="906780" h="905510">
                  <a:moveTo>
                    <a:pt x="453389" y="0"/>
                  </a:moveTo>
                  <a:lnTo>
                    <a:pt x="403980" y="2656"/>
                  </a:lnTo>
                  <a:lnTo>
                    <a:pt x="356114" y="10441"/>
                  </a:lnTo>
                  <a:lnTo>
                    <a:pt x="310066" y="23079"/>
                  </a:lnTo>
                  <a:lnTo>
                    <a:pt x="266115" y="40293"/>
                  </a:lnTo>
                  <a:lnTo>
                    <a:pt x="224536" y="61806"/>
                  </a:lnTo>
                  <a:lnTo>
                    <a:pt x="185604" y="87343"/>
                  </a:lnTo>
                  <a:lnTo>
                    <a:pt x="149598" y="116627"/>
                  </a:lnTo>
                  <a:lnTo>
                    <a:pt x="116793" y="149381"/>
                  </a:lnTo>
                  <a:lnTo>
                    <a:pt x="87465" y="185330"/>
                  </a:lnTo>
                  <a:lnTo>
                    <a:pt x="61891" y="224197"/>
                  </a:lnTo>
                  <a:lnTo>
                    <a:pt x="40347" y="265705"/>
                  </a:lnTo>
                  <a:lnTo>
                    <a:pt x="23109" y="309579"/>
                  </a:lnTo>
                  <a:lnTo>
                    <a:pt x="10455" y="355541"/>
                  </a:lnTo>
                  <a:lnTo>
                    <a:pt x="2659" y="403316"/>
                  </a:lnTo>
                  <a:lnTo>
                    <a:pt x="0" y="452628"/>
                  </a:lnTo>
                  <a:lnTo>
                    <a:pt x="2659" y="501939"/>
                  </a:lnTo>
                  <a:lnTo>
                    <a:pt x="10455" y="549714"/>
                  </a:lnTo>
                  <a:lnTo>
                    <a:pt x="23109" y="595676"/>
                  </a:lnTo>
                  <a:lnTo>
                    <a:pt x="40347" y="639550"/>
                  </a:lnTo>
                  <a:lnTo>
                    <a:pt x="61891" y="681058"/>
                  </a:lnTo>
                  <a:lnTo>
                    <a:pt x="87465" y="719925"/>
                  </a:lnTo>
                  <a:lnTo>
                    <a:pt x="116793" y="755874"/>
                  </a:lnTo>
                  <a:lnTo>
                    <a:pt x="149598" y="788628"/>
                  </a:lnTo>
                  <a:lnTo>
                    <a:pt x="185604" y="817912"/>
                  </a:lnTo>
                  <a:lnTo>
                    <a:pt x="224536" y="843449"/>
                  </a:lnTo>
                  <a:lnTo>
                    <a:pt x="266115" y="864962"/>
                  </a:lnTo>
                  <a:lnTo>
                    <a:pt x="310066" y="882176"/>
                  </a:lnTo>
                  <a:lnTo>
                    <a:pt x="356114" y="894814"/>
                  </a:lnTo>
                  <a:lnTo>
                    <a:pt x="403980" y="902599"/>
                  </a:lnTo>
                  <a:lnTo>
                    <a:pt x="453389" y="905256"/>
                  </a:lnTo>
                  <a:lnTo>
                    <a:pt x="502799" y="902599"/>
                  </a:lnTo>
                  <a:lnTo>
                    <a:pt x="550665" y="894814"/>
                  </a:lnTo>
                  <a:lnTo>
                    <a:pt x="596713" y="882176"/>
                  </a:lnTo>
                  <a:lnTo>
                    <a:pt x="640664" y="864962"/>
                  </a:lnTo>
                  <a:lnTo>
                    <a:pt x="682244" y="843449"/>
                  </a:lnTo>
                  <a:lnTo>
                    <a:pt x="721175" y="817912"/>
                  </a:lnTo>
                  <a:lnTo>
                    <a:pt x="757181" y="788628"/>
                  </a:lnTo>
                  <a:lnTo>
                    <a:pt x="789986" y="755874"/>
                  </a:lnTo>
                  <a:lnTo>
                    <a:pt x="819314" y="719925"/>
                  </a:lnTo>
                  <a:lnTo>
                    <a:pt x="844888" y="681058"/>
                  </a:lnTo>
                  <a:lnTo>
                    <a:pt x="866432" y="639550"/>
                  </a:lnTo>
                  <a:lnTo>
                    <a:pt x="883670" y="595676"/>
                  </a:lnTo>
                  <a:lnTo>
                    <a:pt x="896324" y="549714"/>
                  </a:lnTo>
                  <a:lnTo>
                    <a:pt x="904120" y="501939"/>
                  </a:lnTo>
                  <a:lnTo>
                    <a:pt x="906780" y="452628"/>
                  </a:lnTo>
                  <a:lnTo>
                    <a:pt x="904120" y="403316"/>
                  </a:lnTo>
                  <a:lnTo>
                    <a:pt x="896324" y="355541"/>
                  </a:lnTo>
                  <a:lnTo>
                    <a:pt x="883670" y="309579"/>
                  </a:lnTo>
                  <a:lnTo>
                    <a:pt x="866432" y="265705"/>
                  </a:lnTo>
                  <a:lnTo>
                    <a:pt x="844888" y="224197"/>
                  </a:lnTo>
                  <a:lnTo>
                    <a:pt x="819314" y="185330"/>
                  </a:lnTo>
                  <a:lnTo>
                    <a:pt x="789986" y="149381"/>
                  </a:lnTo>
                  <a:lnTo>
                    <a:pt x="757181" y="116627"/>
                  </a:lnTo>
                  <a:lnTo>
                    <a:pt x="721175" y="87343"/>
                  </a:lnTo>
                  <a:lnTo>
                    <a:pt x="682244" y="61806"/>
                  </a:lnTo>
                  <a:lnTo>
                    <a:pt x="640664" y="40293"/>
                  </a:lnTo>
                  <a:lnTo>
                    <a:pt x="596713" y="23079"/>
                  </a:lnTo>
                  <a:lnTo>
                    <a:pt x="550665" y="10441"/>
                  </a:lnTo>
                  <a:lnTo>
                    <a:pt x="502799" y="2656"/>
                  </a:lnTo>
                  <a:lnTo>
                    <a:pt x="45338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1761744" y="2813303"/>
              <a:ext cx="906780" cy="905510"/>
            </a:xfrm>
            <a:custGeom>
              <a:avLst/>
              <a:gdLst/>
              <a:ahLst/>
              <a:cxnLst/>
              <a:rect l="l" t="t" r="r" b="b"/>
              <a:pathLst>
                <a:path w="906780" h="905510">
                  <a:moveTo>
                    <a:pt x="0" y="452628"/>
                  </a:moveTo>
                  <a:lnTo>
                    <a:pt x="2659" y="403316"/>
                  </a:lnTo>
                  <a:lnTo>
                    <a:pt x="10455" y="355541"/>
                  </a:lnTo>
                  <a:lnTo>
                    <a:pt x="23109" y="309579"/>
                  </a:lnTo>
                  <a:lnTo>
                    <a:pt x="40347" y="265705"/>
                  </a:lnTo>
                  <a:lnTo>
                    <a:pt x="61891" y="224197"/>
                  </a:lnTo>
                  <a:lnTo>
                    <a:pt x="87465" y="185330"/>
                  </a:lnTo>
                  <a:lnTo>
                    <a:pt x="116793" y="149381"/>
                  </a:lnTo>
                  <a:lnTo>
                    <a:pt x="149598" y="116627"/>
                  </a:lnTo>
                  <a:lnTo>
                    <a:pt x="185604" y="87343"/>
                  </a:lnTo>
                  <a:lnTo>
                    <a:pt x="224536" y="61806"/>
                  </a:lnTo>
                  <a:lnTo>
                    <a:pt x="266115" y="40293"/>
                  </a:lnTo>
                  <a:lnTo>
                    <a:pt x="310066" y="23079"/>
                  </a:lnTo>
                  <a:lnTo>
                    <a:pt x="356114" y="10441"/>
                  </a:lnTo>
                  <a:lnTo>
                    <a:pt x="403980" y="2656"/>
                  </a:lnTo>
                  <a:lnTo>
                    <a:pt x="453389" y="0"/>
                  </a:lnTo>
                  <a:lnTo>
                    <a:pt x="502799" y="2656"/>
                  </a:lnTo>
                  <a:lnTo>
                    <a:pt x="550665" y="10441"/>
                  </a:lnTo>
                  <a:lnTo>
                    <a:pt x="596713" y="23079"/>
                  </a:lnTo>
                  <a:lnTo>
                    <a:pt x="640664" y="40293"/>
                  </a:lnTo>
                  <a:lnTo>
                    <a:pt x="682244" y="61806"/>
                  </a:lnTo>
                  <a:lnTo>
                    <a:pt x="721175" y="87343"/>
                  </a:lnTo>
                  <a:lnTo>
                    <a:pt x="757181" y="116627"/>
                  </a:lnTo>
                  <a:lnTo>
                    <a:pt x="789986" y="149381"/>
                  </a:lnTo>
                  <a:lnTo>
                    <a:pt x="819314" y="185330"/>
                  </a:lnTo>
                  <a:lnTo>
                    <a:pt x="844888" y="224197"/>
                  </a:lnTo>
                  <a:lnTo>
                    <a:pt x="866432" y="265705"/>
                  </a:lnTo>
                  <a:lnTo>
                    <a:pt x="883670" y="309579"/>
                  </a:lnTo>
                  <a:lnTo>
                    <a:pt x="896324" y="355541"/>
                  </a:lnTo>
                  <a:lnTo>
                    <a:pt x="904120" y="403316"/>
                  </a:lnTo>
                  <a:lnTo>
                    <a:pt x="906780" y="452628"/>
                  </a:lnTo>
                  <a:lnTo>
                    <a:pt x="904120" y="501939"/>
                  </a:lnTo>
                  <a:lnTo>
                    <a:pt x="896324" y="549714"/>
                  </a:lnTo>
                  <a:lnTo>
                    <a:pt x="883670" y="595676"/>
                  </a:lnTo>
                  <a:lnTo>
                    <a:pt x="866432" y="639550"/>
                  </a:lnTo>
                  <a:lnTo>
                    <a:pt x="844888" y="681058"/>
                  </a:lnTo>
                  <a:lnTo>
                    <a:pt x="819314" y="719925"/>
                  </a:lnTo>
                  <a:lnTo>
                    <a:pt x="789986" y="755874"/>
                  </a:lnTo>
                  <a:lnTo>
                    <a:pt x="757181" y="788628"/>
                  </a:lnTo>
                  <a:lnTo>
                    <a:pt x="721175" y="817912"/>
                  </a:lnTo>
                  <a:lnTo>
                    <a:pt x="682244" y="843449"/>
                  </a:lnTo>
                  <a:lnTo>
                    <a:pt x="640664" y="864962"/>
                  </a:lnTo>
                  <a:lnTo>
                    <a:pt x="596713" y="882176"/>
                  </a:lnTo>
                  <a:lnTo>
                    <a:pt x="550665" y="894814"/>
                  </a:lnTo>
                  <a:lnTo>
                    <a:pt x="502799" y="902599"/>
                  </a:lnTo>
                  <a:lnTo>
                    <a:pt x="453389" y="905256"/>
                  </a:lnTo>
                  <a:lnTo>
                    <a:pt x="403980" y="902599"/>
                  </a:lnTo>
                  <a:lnTo>
                    <a:pt x="356114" y="894814"/>
                  </a:lnTo>
                  <a:lnTo>
                    <a:pt x="310066" y="882176"/>
                  </a:lnTo>
                  <a:lnTo>
                    <a:pt x="266115" y="864962"/>
                  </a:lnTo>
                  <a:lnTo>
                    <a:pt x="224536" y="843449"/>
                  </a:lnTo>
                  <a:lnTo>
                    <a:pt x="185604" y="817912"/>
                  </a:lnTo>
                  <a:lnTo>
                    <a:pt x="149598" y="788628"/>
                  </a:lnTo>
                  <a:lnTo>
                    <a:pt x="116793" y="755874"/>
                  </a:lnTo>
                  <a:lnTo>
                    <a:pt x="87465" y="719925"/>
                  </a:lnTo>
                  <a:lnTo>
                    <a:pt x="61891" y="681058"/>
                  </a:lnTo>
                  <a:lnTo>
                    <a:pt x="40347" y="639550"/>
                  </a:lnTo>
                  <a:lnTo>
                    <a:pt x="23109" y="595676"/>
                  </a:lnTo>
                  <a:lnTo>
                    <a:pt x="10455" y="549714"/>
                  </a:lnTo>
                  <a:lnTo>
                    <a:pt x="2659" y="501939"/>
                  </a:lnTo>
                  <a:lnTo>
                    <a:pt x="0" y="452628"/>
                  </a:lnTo>
                  <a:close/>
                </a:path>
              </a:pathLst>
            </a:custGeom>
            <a:ln w="12700">
              <a:solidFill>
                <a:srgbClr val="099DD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2214372" y="3991356"/>
              <a:ext cx="9313545" cy="723900"/>
            </a:xfrm>
            <a:custGeom>
              <a:avLst/>
              <a:gdLst/>
              <a:ahLst/>
              <a:cxnLst/>
              <a:rect l="l" t="t" r="r" b="b"/>
              <a:pathLst>
                <a:path w="9313545" h="723900">
                  <a:moveTo>
                    <a:pt x="9313164" y="0"/>
                  </a:moveTo>
                  <a:lnTo>
                    <a:pt x="0" y="0"/>
                  </a:lnTo>
                  <a:lnTo>
                    <a:pt x="0" y="723900"/>
                  </a:lnTo>
                  <a:lnTo>
                    <a:pt x="9313164" y="723900"/>
                  </a:lnTo>
                  <a:lnTo>
                    <a:pt x="9313164" y="0"/>
                  </a:lnTo>
                  <a:close/>
                </a:path>
              </a:pathLst>
            </a:custGeom>
            <a:solidFill>
              <a:srgbClr val="AC5D9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2214372" y="3991356"/>
              <a:ext cx="9313545" cy="723900"/>
            </a:xfrm>
            <a:custGeom>
              <a:avLst/>
              <a:gdLst/>
              <a:ahLst/>
              <a:cxnLst/>
              <a:rect l="l" t="t" r="r" b="b"/>
              <a:pathLst>
                <a:path w="9313545" h="723900">
                  <a:moveTo>
                    <a:pt x="0" y="723900"/>
                  </a:moveTo>
                  <a:lnTo>
                    <a:pt x="9313164" y="723900"/>
                  </a:lnTo>
                  <a:lnTo>
                    <a:pt x="9313164" y="0"/>
                  </a:lnTo>
                  <a:lnTo>
                    <a:pt x="0" y="0"/>
                  </a:lnTo>
                  <a:lnTo>
                    <a:pt x="0" y="723900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1761744" y="3899915"/>
              <a:ext cx="906780" cy="906780"/>
            </a:xfrm>
            <a:custGeom>
              <a:avLst/>
              <a:gdLst/>
              <a:ahLst/>
              <a:cxnLst/>
              <a:rect l="l" t="t" r="r" b="b"/>
              <a:pathLst>
                <a:path w="906780" h="906779">
                  <a:moveTo>
                    <a:pt x="453389" y="0"/>
                  </a:moveTo>
                  <a:lnTo>
                    <a:pt x="407026" y="2340"/>
                  </a:lnTo>
                  <a:lnTo>
                    <a:pt x="362003" y="9209"/>
                  </a:lnTo>
                  <a:lnTo>
                    <a:pt x="318549" y="20379"/>
                  </a:lnTo>
                  <a:lnTo>
                    <a:pt x="276891" y="35623"/>
                  </a:lnTo>
                  <a:lnTo>
                    <a:pt x="237258" y="54712"/>
                  </a:lnTo>
                  <a:lnTo>
                    <a:pt x="199876" y="77420"/>
                  </a:lnTo>
                  <a:lnTo>
                    <a:pt x="164973" y="103518"/>
                  </a:lnTo>
                  <a:lnTo>
                    <a:pt x="132778" y="132778"/>
                  </a:lnTo>
                  <a:lnTo>
                    <a:pt x="103518" y="164973"/>
                  </a:lnTo>
                  <a:lnTo>
                    <a:pt x="77420" y="199876"/>
                  </a:lnTo>
                  <a:lnTo>
                    <a:pt x="54712" y="237258"/>
                  </a:lnTo>
                  <a:lnTo>
                    <a:pt x="35623" y="276891"/>
                  </a:lnTo>
                  <a:lnTo>
                    <a:pt x="20379" y="318549"/>
                  </a:lnTo>
                  <a:lnTo>
                    <a:pt x="9209" y="362003"/>
                  </a:lnTo>
                  <a:lnTo>
                    <a:pt x="2340" y="407026"/>
                  </a:lnTo>
                  <a:lnTo>
                    <a:pt x="0" y="453389"/>
                  </a:lnTo>
                  <a:lnTo>
                    <a:pt x="2340" y="499753"/>
                  </a:lnTo>
                  <a:lnTo>
                    <a:pt x="9209" y="544776"/>
                  </a:lnTo>
                  <a:lnTo>
                    <a:pt x="20379" y="588230"/>
                  </a:lnTo>
                  <a:lnTo>
                    <a:pt x="35623" y="629888"/>
                  </a:lnTo>
                  <a:lnTo>
                    <a:pt x="54712" y="669521"/>
                  </a:lnTo>
                  <a:lnTo>
                    <a:pt x="77420" y="706903"/>
                  </a:lnTo>
                  <a:lnTo>
                    <a:pt x="103518" y="741806"/>
                  </a:lnTo>
                  <a:lnTo>
                    <a:pt x="132778" y="774001"/>
                  </a:lnTo>
                  <a:lnTo>
                    <a:pt x="164973" y="803261"/>
                  </a:lnTo>
                  <a:lnTo>
                    <a:pt x="199876" y="829359"/>
                  </a:lnTo>
                  <a:lnTo>
                    <a:pt x="237258" y="852067"/>
                  </a:lnTo>
                  <a:lnTo>
                    <a:pt x="276891" y="871156"/>
                  </a:lnTo>
                  <a:lnTo>
                    <a:pt x="318549" y="886400"/>
                  </a:lnTo>
                  <a:lnTo>
                    <a:pt x="362003" y="897570"/>
                  </a:lnTo>
                  <a:lnTo>
                    <a:pt x="407026" y="904439"/>
                  </a:lnTo>
                  <a:lnTo>
                    <a:pt x="453389" y="906779"/>
                  </a:lnTo>
                  <a:lnTo>
                    <a:pt x="499753" y="904439"/>
                  </a:lnTo>
                  <a:lnTo>
                    <a:pt x="544776" y="897570"/>
                  </a:lnTo>
                  <a:lnTo>
                    <a:pt x="588230" y="886400"/>
                  </a:lnTo>
                  <a:lnTo>
                    <a:pt x="629888" y="871156"/>
                  </a:lnTo>
                  <a:lnTo>
                    <a:pt x="669521" y="852067"/>
                  </a:lnTo>
                  <a:lnTo>
                    <a:pt x="706903" y="829359"/>
                  </a:lnTo>
                  <a:lnTo>
                    <a:pt x="741806" y="803261"/>
                  </a:lnTo>
                  <a:lnTo>
                    <a:pt x="774001" y="774001"/>
                  </a:lnTo>
                  <a:lnTo>
                    <a:pt x="803261" y="741806"/>
                  </a:lnTo>
                  <a:lnTo>
                    <a:pt x="829359" y="706903"/>
                  </a:lnTo>
                  <a:lnTo>
                    <a:pt x="852067" y="669521"/>
                  </a:lnTo>
                  <a:lnTo>
                    <a:pt x="871156" y="629888"/>
                  </a:lnTo>
                  <a:lnTo>
                    <a:pt x="886400" y="588230"/>
                  </a:lnTo>
                  <a:lnTo>
                    <a:pt x="897570" y="544776"/>
                  </a:lnTo>
                  <a:lnTo>
                    <a:pt x="904439" y="499753"/>
                  </a:lnTo>
                  <a:lnTo>
                    <a:pt x="906780" y="453389"/>
                  </a:lnTo>
                  <a:lnTo>
                    <a:pt x="904439" y="407026"/>
                  </a:lnTo>
                  <a:lnTo>
                    <a:pt x="897570" y="362003"/>
                  </a:lnTo>
                  <a:lnTo>
                    <a:pt x="886400" y="318549"/>
                  </a:lnTo>
                  <a:lnTo>
                    <a:pt x="871156" y="276891"/>
                  </a:lnTo>
                  <a:lnTo>
                    <a:pt x="852067" y="237258"/>
                  </a:lnTo>
                  <a:lnTo>
                    <a:pt x="829359" y="199876"/>
                  </a:lnTo>
                  <a:lnTo>
                    <a:pt x="803261" y="164973"/>
                  </a:lnTo>
                  <a:lnTo>
                    <a:pt x="774001" y="132778"/>
                  </a:lnTo>
                  <a:lnTo>
                    <a:pt x="741806" y="103518"/>
                  </a:lnTo>
                  <a:lnTo>
                    <a:pt x="706903" y="77420"/>
                  </a:lnTo>
                  <a:lnTo>
                    <a:pt x="669521" y="54712"/>
                  </a:lnTo>
                  <a:lnTo>
                    <a:pt x="629888" y="35623"/>
                  </a:lnTo>
                  <a:lnTo>
                    <a:pt x="588230" y="20379"/>
                  </a:lnTo>
                  <a:lnTo>
                    <a:pt x="544776" y="9209"/>
                  </a:lnTo>
                  <a:lnTo>
                    <a:pt x="499753" y="2340"/>
                  </a:lnTo>
                  <a:lnTo>
                    <a:pt x="45338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1761744" y="3899915"/>
              <a:ext cx="906780" cy="906780"/>
            </a:xfrm>
            <a:custGeom>
              <a:avLst/>
              <a:gdLst/>
              <a:ahLst/>
              <a:cxnLst/>
              <a:rect l="l" t="t" r="r" b="b"/>
              <a:pathLst>
                <a:path w="906780" h="906779">
                  <a:moveTo>
                    <a:pt x="0" y="453389"/>
                  </a:moveTo>
                  <a:lnTo>
                    <a:pt x="2340" y="407026"/>
                  </a:lnTo>
                  <a:lnTo>
                    <a:pt x="9209" y="362003"/>
                  </a:lnTo>
                  <a:lnTo>
                    <a:pt x="20379" y="318549"/>
                  </a:lnTo>
                  <a:lnTo>
                    <a:pt x="35623" y="276891"/>
                  </a:lnTo>
                  <a:lnTo>
                    <a:pt x="54712" y="237258"/>
                  </a:lnTo>
                  <a:lnTo>
                    <a:pt x="77420" y="199876"/>
                  </a:lnTo>
                  <a:lnTo>
                    <a:pt x="103518" y="164973"/>
                  </a:lnTo>
                  <a:lnTo>
                    <a:pt x="132778" y="132778"/>
                  </a:lnTo>
                  <a:lnTo>
                    <a:pt x="164973" y="103518"/>
                  </a:lnTo>
                  <a:lnTo>
                    <a:pt x="199876" y="77420"/>
                  </a:lnTo>
                  <a:lnTo>
                    <a:pt x="237258" y="54712"/>
                  </a:lnTo>
                  <a:lnTo>
                    <a:pt x="276891" y="35623"/>
                  </a:lnTo>
                  <a:lnTo>
                    <a:pt x="318549" y="20379"/>
                  </a:lnTo>
                  <a:lnTo>
                    <a:pt x="362003" y="9209"/>
                  </a:lnTo>
                  <a:lnTo>
                    <a:pt x="407026" y="2340"/>
                  </a:lnTo>
                  <a:lnTo>
                    <a:pt x="453389" y="0"/>
                  </a:lnTo>
                  <a:lnTo>
                    <a:pt x="499753" y="2340"/>
                  </a:lnTo>
                  <a:lnTo>
                    <a:pt x="544776" y="9209"/>
                  </a:lnTo>
                  <a:lnTo>
                    <a:pt x="588230" y="20379"/>
                  </a:lnTo>
                  <a:lnTo>
                    <a:pt x="629888" y="35623"/>
                  </a:lnTo>
                  <a:lnTo>
                    <a:pt x="669521" y="54712"/>
                  </a:lnTo>
                  <a:lnTo>
                    <a:pt x="706903" y="77420"/>
                  </a:lnTo>
                  <a:lnTo>
                    <a:pt x="741806" y="103518"/>
                  </a:lnTo>
                  <a:lnTo>
                    <a:pt x="774001" y="132778"/>
                  </a:lnTo>
                  <a:lnTo>
                    <a:pt x="803261" y="164973"/>
                  </a:lnTo>
                  <a:lnTo>
                    <a:pt x="829359" y="199876"/>
                  </a:lnTo>
                  <a:lnTo>
                    <a:pt x="852067" y="237258"/>
                  </a:lnTo>
                  <a:lnTo>
                    <a:pt x="871156" y="276891"/>
                  </a:lnTo>
                  <a:lnTo>
                    <a:pt x="886400" y="318549"/>
                  </a:lnTo>
                  <a:lnTo>
                    <a:pt x="897570" y="362003"/>
                  </a:lnTo>
                  <a:lnTo>
                    <a:pt x="904439" y="407026"/>
                  </a:lnTo>
                  <a:lnTo>
                    <a:pt x="906780" y="453389"/>
                  </a:lnTo>
                  <a:lnTo>
                    <a:pt x="904439" y="499753"/>
                  </a:lnTo>
                  <a:lnTo>
                    <a:pt x="897570" y="544776"/>
                  </a:lnTo>
                  <a:lnTo>
                    <a:pt x="886400" y="588230"/>
                  </a:lnTo>
                  <a:lnTo>
                    <a:pt x="871156" y="629888"/>
                  </a:lnTo>
                  <a:lnTo>
                    <a:pt x="852067" y="669521"/>
                  </a:lnTo>
                  <a:lnTo>
                    <a:pt x="829359" y="706903"/>
                  </a:lnTo>
                  <a:lnTo>
                    <a:pt x="803261" y="741806"/>
                  </a:lnTo>
                  <a:lnTo>
                    <a:pt x="774001" y="774001"/>
                  </a:lnTo>
                  <a:lnTo>
                    <a:pt x="741806" y="803261"/>
                  </a:lnTo>
                  <a:lnTo>
                    <a:pt x="706903" y="829359"/>
                  </a:lnTo>
                  <a:lnTo>
                    <a:pt x="669521" y="852067"/>
                  </a:lnTo>
                  <a:lnTo>
                    <a:pt x="629888" y="871156"/>
                  </a:lnTo>
                  <a:lnTo>
                    <a:pt x="588230" y="886400"/>
                  </a:lnTo>
                  <a:lnTo>
                    <a:pt x="544776" y="897570"/>
                  </a:lnTo>
                  <a:lnTo>
                    <a:pt x="499753" y="904439"/>
                  </a:lnTo>
                  <a:lnTo>
                    <a:pt x="453389" y="906779"/>
                  </a:lnTo>
                  <a:lnTo>
                    <a:pt x="407026" y="904439"/>
                  </a:lnTo>
                  <a:lnTo>
                    <a:pt x="362003" y="897570"/>
                  </a:lnTo>
                  <a:lnTo>
                    <a:pt x="318549" y="886400"/>
                  </a:lnTo>
                  <a:lnTo>
                    <a:pt x="276891" y="871156"/>
                  </a:lnTo>
                  <a:lnTo>
                    <a:pt x="237258" y="852067"/>
                  </a:lnTo>
                  <a:lnTo>
                    <a:pt x="199876" y="829359"/>
                  </a:lnTo>
                  <a:lnTo>
                    <a:pt x="164973" y="803261"/>
                  </a:lnTo>
                  <a:lnTo>
                    <a:pt x="132778" y="774001"/>
                  </a:lnTo>
                  <a:lnTo>
                    <a:pt x="103518" y="741806"/>
                  </a:lnTo>
                  <a:lnTo>
                    <a:pt x="77420" y="706903"/>
                  </a:lnTo>
                  <a:lnTo>
                    <a:pt x="54712" y="669521"/>
                  </a:lnTo>
                  <a:lnTo>
                    <a:pt x="35623" y="629888"/>
                  </a:lnTo>
                  <a:lnTo>
                    <a:pt x="20379" y="588230"/>
                  </a:lnTo>
                  <a:lnTo>
                    <a:pt x="9209" y="544776"/>
                  </a:lnTo>
                  <a:lnTo>
                    <a:pt x="2340" y="499753"/>
                  </a:lnTo>
                  <a:lnTo>
                    <a:pt x="0" y="453389"/>
                  </a:lnTo>
                  <a:close/>
                </a:path>
              </a:pathLst>
            </a:custGeom>
            <a:ln w="12700">
              <a:solidFill>
                <a:srgbClr val="AC5D9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1799844" y="5077967"/>
              <a:ext cx="9728200" cy="725805"/>
            </a:xfrm>
            <a:custGeom>
              <a:avLst/>
              <a:gdLst/>
              <a:ahLst/>
              <a:cxnLst/>
              <a:rect l="l" t="t" r="r" b="b"/>
              <a:pathLst>
                <a:path w="9728200" h="725804">
                  <a:moveTo>
                    <a:pt x="9727692" y="0"/>
                  </a:moveTo>
                  <a:lnTo>
                    <a:pt x="0" y="0"/>
                  </a:lnTo>
                  <a:lnTo>
                    <a:pt x="0" y="725423"/>
                  </a:lnTo>
                  <a:lnTo>
                    <a:pt x="9727692" y="725423"/>
                  </a:lnTo>
                  <a:lnTo>
                    <a:pt x="9727692" y="0"/>
                  </a:lnTo>
                  <a:close/>
                </a:path>
              </a:pathLst>
            </a:custGeom>
            <a:solidFill>
              <a:srgbClr val="E2791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1799844" y="5077967"/>
              <a:ext cx="9728200" cy="725805"/>
            </a:xfrm>
            <a:custGeom>
              <a:avLst/>
              <a:gdLst/>
              <a:ahLst/>
              <a:cxnLst/>
              <a:rect l="l" t="t" r="r" b="b"/>
              <a:pathLst>
                <a:path w="9728200" h="725804">
                  <a:moveTo>
                    <a:pt x="0" y="725423"/>
                  </a:moveTo>
                  <a:lnTo>
                    <a:pt x="9727692" y="725423"/>
                  </a:lnTo>
                  <a:lnTo>
                    <a:pt x="9727692" y="0"/>
                  </a:lnTo>
                  <a:lnTo>
                    <a:pt x="0" y="0"/>
                  </a:lnTo>
                  <a:lnTo>
                    <a:pt x="0" y="725423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 descr=""/>
          <p:cNvSpPr txBox="1"/>
          <p:nvPr/>
        </p:nvSpPr>
        <p:spPr>
          <a:xfrm>
            <a:off x="2362326" y="1784730"/>
            <a:ext cx="9018270" cy="3942715"/>
          </a:xfrm>
          <a:prstGeom prst="rect">
            <a:avLst/>
          </a:prstGeom>
        </p:spPr>
        <p:txBody>
          <a:bodyPr wrap="square" lIns="0" tIns="43180" rIns="0" bIns="0" rtlCol="0" vert="horz">
            <a:spAutoFit/>
          </a:bodyPr>
          <a:lstStyle/>
          <a:p>
            <a:pPr marL="12700" marR="5080">
              <a:lnSpc>
                <a:spcPts val="2700"/>
              </a:lnSpc>
              <a:spcBef>
                <a:spcPts val="340"/>
              </a:spcBef>
            </a:pPr>
            <a:r>
              <a:rPr dirty="0" sz="2400" spc="-50">
                <a:solidFill>
                  <a:srgbClr val="FFFFFF"/>
                </a:solidFill>
                <a:latin typeface="Century Gothic"/>
                <a:cs typeface="Century Gothic"/>
              </a:rPr>
              <a:t>Does</a:t>
            </a:r>
            <a:r>
              <a:rPr dirty="0" sz="2400" spc="-12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100">
                <a:solidFill>
                  <a:srgbClr val="FFFFFF"/>
                </a:solidFill>
                <a:latin typeface="Century Gothic"/>
                <a:cs typeface="Century Gothic"/>
              </a:rPr>
              <a:t>the</a:t>
            </a:r>
            <a:r>
              <a:rPr dirty="0" sz="2400" spc="-6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55">
                <a:solidFill>
                  <a:srgbClr val="FFFFFF"/>
                </a:solidFill>
                <a:latin typeface="Century Gothic"/>
                <a:cs typeface="Century Gothic"/>
              </a:rPr>
              <a:t>e-</a:t>
            </a:r>
            <a:r>
              <a:rPr dirty="0" sz="2400" spc="-60">
                <a:solidFill>
                  <a:srgbClr val="FFFFFF"/>
                </a:solidFill>
                <a:latin typeface="Century Gothic"/>
                <a:cs typeface="Century Gothic"/>
              </a:rPr>
              <a:t>Procurement</a:t>
            </a:r>
            <a:r>
              <a:rPr dirty="0" sz="2400" spc="-8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55">
                <a:solidFill>
                  <a:srgbClr val="FFFFFF"/>
                </a:solidFill>
                <a:latin typeface="Century Gothic"/>
                <a:cs typeface="Century Gothic"/>
              </a:rPr>
              <a:t>ecosystem</a:t>
            </a:r>
            <a:r>
              <a:rPr dirty="0" sz="2400" spc="-6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160">
                <a:solidFill>
                  <a:srgbClr val="FFFFFF"/>
                </a:solidFill>
                <a:latin typeface="Century Gothic"/>
                <a:cs typeface="Century Gothic"/>
              </a:rPr>
              <a:t>have</a:t>
            </a:r>
            <a:r>
              <a:rPr dirty="0" sz="2400" spc="-2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204">
                <a:solidFill>
                  <a:srgbClr val="FFFFFF"/>
                </a:solidFill>
                <a:latin typeface="Century Gothic"/>
                <a:cs typeface="Century Gothic"/>
              </a:rPr>
              <a:t>a</a:t>
            </a:r>
            <a:r>
              <a:rPr dirty="0" sz="2400" spc="-1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55">
                <a:solidFill>
                  <a:srgbClr val="FFFFFF"/>
                </a:solidFill>
                <a:latin typeface="Century Gothic"/>
                <a:cs typeface="Century Gothic"/>
              </a:rPr>
              <a:t>well established</a:t>
            </a:r>
            <a:r>
              <a:rPr dirty="0" sz="2400" spc="-6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100">
                <a:solidFill>
                  <a:srgbClr val="FFFFFF"/>
                </a:solidFill>
                <a:latin typeface="Century Gothic"/>
                <a:cs typeface="Century Gothic"/>
              </a:rPr>
              <a:t>and </a:t>
            </a:r>
            <a:r>
              <a:rPr dirty="0" sz="2400" spc="-80">
                <a:solidFill>
                  <a:srgbClr val="FFFFFF"/>
                </a:solidFill>
                <a:latin typeface="Century Gothic"/>
                <a:cs typeface="Century Gothic"/>
              </a:rPr>
              <a:t>operational</a:t>
            </a:r>
            <a:r>
              <a:rPr dirty="0" sz="2400" spc="-9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60" b="1">
                <a:solidFill>
                  <a:srgbClr val="FFFFFF"/>
                </a:solidFill>
                <a:latin typeface="Century Gothic"/>
                <a:cs typeface="Century Gothic"/>
              </a:rPr>
              <a:t>governance</a:t>
            </a:r>
            <a:r>
              <a:rPr dirty="0" sz="2400" spc="-95" b="1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20" b="1">
                <a:solidFill>
                  <a:srgbClr val="FFFFFF"/>
                </a:solidFill>
                <a:latin typeface="Century Gothic"/>
                <a:cs typeface="Century Gothic"/>
              </a:rPr>
              <a:t>and</a:t>
            </a:r>
            <a:r>
              <a:rPr dirty="0" sz="2400" spc="-100" b="1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40" b="1">
                <a:solidFill>
                  <a:srgbClr val="FFFFFF"/>
                </a:solidFill>
                <a:latin typeface="Century Gothic"/>
                <a:cs typeface="Century Gothic"/>
              </a:rPr>
              <a:t>management</a:t>
            </a:r>
            <a:r>
              <a:rPr dirty="0" sz="2400" spc="-85" b="1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10" b="1">
                <a:solidFill>
                  <a:srgbClr val="FFFFFF"/>
                </a:solidFill>
                <a:latin typeface="Century Gothic"/>
                <a:cs typeface="Century Gothic"/>
              </a:rPr>
              <a:t>structure</a:t>
            </a:r>
            <a:r>
              <a:rPr dirty="0" sz="2400" spc="-10">
                <a:solidFill>
                  <a:srgbClr val="FFFFFF"/>
                </a:solidFill>
                <a:latin typeface="Century Gothic"/>
                <a:cs typeface="Century Gothic"/>
              </a:rPr>
              <a:t>?</a:t>
            </a:r>
            <a:endParaRPr sz="24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550">
              <a:latin typeface="Century Gothic"/>
              <a:cs typeface="Century Gothic"/>
            </a:endParaRPr>
          </a:p>
          <a:p>
            <a:pPr marL="427990" marR="556260">
              <a:lnSpc>
                <a:spcPts val="2700"/>
              </a:lnSpc>
            </a:pPr>
            <a:r>
              <a:rPr dirty="0" sz="2400" spc="125">
                <a:solidFill>
                  <a:srgbClr val="FFFFFF"/>
                </a:solidFill>
                <a:latin typeface="Century Gothic"/>
                <a:cs typeface="Century Gothic"/>
              </a:rPr>
              <a:t>Is</a:t>
            </a:r>
            <a:r>
              <a:rPr dirty="0" sz="2400" spc="-7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100">
                <a:solidFill>
                  <a:srgbClr val="FFFFFF"/>
                </a:solidFill>
                <a:latin typeface="Century Gothic"/>
                <a:cs typeface="Century Gothic"/>
              </a:rPr>
              <a:t>the</a:t>
            </a:r>
            <a:r>
              <a:rPr dirty="0" sz="2400" spc="-3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b="1">
                <a:solidFill>
                  <a:srgbClr val="FFFFFF"/>
                </a:solidFill>
                <a:latin typeface="Century Gothic"/>
                <a:cs typeface="Century Gothic"/>
              </a:rPr>
              <a:t>business</a:t>
            </a:r>
            <a:r>
              <a:rPr dirty="0" sz="2400" spc="-25" b="1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35" b="1">
                <a:solidFill>
                  <a:srgbClr val="FFFFFF"/>
                </a:solidFill>
                <a:latin typeface="Century Gothic"/>
                <a:cs typeface="Century Gothic"/>
              </a:rPr>
              <a:t>model</a:t>
            </a:r>
            <a:r>
              <a:rPr dirty="0" sz="2400" spc="-25" b="1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FFFFFF"/>
                </a:solidFill>
                <a:latin typeface="Century Gothic"/>
                <a:cs typeface="Century Gothic"/>
              </a:rPr>
              <a:t>for</a:t>
            </a:r>
            <a:r>
              <a:rPr dirty="0" sz="2400" spc="-4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100">
                <a:solidFill>
                  <a:srgbClr val="FFFFFF"/>
                </a:solidFill>
                <a:latin typeface="Century Gothic"/>
                <a:cs typeface="Century Gothic"/>
              </a:rPr>
              <a:t>the</a:t>
            </a:r>
            <a:r>
              <a:rPr dirty="0" sz="2400" spc="-4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55">
                <a:solidFill>
                  <a:srgbClr val="FFFFFF"/>
                </a:solidFill>
                <a:latin typeface="Century Gothic"/>
                <a:cs typeface="Century Gothic"/>
              </a:rPr>
              <a:t>ecosystem</a:t>
            </a:r>
            <a:r>
              <a:rPr dirty="0" sz="2400" spc="-3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185">
                <a:solidFill>
                  <a:srgbClr val="FFFFFF"/>
                </a:solidFill>
                <a:latin typeface="Century Gothic"/>
                <a:cs typeface="Century Gothic"/>
              </a:rPr>
              <a:t>adequate</a:t>
            </a:r>
            <a:r>
              <a:rPr dirty="0" sz="240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20">
                <a:solidFill>
                  <a:srgbClr val="FFFFFF"/>
                </a:solidFill>
                <a:latin typeface="Century Gothic"/>
                <a:cs typeface="Century Gothic"/>
              </a:rPr>
              <a:t>to</a:t>
            </a:r>
            <a:r>
              <a:rPr dirty="0" sz="2400" spc="-4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25">
                <a:solidFill>
                  <a:srgbClr val="FFFFFF"/>
                </a:solidFill>
                <a:latin typeface="Century Gothic"/>
                <a:cs typeface="Century Gothic"/>
              </a:rPr>
              <a:t>the </a:t>
            </a:r>
            <a:r>
              <a:rPr dirty="0" sz="2400" spc="-90">
                <a:solidFill>
                  <a:srgbClr val="FFFFFF"/>
                </a:solidFill>
                <a:latin typeface="Century Gothic"/>
                <a:cs typeface="Century Gothic"/>
              </a:rPr>
              <a:t>objectives</a:t>
            </a:r>
            <a:r>
              <a:rPr dirty="0" sz="2400" spc="-4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FFFFFF"/>
                </a:solidFill>
                <a:latin typeface="Century Gothic"/>
                <a:cs typeface="Century Gothic"/>
              </a:rPr>
              <a:t>of</a:t>
            </a:r>
            <a:r>
              <a:rPr dirty="0" sz="2400" spc="-4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105">
                <a:solidFill>
                  <a:srgbClr val="FFFFFF"/>
                </a:solidFill>
                <a:latin typeface="Century Gothic"/>
                <a:cs typeface="Century Gothic"/>
              </a:rPr>
              <a:t>the</a:t>
            </a:r>
            <a:r>
              <a:rPr dirty="0" sz="2400" spc="-5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FFFFFF"/>
                </a:solidFill>
                <a:latin typeface="Century Gothic"/>
                <a:cs typeface="Century Gothic"/>
              </a:rPr>
              <a:t>ecosystem?</a:t>
            </a:r>
            <a:endParaRPr sz="24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350">
              <a:latin typeface="Century Gothic"/>
              <a:cs typeface="Century Gothic"/>
            </a:endParaRPr>
          </a:p>
          <a:p>
            <a:pPr marL="427990">
              <a:lnSpc>
                <a:spcPts val="2790"/>
              </a:lnSpc>
            </a:pPr>
            <a:r>
              <a:rPr dirty="0" sz="2400" spc="-65">
                <a:solidFill>
                  <a:srgbClr val="FFFFFF"/>
                </a:solidFill>
                <a:latin typeface="Century Gothic"/>
                <a:cs typeface="Century Gothic"/>
              </a:rPr>
              <a:t>Are</a:t>
            </a:r>
            <a:r>
              <a:rPr dirty="0" sz="2400" spc="-9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b="1">
                <a:solidFill>
                  <a:srgbClr val="FFFFFF"/>
                </a:solidFill>
                <a:latin typeface="Century Gothic"/>
                <a:cs typeface="Century Gothic"/>
              </a:rPr>
              <a:t>funding</a:t>
            </a:r>
            <a:r>
              <a:rPr dirty="0" sz="2400" spc="-55" b="1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165">
                <a:solidFill>
                  <a:srgbClr val="FFFFFF"/>
                </a:solidFill>
                <a:latin typeface="Century Gothic"/>
                <a:cs typeface="Century Gothic"/>
              </a:rPr>
              <a:t>and</a:t>
            </a:r>
            <a:r>
              <a:rPr dirty="0" sz="2400" spc="-2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35">
                <a:solidFill>
                  <a:srgbClr val="FFFFFF"/>
                </a:solidFill>
                <a:latin typeface="Century Gothic"/>
                <a:cs typeface="Century Gothic"/>
              </a:rPr>
              <a:t>other</a:t>
            </a:r>
            <a:r>
              <a:rPr dirty="0" sz="2400" spc="-5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70">
                <a:solidFill>
                  <a:srgbClr val="FFFFFF"/>
                </a:solidFill>
                <a:latin typeface="Century Gothic"/>
                <a:cs typeface="Century Gothic"/>
              </a:rPr>
              <a:t>relevant</a:t>
            </a:r>
            <a:r>
              <a:rPr dirty="0" sz="2400" spc="-5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b="1">
                <a:solidFill>
                  <a:srgbClr val="FFFFFF"/>
                </a:solidFill>
                <a:latin typeface="Century Gothic"/>
                <a:cs typeface="Century Gothic"/>
              </a:rPr>
              <a:t>resources</a:t>
            </a:r>
            <a:r>
              <a:rPr dirty="0" sz="2400" spc="-60" b="1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25">
                <a:solidFill>
                  <a:srgbClr val="FFFFFF"/>
                </a:solidFill>
                <a:latin typeface="Century Gothic"/>
                <a:cs typeface="Century Gothic"/>
              </a:rPr>
              <a:t>sufficient</a:t>
            </a:r>
            <a:r>
              <a:rPr dirty="0" sz="2400" spc="-7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FFFFFF"/>
                </a:solidFill>
                <a:latin typeface="Century Gothic"/>
                <a:cs typeface="Century Gothic"/>
              </a:rPr>
              <a:t>to</a:t>
            </a:r>
            <a:r>
              <a:rPr dirty="0" sz="2400" spc="-6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20">
                <a:solidFill>
                  <a:srgbClr val="FFFFFF"/>
                </a:solidFill>
                <a:latin typeface="Century Gothic"/>
                <a:cs typeface="Century Gothic"/>
              </a:rPr>
              <a:t>meet</a:t>
            </a:r>
            <a:endParaRPr sz="2400">
              <a:latin typeface="Century Gothic"/>
              <a:cs typeface="Century Gothic"/>
            </a:endParaRPr>
          </a:p>
          <a:p>
            <a:pPr marL="427990">
              <a:lnSpc>
                <a:spcPts val="2790"/>
              </a:lnSpc>
            </a:pPr>
            <a:r>
              <a:rPr dirty="0" sz="2400" spc="-50">
                <a:solidFill>
                  <a:srgbClr val="FFFFFF"/>
                </a:solidFill>
                <a:latin typeface="Century Gothic"/>
                <a:cs typeface="Century Gothic"/>
              </a:rPr>
              <a:t>demand?</a:t>
            </a:r>
            <a:endParaRPr sz="24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3000">
              <a:latin typeface="Century Gothic"/>
              <a:cs typeface="Century Gothic"/>
            </a:endParaRPr>
          </a:p>
          <a:p>
            <a:pPr marL="12700" marR="655955">
              <a:lnSpc>
                <a:spcPts val="2240"/>
              </a:lnSpc>
            </a:pPr>
            <a:r>
              <a:rPr dirty="0" sz="2000" spc="-45">
                <a:solidFill>
                  <a:srgbClr val="FFFFFF"/>
                </a:solidFill>
                <a:latin typeface="Century Gothic"/>
                <a:cs typeface="Century Gothic"/>
              </a:rPr>
              <a:t>Are</a:t>
            </a:r>
            <a:r>
              <a:rPr dirty="0" sz="2000" spc="-5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60">
                <a:solidFill>
                  <a:srgbClr val="FFFFFF"/>
                </a:solidFill>
                <a:latin typeface="Century Gothic"/>
                <a:cs typeface="Century Gothic"/>
              </a:rPr>
              <a:t>there </a:t>
            </a:r>
            <a:r>
              <a:rPr dirty="0" sz="2000" spc="-25">
                <a:solidFill>
                  <a:srgbClr val="FFFFFF"/>
                </a:solidFill>
                <a:latin typeface="Century Gothic"/>
                <a:cs typeface="Century Gothic"/>
              </a:rPr>
              <a:t>sufficient</a:t>
            </a:r>
            <a:r>
              <a:rPr dirty="0" sz="2000" spc="-5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70" b="1">
                <a:solidFill>
                  <a:srgbClr val="FFFFFF"/>
                </a:solidFill>
                <a:latin typeface="Century Gothic"/>
                <a:cs typeface="Century Gothic"/>
              </a:rPr>
              <a:t>capacity</a:t>
            </a:r>
            <a:r>
              <a:rPr dirty="0" sz="2000" spc="-45" b="1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20" b="1">
                <a:solidFill>
                  <a:srgbClr val="FFFFFF"/>
                </a:solidFill>
                <a:latin typeface="Century Gothic"/>
                <a:cs typeface="Century Gothic"/>
              </a:rPr>
              <a:t>building</a:t>
            </a:r>
            <a:r>
              <a:rPr dirty="0" sz="2000" spc="-35" b="1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20">
                <a:solidFill>
                  <a:srgbClr val="FFFFFF"/>
                </a:solidFill>
                <a:latin typeface="Century Gothic"/>
                <a:cs typeface="Century Gothic"/>
              </a:rPr>
              <a:t>initiatives</a:t>
            </a:r>
            <a:r>
              <a:rPr dirty="0" sz="2000" spc="-7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as</a:t>
            </a:r>
            <a:r>
              <a:rPr dirty="0" sz="2000" spc="-4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45">
                <a:solidFill>
                  <a:srgbClr val="FFFFFF"/>
                </a:solidFill>
                <a:latin typeface="Century Gothic"/>
                <a:cs typeface="Century Gothic"/>
              </a:rPr>
              <a:t>well</a:t>
            </a:r>
            <a:r>
              <a:rPr dirty="0" sz="2000" spc="-5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as</a:t>
            </a:r>
            <a:r>
              <a:rPr dirty="0" sz="2000" spc="-4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20">
                <a:solidFill>
                  <a:srgbClr val="FFFFFF"/>
                </a:solidFill>
                <a:latin typeface="Century Gothic"/>
                <a:cs typeface="Century Gothic"/>
              </a:rPr>
              <a:t>resources</a:t>
            </a:r>
            <a:r>
              <a:rPr dirty="0" sz="2000" spc="-5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FFFFFF"/>
                </a:solidFill>
                <a:latin typeface="Century Gothic"/>
                <a:cs typeface="Century Gothic"/>
              </a:rPr>
              <a:t>for </a:t>
            </a:r>
            <a:r>
              <a:rPr dirty="0" sz="2000" spc="-145">
                <a:solidFill>
                  <a:srgbClr val="FFFFFF"/>
                </a:solidFill>
                <a:latin typeface="Century Gothic"/>
                <a:cs typeface="Century Gothic"/>
              </a:rPr>
              <a:t>advice</a:t>
            </a:r>
            <a:r>
              <a:rPr dirty="0" sz="2000" spc="-3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130">
                <a:solidFill>
                  <a:srgbClr val="FFFFFF"/>
                </a:solidFill>
                <a:latin typeface="Century Gothic"/>
                <a:cs typeface="Century Gothic"/>
              </a:rPr>
              <a:t>and</a:t>
            </a:r>
            <a:r>
              <a:rPr dirty="0" sz="2000" spc="-2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30">
                <a:solidFill>
                  <a:srgbClr val="FFFFFF"/>
                </a:solidFill>
                <a:latin typeface="Century Gothic"/>
                <a:cs typeface="Century Gothic"/>
              </a:rPr>
              <a:t>assistance</a:t>
            </a:r>
            <a:r>
              <a:rPr dirty="0" sz="2000" spc="-11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in</a:t>
            </a:r>
            <a:r>
              <a:rPr dirty="0" sz="2000" spc="-8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155">
                <a:solidFill>
                  <a:srgbClr val="FFFFFF"/>
                </a:solidFill>
                <a:latin typeface="Century Gothic"/>
                <a:cs typeface="Century Gothic"/>
              </a:rPr>
              <a:t>place</a:t>
            </a:r>
            <a:r>
              <a:rPr dirty="0" sz="2000" spc="-2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to</a:t>
            </a:r>
            <a:r>
              <a:rPr dirty="0" sz="2000" spc="-4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70">
                <a:solidFill>
                  <a:srgbClr val="FFFFFF"/>
                </a:solidFill>
                <a:latin typeface="Century Gothic"/>
                <a:cs typeface="Century Gothic"/>
              </a:rPr>
              <a:t>make</a:t>
            </a:r>
            <a:r>
              <a:rPr dirty="0" sz="2000" spc="-4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95">
                <a:solidFill>
                  <a:srgbClr val="FFFFFF"/>
                </a:solidFill>
                <a:latin typeface="Century Gothic"/>
                <a:cs typeface="Century Gothic"/>
              </a:rPr>
              <a:t>the</a:t>
            </a:r>
            <a:r>
              <a:rPr dirty="0" sz="2000" spc="-45">
                <a:solidFill>
                  <a:srgbClr val="FFFFFF"/>
                </a:solidFill>
                <a:latin typeface="Century Gothic"/>
                <a:cs typeface="Century Gothic"/>
              </a:rPr>
              <a:t> ecosystem</a:t>
            </a:r>
            <a:r>
              <a:rPr dirty="0" sz="2000" spc="-5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entury Gothic"/>
                <a:cs typeface="Century Gothic"/>
              </a:rPr>
              <a:t>functional?</a:t>
            </a:r>
            <a:endParaRPr sz="2000">
              <a:latin typeface="Century Gothic"/>
              <a:cs typeface="Century Gothic"/>
            </a:endParaRPr>
          </a:p>
        </p:txBody>
      </p:sp>
      <p:grpSp>
        <p:nvGrpSpPr>
          <p:cNvPr id="20" name="object 20" descr=""/>
          <p:cNvGrpSpPr/>
          <p:nvPr/>
        </p:nvGrpSpPr>
        <p:grpSpPr>
          <a:xfrm>
            <a:off x="1339341" y="4981702"/>
            <a:ext cx="919480" cy="918210"/>
            <a:chOff x="1339341" y="4981702"/>
            <a:chExt cx="919480" cy="918210"/>
          </a:xfrm>
        </p:grpSpPr>
        <p:sp>
          <p:nvSpPr>
            <p:cNvPr id="21" name="object 21" descr=""/>
            <p:cNvSpPr/>
            <p:nvPr/>
          </p:nvSpPr>
          <p:spPr>
            <a:xfrm>
              <a:off x="1345691" y="4988052"/>
              <a:ext cx="906780" cy="905510"/>
            </a:xfrm>
            <a:custGeom>
              <a:avLst/>
              <a:gdLst/>
              <a:ahLst/>
              <a:cxnLst/>
              <a:rect l="l" t="t" r="r" b="b"/>
              <a:pathLst>
                <a:path w="906780" h="905510">
                  <a:moveTo>
                    <a:pt x="453390" y="0"/>
                  </a:moveTo>
                  <a:lnTo>
                    <a:pt x="403980" y="2656"/>
                  </a:lnTo>
                  <a:lnTo>
                    <a:pt x="356114" y="10441"/>
                  </a:lnTo>
                  <a:lnTo>
                    <a:pt x="310066" y="23079"/>
                  </a:lnTo>
                  <a:lnTo>
                    <a:pt x="266115" y="40293"/>
                  </a:lnTo>
                  <a:lnTo>
                    <a:pt x="224536" y="61806"/>
                  </a:lnTo>
                  <a:lnTo>
                    <a:pt x="185604" y="87343"/>
                  </a:lnTo>
                  <a:lnTo>
                    <a:pt x="149598" y="116627"/>
                  </a:lnTo>
                  <a:lnTo>
                    <a:pt x="116793" y="149381"/>
                  </a:lnTo>
                  <a:lnTo>
                    <a:pt x="87465" y="185330"/>
                  </a:lnTo>
                  <a:lnTo>
                    <a:pt x="61891" y="224197"/>
                  </a:lnTo>
                  <a:lnTo>
                    <a:pt x="40347" y="265705"/>
                  </a:lnTo>
                  <a:lnTo>
                    <a:pt x="23109" y="309579"/>
                  </a:lnTo>
                  <a:lnTo>
                    <a:pt x="10455" y="355541"/>
                  </a:lnTo>
                  <a:lnTo>
                    <a:pt x="2659" y="403316"/>
                  </a:lnTo>
                  <a:lnTo>
                    <a:pt x="0" y="452628"/>
                  </a:lnTo>
                  <a:lnTo>
                    <a:pt x="2659" y="501945"/>
                  </a:lnTo>
                  <a:lnTo>
                    <a:pt x="10455" y="549725"/>
                  </a:lnTo>
                  <a:lnTo>
                    <a:pt x="23109" y="595691"/>
                  </a:lnTo>
                  <a:lnTo>
                    <a:pt x="40347" y="639566"/>
                  </a:lnTo>
                  <a:lnTo>
                    <a:pt x="61891" y="681075"/>
                  </a:lnTo>
                  <a:lnTo>
                    <a:pt x="87465" y="719941"/>
                  </a:lnTo>
                  <a:lnTo>
                    <a:pt x="116793" y="755889"/>
                  </a:lnTo>
                  <a:lnTo>
                    <a:pt x="149598" y="788641"/>
                  </a:lnTo>
                  <a:lnTo>
                    <a:pt x="185604" y="817923"/>
                  </a:lnTo>
                  <a:lnTo>
                    <a:pt x="224536" y="843457"/>
                  </a:lnTo>
                  <a:lnTo>
                    <a:pt x="266115" y="864968"/>
                  </a:lnTo>
                  <a:lnTo>
                    <a:pt x="310066" y="882180"/>
                  </a:lnTo>
                  <a:lnTo>
                    <a:pt x="356114" y="894815"/>
                  </a:lnTo>
                  <a:lnTo>
                    <a:pt x="403980" y="902599"/>
                  </a:lnTo>
                  <a:lnTo>
                    <a:pt x="453390" y="905256"/>
                  </a:lnTo>
                  <a:lnTo>
                    <a:pt x="502799" y="902599"/>
                  </a:lnTo>
                  <a:lnTo>
                    <a:pt x="550665" y="894815"/>
                  </a:lnTo>
                  <a:lnTo>
                    <a:pt x="596713" y="882180"/>
                  </a:lnTo>
                  <a:lnTo>
                    <a:pt x="640664" y="864968"/>
                  </a:lnTo>
                  <a:lnTo>
                    <a:pt x="682244" y="843457"/>
                  </a:lnTo>
                  <a:lnTo>
                    <a:pt x="721175" y="817923"/>
                  </a:lnTo>
                  <a:lnTo>
                    <a:pt x="757181" y="788641"/>
                  </a:lnTo>
                  <a:lnTo>
                    <a:pt x="789986" y="755889"/>
                  </a:lnTo>
                  <a:lnTo>
                    <a:pt x="819314" y="719941"/>
                  </a:lnTo>
                  <a:lnTo>
                    <a:pt x="844888" y="681075"/>
                  </a:lnTo>
                  <a:lnTo>
                    <a:pt x="866432" y="639566"/>
                  </a:lnTo>
                  <a:lnTo>
                    <a:pt x="883670" y="595691"/>
                  </a:lnTo>
                  <a:lnTo>
                    <a:pt x="896324" y="549725"/>
                  </a:lnTo>
                  <a:lnTo>
                    <a:pt x="904120" y="501945"/>
                  </a:lnTo>
                  <a:lnTo>
                    <a:pt x="906780" y="452628"/>
                  </a:lnTo>
                  <a:lnTo>
                    <a:pt x="904120" y="403316"/>
                  </a:lnTo>
                  <a:lnTo>
                    <a:pt x="896324" y="355541"/>
                  </a:lnTo>
                  <a:lnTo>
                    <a:pt x="883670" y="309579"/>
                  </a:lnTo>
                  <a:lnTo>
                    <a:pt x="866432" y="265705"/>
                  </a:lnTo>
                  <a:lnTo>
                    <a:pt x="844888" y="224197"/>
                  </a:lnTo>
                  <a:lnTo>
                    <a:pt x="819314" y="185330"/>
                  </a:lnTo>
                  <a:lnTo>
                    <a:pt x="789986" y="149381"/>
                  </a:lnTo>
                  <a:lnTo>
                    <a:pt x="757181" y="116627"/>
                  </a:lnTo>
                  <a:lnTo>
                    <a:pt x="721175" y="87343"/>
                  </a:lnTo>
                  <a:lnTo>
                    <a:pt x="682244" y="61806"/>
                  </a:lnTo>
                  <a:lnTo>
                    <a:pt x="640664" y="40293"/>
                  </a:lnTo>
                  <a:lnTo>
                    <a:pt x="596713" y="23079"/>
                  </a:lnTo>
                  <a:lnTo>
                    <a:pt x="550665" y="10441"/>
                  </a:lnTo>
                  <a:lnTo>
                    <a:pt x="502799" y="2656"/>
                  </a:lnTo>
                  <a:lnTo>
                    <a:pt x="45339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1345691" y="4988052"/>
              <a:ext cx="906780" cy="905510"/>
            </a:xfrm>
            <a:custGeom>
              <a:avLst/>
              <a:gdLst/>
              <a:ahLst/>
              <a:cxnLst/>
              <a:rect l="l" t="t" r="r" b="b"/>
              <a:pathLst>
                <a:path w="906780" h="905510">
                  <a:moveTo>
                    <a:pt x="0" y="452628"/>
                  </a:moveTo>
                  <a:lnTo>
                    <a:pt x="2659" y="403316"/>
                  </a:lnTo>
                  <a:lnTo>
                    <a:pt x="10455" y="355541"/>
                  </a:lnTo>
                  <a:lnTo>
                    <a:pt x="23109" y="309579"/>
                  </a:lnTo>
                  <a:lnTo>
                    <a:pt x="40347" y="265705"/>
                  </a:lnTo>
                  <a:lnTo>
                    <a:pt x="61891" y="224197"/>
                  </a:lnTo>
                  <a:lnTo>
                    <a:pt x="87465" y="185330"/>
                  </a:lnTo>
                  <a:lnTo>
                    <a:pt x="116793" y="149381"/>
                  </a:lnTo>
                  <a:lnTo>
                    <a:pt x="149598" y="116627"/>
                  </a:lnTo>
                  <a:lnTo>
                    <a:pt x="185604" y="87343"/>
                  </a:lnTo>
                  <a:lnTo>
                    <a:pt x="224536" y="61806"/>
                  </a:lnTo>
                  <a:lnTo>
                    <a:pt x="266115" y="40293"/>
                  </a:lnTo>
                  <a:lnTo>
                    <a:pt x="310066" y="23079"/>
                  </a:lnTo>
                  <a:lnTo>
                    <a:pt x="356114" y="10441"/>
                  </a:lnTo>
                  <a:lnTo>
                    <a:pt x="403980" y="2656"/>
                  </a:lnTo>
                  <a:lnTo>
                    <a:pt x="453390" y="0"/>
                  </a:lnTo>
                  <a:lnTo>
                    <a:pt x="502799" y="2656"/>
                  </a:lnTo>
                  <a:lnTo>
                    <a:pt x="550665" y="10441"/>
                  </a:lnTo>
                  <a:lnTo>
                    <a:pt x="596713" y="23079"/>
                  </a:lnTo>
                  <a:lnTo>
                    <a:pt x="640664" y="40293"/>
                  </a:lnTo>
                  <a:lnTo>
                    <a:pt x="682244" y="61806"/>
                  </a:lnTo>
                  <a:lnTo>
                    <a:pt x="721175" y="87343"/>
                  </a:lnTo>
                  <a:lnTo>
                    <a:pt x="757181" y="116627"/>
                  </a:lnTo>
                  <a:lnTo>
                    <a:pt x="789986" y="149381"/>
                  </a:lnTo>
                  <a:lnTo>
                    <a:pt x="819314" y="185330"/>
                  </a:lnTo>
                  <a:lnTo>
                    <a:pt x="844888" y="224197"/>
                  </a:lnTo>
                  <a:lnTo>
                    <a:pt x="866432" y="265705"/>
                  </a:lnTo>
                  <a:lnTo>
                    <a:pt x="883670" y="309579"/>
                  </a:lnTo>
                  <a:lnTo>
                    <a:pt x="896324" y="355541"/>
                  </a:lnTo>
                  <a:lnTo>
                    <a:pt x="904120" y="403316"/>
                  </a:lnTo>
                  <a:lnTo>
                    <a:pt x="906780" y="452628"/>
                  </a:lnTo>
                  <a:lnTo>
                    <a:pt x="904120" y="501945"/>
                  </a:lnTo>
                  <a:lnTo>
                    <a:pt x="896324" y="549725"/>
                  </a:lnTo>
                  <a:lnTo>
                    <a:pt x="883670" y="595691"/>
                  </a:lnTo>
                  <a:lnTo>
                    <a:pt x="866432" y="639566"/>
                  </a:lnTo>
                  <a:lnTo>
                    <a:pt x="844888" y="681075"/>
                  </a:lnTo>
                  <a:lnTo>
                    <a:pt x="819314" y="719941"/>
                  </a:lnTo>
                  <a:lnTo>
                    <a:pt x="789986" y="755889"/>
                  </a:lnTo>
                  <a:lnTo>
                    <a:pt x="757181" y="788641"/>
                  </a:lnTo>
                  <a:lnTo>
                    <a:pt x="721175" y="817923"/>
                  </a:lnTo>
                  <a:lnTo>
                    <a:pt x="682244" y="843457"/>
                  </a:lnTo>
                  <a:lnTo>
                    <a:pt x="640664" y="864968"/>
                  </a:lnTo>
                  <a:lnTo>
                    <a:pt x="596713" y="882180"/>
                  </a:lnTo>
                  <a:lnTo>
                    <a:pt x="550665" y="894815"/>
                  </a:lnTo>
                  <a:lnTo>
                    <a:pt x="502799" y="902599"/>
                  </a:lnTo>
                  <a:lnTo>
                    <a:pt x="453390" y="905256"/>
                  </a:lnTo>
                  <a:lnTo>
                    <a:pt x="403980" y="902599"/>
                  </a:lnTo>
                  <a:lnTo>
                    <a:pt x="356114" y="894815"/>
                  </a:lnTo>
                  <a:lnTo>
                    <a:pt x="310066" y="882180"/>
                  </a:lnTo>
                  <a:lnTo>
                    <a:pt x="266115" y="864968"/>
                  </a:lnTo>
                  <a:lnTo>
                    <a:pt x="224536" y="843457"/>
                  </a:lnTo>
                  <a:lnTo>
                    <a:pt x="185604" y="817923"/>
                  </a:lnTo>
                  <a:lnTo>
                    <a:pt x="149598" y="788641"/>
                  </a:lnTo>
                  <a:lnTo>
                    <a:pt x="116793" y="755889"/>
                  </a:lnTo>
                  <a:lnTo>
                    <a:pt x="87465" y="719941"/>
                  </a:lnTo>
                  <a:lnTo>
                    <a:pt x="61891" y="681075"/>
                  </a:lnTo>
                  <a:lnTo>
                    <a:pt x="40347" y="639566"/>
                  </a:lnTo>
                  <a:lnTo>
                    <a:pt x="23109" y="595691"/>
                  </a:lnTo>
                  <a:lnTo>
                    <a:pt x="10455" y="549725"/>
                  </a:lnTo>
                  <a:lnTo>
                    <a:pt x="2659" y="501945"/>
                  </a:lnTo>
                  <a:lnTo>
                    <a:pt x="0" y="452628"/>
                  </a:lnTo>
                  <a:close/>
                </a:path>
              </a:pathLst>
            </a:custGeom>
            <a:ln w="12700">
              <a:solidFill>
                <a:srgbClr val="E27915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045"/>
              </a:lnSpc>
            </a:pPr>
            <a:r>
              <a:rPr dirty="0"/>
              <a:t>For</a:t>
            </a:r>
            <a:r>
              <a:rPr dirty="0" spc="-15"/>
              <a:t> </a:t>
            </a:r>
            <a:r>
              <a:rPr dirty="0" spc="-10"/>
              <a:t>Official</a:t>
            </a:r>
            <a:r>
              <a:rPr dirty="0" spc="-1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/>
              <a:t>-</a:t>
            </a:r>
            <a:r>
              <a:rPr dirty="0" spc="-15"/>
              <a:t> </a:t>
            </a:r>
            <a:r>
              <a:rPr dirty="0"/>
              <a:t>À</a:t>
            </a:r>
            <a:r>
              <a:rPr dirty="0" spc="-10"/>
              <a:t> </a:t>
            </a:r>
            <a:r>
              <a:rPr dirty="0"/>
              <a:t>usage</a:t>
            </a:r>
            <a:r>
              <a:rPr dirty="0" spc="-15"/>
              <a:t> </a:t>
            </a:r>
            <a:r>
              <a:rPr dirty="0" spc="-10"/>
              <a:t>officiel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623392"/>
            <a:ext cx="4517390" cy="69723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Topics</a:t>
            </a:r>
            <a:r>
              <a:rPr dirty="0" spc="15"/>
              <a:t> </a:t>
            </a:r>
            <a:r>
              <a:rPr dirty="0"/>
              <a:t>in</a:t>
            </a:r>
            <a:r>
              <a:rPr dirty="0" spc="35"/>
              <a:t> </a:t>
            </a:r>
            <a:r>
              <a:rPr dirty="0" spc="114"/>
              <a:t>Pillar</a:t>
            </a:r>
            <a:r>
              <a:rPr dirty="0" spc="35"/>
              <a:t> </a:t>
            </a:r>
            <a:r>
              <a:rPr dirty="0" spc="-25"/>
              <a:t>III</a:t>
            </a:r>
          </a:p>
        </p:txBody>
      </p:sp>
      <p:grpSp>
        <p:nvGrpSpPr>
          <p:cNvPr id="3" name="object 3" descr=""/>
          <p:cNvGrpSpPr/>
          <p:nvPr/>
        </p:nvGrpSpPr>
        <p:grpSpPr>
          <a:xfrm>
            <a:off x="1333372" y="1528191"/>
            <a:ext cx="9961245" cy="4530725"/>
            <a:chOff x="1333372" y="1528191"/>
            <a:chExt cx="9961245" cy="4530725"/>
          </a:xfrm>
        </p:grpSpPr>
        <p:sp>
          <p:nvSpPr>
            <p:cNvPr id="4" name="object 4" descr=""/>
            <p:cNvSpPr/>
            <p:nvPr/>
          </p:nvSpPr>
          <p:spPr>
            <a:xfrm>
              <a:off x="1339722" y="1534541"/>
              <a:ext cx="951230" cy="4518025"/>
            </a:xfrm>
            <a:custGeom>
              <a:avLst/>
              <a:gdLst/>
              <a:ahLst/>
              <a:cxnLst/>
              <a:rect l="l" t="t" r="r" b="b"/>
              <a:pathLst>
                <a:path w="951230" h="4518025">
                  <a:moveTo>
                    <a:pt x="15240" y="0"/>
                  </a:moveTo>
                  <a:lnTo>
                    <a:pt x="49260" y="34526"/>
                  </a:lnTo>
                  <a:lnTo>
                    <a:pt x="82650" y="69437"/>
                  </a:lnTo>
                  <a:lnTo>
                    <a:pt x="115411" y="104725"/>
                  </a:lnTo>
                  <a:lnTo>
                    <a:pt x="147541" y="140383"/>
                  </a:lnTo>
                  <a:lnTo>
                    <a:pt x="179042" y="176403"/>
                  </a:lnTo>
                  <a:lnTo>
                    <a:pt x="209912" y="212779"/>
                  </a:lnTo>
                  <a:lnTo>
                    <a:pt x="240152" y="249504"/>
                  </a:lnTo>
                  <a:lnTo>
                    <a:pt x="269763" y="286570"/>
                  </a:lnTo>
                  <a:lnTo>
                    <a:pt x="298743" y="323969"/>
                  </a:lnTo>
                  <a:lnTo>
                    <a:pt x="327093" y="361696"/>
                  </a:lnTo>
                  <a:lnTo>
                    <a:pt x="354814" y="399742"/>
                  </a:lnTo>
                  <a:lnTo>
                    <a:pt x="381904" y="438101"/>
                  </a:lnTo>
                  <a:lnTo>
                    <a:pt x="408365" y="476765"/>
                  </a:lnTo>
                  <a:lnTo>
                    <a:pt x="434195" y="515727"/>
                  </a:lnTo>
                  <a:lnTo>
                    <a:pt x="459395" y="554980"/>
                  </a:lnTo>
                  <a:lnTo>
                    <a:pt x="483966" y="594517"/>
                  </a:lnTo>
                  <a:lnTo>
                    <a:pt x="507906" y="634331"/>
                  </a:lnTo>
                  <a:lnTo>
                    <a:pt x="531216" y="674413"/>
                  </a:lnTo>
                  <a:lnTo>
                    <a:pt x="553896" y="714758"/>
                  </a:lnTo>
                  <a:lnTo>
                    <a:pt x="575947" y="755358"/>
                  </a:lnTo>
                  <a:lnTo>
                    <a:pt x="597367" y="796206"/>
                  </a:lnTo>
                  <a:lnTo>
                    <a:pt x="618157" y="837294"/>
                  </a:lnTo>
                  <a:lnTo>
                    <a:pt x="638317" y="878616"/>
                  </a:lnTo>
                  <a:lnTo>
                    <a:pt x="657848" y="920164"/>
                  </a:lnTo>
                  <a:lnTo>
                    <a:pt x="676748" y="961932"/>
                  </a:lnTo>
                  <a:lnTo>
                    <a:pt x="695018" y="1003911"/>
                  </a:lnTo>
                  <a:lnTo>
                    <a:pt x="712658" y="1046095"/>
                  </a:lnTo>
                  <a:lnTo>
                    <a:pt x="729669" y="1088476"/>
                  </a:lnTo>
                  <a:lnTo>
                    <a:pt x="746049" y="1131048"/>
                  </a:lnTo>
                  <a:lnTo>
                    <a:pt x="761799" y="1173803"/>
                  </a:lnTo>
                  <a:lnTo>
                    <a:pt x="776919" y="1216734"/>
                  </a:lnTo>
                  <a:lnTo>
                    <a:pt x="791409" y="1259833"/>
                  </a:lnTo>
                  <a:lnTo>
                    <a:pt x="805270" y="1303095"/>
                  </a:lnTo>
                  <a:lnTo>
                    <a:pt x="818500" y="1346510"/>
                  </a:lnTo>
                  <a:lnTo>
                    <a:pt x="831100" y="1390074"/>
                  </a:lnTo>
                  <a:lnTo>
                    <a:pt x="843070" y="1433777"/>
                  </a:lnTo>
                  <a:lnTo>
                    <a:pt x="854410" y="1477613"/>
                  </a:lnTo>
                  <a:lnTo>
                    <a:pt x="865120" y="1521574"/>
                  </a:lnTo>
                  <a:lnTo>
                    <a:pt x="875201" y="1565655"/>
                  </a:lnTo>
                  <a:lnTo>
                    <a:pt x="884651" y="1609846"/>
                  </a:lnTo>
                  <a:lnTo>
                    <a:pt x="893471" y="1654142"/>
                  </a:lnTo>
                  <a:lnTo>
                    <a:pt x="901661" y="1698535"/>
                  </a:lnTo>
                  <a:lnTo>
                    <a:pt x="909221" y="1743017"/>
                  </a:lnTo>
                  <a:lnTo>
                    <a:pt x="916151" y="1787583"/>
                  </a:lnTo>
                  <a:lnTo>
                    <a:pt x="922451" y="1832223"/>
                  </a:lnTo>
                  <a:lnTo>
                    <a:pt x="928121" y="1876932"/>
                  </a:lnTo>
                  <a:lnTo>
                    <a:pt x="933161" y="1921702"/>
                  </a:lnTo>
                  <a:lnTo>
                    <a:pt x="937571" y="1966526"/>
                  </a:lnTo>
                  <a:lnTo>
                    <a:pt x="941351" y="2011396"/>
                  </a:lnTo>
                  <a:lnTo>
                    <a:pt x="944501" y="2056306"/>
                  </a:lnTo>
                  <a:lnTo>
                    <a:pt x="947021" y="2101249"/>
                  </a:lnTo>
                  <a:lnTo>
                    <a:pt x="948911" y="2146216"/>
                  </a:lnTo>
                  <a:lnTo>
                    <a:pt x="950171" y="2191202"/>
                  </a:lnTo>
                  <a:lnTo>
                    <a:pt x="950801" y="2236198"/>
                  </a:lnTo>
                  <a:lnTo>
                    <a:pt x="950801" y="2281198"/>
                  </a:lnTo>
                  <a:lnTo>
                    <a:pt x="950171" y="2326194"/>
                  </a:lnTo>
                  <a:lnTo>
                    <a:pt x="948911" y="2371179"/>
                  </a:lnTo>
                  <a:lnTo>
                    <a:pt x="947021" y="2416147"/>
                  </a:lnTo>
                  <a:lnTo>
                    <a:pt x="944501" y="2461089"/>
                  </a:lnTo>
                  <a:lnTo>
                    <a:pt x="941351" y="2505999"/>
                  </a:lnTo>
                  <a:lnTo>
                    <a:pt x="937571" y="2550870"/>
                  </a:lnTo>
                  <a:lnTo>
                    <a:pt x="933161" y="2595694"/>
                  </a:lnTo>
                  <a:lnTo>
                    <a:pt x="928121" y="2640464"/>
                  </a:lnTo>
                  <a:lnTo>
                    <a:pt x="922451" y="2685173"/>
                  </a:lnTo>
                  <a:lnTo>
                    <a:pt x="916151" y="2729813"/>
                  </a:lnTo>
                  <a:lnTo>
                    <a:pt x="909221" y="2774379"/>
                  </a:lnTo>
                  <a:lnTo>
                    <a:pt x="901661" y="2818861"/>
                  </a:lnTo>
                  <a:lnTo>
                    <a:pt x="893471" y="2863254"/>
                  </a:lnTo>
                  <a:lnTo>
                    <a:pt x="884651" y="2907550"/>
                  </a:lnTo>
                  <a:lnTo>
                    <a:pt x="875201" y="2951742"/>
                  </a:lnTo>
                  <a:lnTo>
                    <a:pt x="865120" y="2995823"/>
                  </a:lnTo>
                  <a:lnTo>
                    <a:pt x="854410" y="3039785"/>
                  </a:lnTo>
                  <a:lnTo>
                    <a:pt x="843070" y="3083621"/>
                  </a:lnTo>
                  <a:lnTo>
                    <a:pt x="831100" y="3127324"/>
                  </a:lnTo>
                  <a:lnTo>
                    <a:pt x="818500" y="3170888"/>
                  </a:lnTo>
                  <a:lnTo>
                    <a:pt x="805270" y="3214304"/>
                  </a:lnTo>
                  <a:lnTo>
                    <a:pt x="791409" y="3257565"/>
                  </a:lnTo>
                  <a:lnTo>
                    <a:pt x="776919" y="3300665"/>
                  </a:lnTo>
                  <a:lnTo>
                    <a:pt x="761799" y="3343597"/>
                  </a:lnTo>
                  <a:lnTo>
                    <a:pt x="746049" y="3386352"/>
                  </a:lnTo>
                  <a:lnTo>
                    <a:pt x="729669" y="3428924"/>
                  </a:lnTo>
                  <a:lnTo>
                    <a:pt x="712658" y="3471306"/>
                  </a:lnTo>
                  <a:lnTo>
                    <a:pt x="695018" y="3513490"/>
                  </a:lnTo>
                  <a:lnTo>
                    <a:pt x="676748" y="3555469"/>
                  </a:lnTo>
                  <a:lnTo>
                    <a:pt x="657848" y="3597237"/>
                  </a:lnTo>
                  <a:lnTo>
                    <a:pt x="638317" y="3638786"/>
                  </a:lnTo>
                  <a:lnTo>
                    <a:pt x="618157" y="3680108"/>
                  </a:lnTo>
                  <a:lnTo>
                    <a:pt x="597367" y="3721197"/>
                  </a:lnTo>
                  <a:lnTo>
                    <a:pt x="575947" y="3762045"/>
                  </a:lnTo>
                  <a:lnTo>
                    <a:pt x="553896" y="3802645"/>
                  </a:lnTo>
                  <a:lnTo>
                    <a:pt x="531216" y="3842991"/>
                  </a:lnTo>
                  <a:lnTo>
                    <a:pt x="507906" y="3883074"/>
                  </a:lnTo>
                  <a:lnTo>
                    <a:pt x="483966" y="3922888"/>
                  </a:lnTo>
                  <a:lnTo>
                    <a:pt x="459395" y="3962425"/>
                  </a:lnTo>
                  <a:lnTo>
                    <a:pt x="434195" y="4001679"/>
                  </a:lnTo>
                  <a:lnTo>
                    <a:pt x="408365" y="4040641"/>
                  </a:lnTo>
                  <a:lnTo>
                    <a:pt x="381904" y="4079306"/>
                  </a:lnTo>
                  <a:lnTo>
                    <a:pt x="354814" y="4117665"/>
                  </a:lnTo>
                  <a:lnTo>
                    <a:pt x="327093" y="4155712"/>
                  </a:lnTo>
                  <a:lnTo>
                    <a:pt x="298743" y="4193439"/>
                  </a:lnTo>
                  <a:lnTo>
                    <a:pt x="269763" y="4230840"/>
                  </a:lnTo>
                  <a:lnTo>
                    <a:pt x="240152" y="4267906"/>
                  </a:lnTo>
                  <a:lnTo>
                    <a:pt x="209912" y="4304631"/>
                  </a:lnTo>
                  <a:lnTo>
                    <a:pt x="179042" y="4341008"/>
                  </a:lnTo>
                  <a:lnTo>
                    <a:pt x="147541" y="4377029"/>
                  </a:lnTo>
                  <a:lnTo>
                    <a:pt x="115411" y="4412688"/>
                  </a:lnTo>
                  <a:lnTo>
                    <a:pt x="82650" y="4447976"/>
                  </a:lnTo>
                  <a:lnTo>
                    <a:pt x="49260" y="4482888"/>
                  </a:lnTo>
                  <a:lnTo>
                    <a:pt x="15240" y="4517415"/>
                  </a:lnTo>
                  <a:lnTo>
                    <a:pt x="0" y="4502137"/>
                  </a:lnTo>
                  <a:lnTo>
                    <a:pt x="33788" y="4467843"/>
                  </a:lnTo>
                  <a:lnTo>
                    <a:pt x="66951" y="4433167"/>
                  </a:lnTo>
                  <a:lnTo>
                    <a:pt x="99488" y="4398117"/>
                  </a:lnTo>
                  <a:lnTo>
                    <a:pt x="131399" y="4362699"/>
                  </a:lnTo>
                  <a:lnTo>
                    <a:pt x="162684" y="4326921"/>
                  </a:lnTo>
                  <a:lnTo>
                    <a:pt x="193344" y="4290790"/>
                  </a:lnTo>
                  <a:lnTo>
                    <a:pt x="223378" y="4254313"/>
                  </a:lnTo>
                  <a:lnTo>
                    <a:pt x="252787" y="4217497"/>
                  </a:lnTo>
                  <a:lnTo>
                    <a:pt x="281569" y="4180349"/>
                  </a:lnTo>
                  <a:lnTo>
                    <a:pt x="309726" y="4142877"/>
                  </a:lnTo>
                  <a:lnTo>
                    <a:pt x="337258" y="4105087"/>
                  </a:lnTo>
                  <a:lnTo>
                    <a:pt x="364163" y="4066987"/>
                  </a:lnTo>
                  <a:lnTo>
                    <a:pt x="390443" y="4028584"/>
                  </a:lnTo>
                  <a:lnTo>
                    <a:pt x="416097" y="3989884"/>
                  </a:lnTo>
                  <a:lnTo>
                    <a:pt x="441126" y="3950896"/>
                  </a:lnTo>
                  <a:lnTo>
                    <a:pt x="465528" y="3911626"/>
                  </a:lnTo>
                  <a:lnTo>
                    <a:pt x="489305" y="3872082"/>
                  </a:lnTo>
                  <a:lnTo>
                    <a:pt x="512457" y="3832269"/>
                  </a:lnTo>
                  <a:lnTo>
                    <a:pt x="534982" y="3792197"/>
                  </a:lnTo>
                  <a:lnTo>
                    <a:pt x="556882" y="3751871"/>
                  </a:lnTo>
                  <a:lnTo>
                    <a:pt x="578156" y="3711299"/>
                  </a:lnTo>
                  <a:lnTo>
                    <a:pt x="598805" y="3670488"/>
                  </a:lnTo>
                  <a:lnTo>
                    <a:pt x="618828" y="3629445"/>
                  </a:lnTo>
                  <a:lnTo>
                    <a:pt x="638225" y="3588178"/>
                  </a:lnTo>
                  <a:lnTo>
                    <a:pt x="656996" y="3546692"/>
                  </a:lnTo>
                  <a:lnTo>
                    <a:pt x="675142" y="3504997"/>
                  </a:lnTo>
                  <a:lnTo>
                    <a:pt x="692662" y="3463098"/>
                  </a:lnTo>
                  <a:lnTo>
                    <a:pt x="709556" y="3421003"/>
                  </a:lnTo>
                  <a:lnTo>
                    <a:pt x="725824" y="3378719"/>
                  </a:lnTo>
                  <a:lnTo>
                    <a:pt x="741467" y="3336253"/>
                  </a:lnTo>
                  <a:lnTo>
                    <a:pt x="756484" y="3293612"/>
                  </a:lnTo>
                  <a:lnTo>
                    <a:pt x="770875" y="3250803"/>
                  </a:lnTo>
                  <a:lnTo>
                    <a:pt x="784641" y="3207834"/>
                  </a:lnTo>
                  <a:lnTo>
                    <a:pt x="797781" y="3164712"/>
                  </a:lnTo>
                  <a:lnTo>
                    <a:pt x="810295" y="3121443"/>
                  </a:lnTo>
                  <a:lnTo>
                    <a:pt x="822184" y="3078036"/>
                  </a:lnTo>
                  <a:lnTo>
                    <a:pt x="833447" y="3034496"/>
                  </a:lnTo>
                  <a:lnTo>
                    <a:pt x="844084" y="2990831"/>
                  </a:lnTo>
                  <a:lnTo>
                    <a:pt x="854095" y="2947049"/>
                  </a:lnTo>
                  <a:lnTo>
                    <a:pt x="863481" y="2903156"/>
                  </a:lnTo>
                  <a:lnTo>
                    <a:pt x="872241" y="2859160"/>
                  </a:lnTo>
                  <a:lnTo>
                    <a:pt x="880375" y="2815067"/>
                  </a:lnTo>
                  <a:lnTo>
                    <a:pt x="887883" y="2770886"/>
                  </a:lnTo>
                  <a:lnTo>
                    <a:pt x="894766" y="2726622"/>
                  </a:lnTo>
                  <a:lnTo>
                    <a:pt x="901023" y="2682283"/>
                  </a:lnTo>
                  <a:lnTo>
                    <a:pt x="906655" y="2637877"/>
                  </a:lnTo>
                  <a:lnTo>
                    <a:pt x="911660" y="2593409"/>
                  </a:lnTo>
                  <a:lnTo>
                    <a:pt x="916040" y="2548889"/>
                  </a:lnTo>
                  <a:lnTo>
                    <a:pt x="919795" y="2504322"/>
                  </a:lnTo>
                  <a:lnTo>
                    <a:pt x="922923" y="2459715"/>
                  </a:lnTo>
                  <a:lnTo>
                    <a:pt x="925426" y="2415077"/>
                  </a:lnTo>
                  <a:lnTo>
                    <a:pt x="927303" y="2370414"/>
                  </a:lnTo>
                  <a:lnTo>
                    <a:pt x="928555" y="2325733"/>
                  </a:lnTo>
                  <a:lnTo>
                    <a:pt x="929180" y="2281041"/>
                  </a:lnTo>
                  <a:lnTo>
                    <a:pt x="929180" y="2236345"/>
                  </a:lnTo>
                  <a:lnTo>
                    <a:pt x="928555" y="2191653"/>
                  </a:lnTo>
                  <a:lnTo>
                    <a:pt x="927303" y="2146972"/>
                  </a:lnTo>
                  <a:lnTo>
                    <a:pt x="925426" y="2102309"/>
                  </a:lnTo>
                  <a:lnTo>
                    <a:pt x="922923" y="2057670"/>
                  </a:lnTo>
                  <a:lnTo>
                    <a:pt x="919795" y="2013064"/>
                  </a:lnTo>
                  <a:lnTo>
                    <a:pt x="916040" y="1968497"/>
                  </a:lnTo>
                  <a:lnTo>
                    <a:pt x="911660" y="1923976"/>
                  </a:lnTo>
                  <a:lnTo>
                    <a:pt x="906655" y="1879509"/>
                  </a:lnTo>
                  <a:lnTo>
                    <a:pt x="901023" y="1835102"/>
                  </a:lnTo>
                  <a:lnTo>
                    <a:pt x="894766" y="1790764"/>
                  </a:lnTo>
                  <a:lnTo>
                    <a:pt x="887883" y="1746500"/>
                  </a:lnTo>
                  <a:lnTo>
                    <a:pt x="880375" y="1702318"/>
                  </a:lnTo>
                  <a:lnTo>
                    <a:pt x="872241" y="1658225"/>
                  </a:lnTo>
                  <a:lnTo>
                    <a:pt x="863481" y="1614229"/>
                  </a:lnTo>
                  <a:lnTo>
                    <a:pt x="854095" y="1570336"/>
                  </a:lnTo>
                  <a:lnTo>
                    <a:pt x="844084" y="1526554"/>
                  </a:lnTo>
                  <a:lnTo>
                    <a:pt x="833447" y="1482889"/>
                  </a:lnTo>
                  <a:lnTo>
                    <a:pt x="822184" y="1439349"/>
                  </a:lnTo>
                  <a:lnTo>
                    <a:pt x="810295" y="1395941"/>
                  </a:lnTo>
                  <a:lnTo>
                    <a:pt x="797781" y="1352672"/>
                  </a:lnTo>
                  <a:lnTo>
                    <a:pt x="784641" y="1309550"/>
                  </a:lnTo>
                  <a:lnTo>
                    <a:pt x="770875" y="1266581"/>
                  </a:lnTo>
                  <a:lnTo>
                    <a:pt x="756484" y="1223772"/>
                  </a:lnTo>
                  <a:lnTo>
                    <a:pt x="741467" y="1181131"/>
                  </a:lnTo>
                  <a:lnTo>
                    <a:pt x="725824" y="1138665"/>
                  </a:lnTo>
                  <a:lnTo>
                    <a:pt x="709556" y="1096381"/>
                  </a:lnTo>
                  <a:lnTo>
                    <a:pt x="692662" y="1054285"/>
                  </a:lnTo>
                  <a:lnTo>
                    <a:pt x="675142" y="1012386"/>
                  </a:lnTo>
                  <a:lnTo>
                    <a:pt x="656996" y="970691"/>
                  </a:lnTo>
                  <a:lnTo>
                    <a:pt x="638225" y="929205"/>
                  </a:lnTo>
                  <a:lnTo>
                    <a:pt x="618828" y="887938"/>
                  </a:lnTo>
                  <a:lnTo>
                    <a:pt x="598805" y="846895"/>
                  </a:lnTo>
                  <a:lnTo>
                    <a:pt x="578156" y="806083"/>
                  </a:lnTo>
                  <a:lnTo>
                    <a:pt x="556882" y="765511"/>
                  </a:lnTo>
                  <a:lnTo>
                    <a:pt x="534982" y="725185"/>
                  </a:lnTo>
                  <a:lnTo>
                    <a:pt x="512457" y="685112"/>
                  </a:lnTo>
                  <a:lnTo>
                    <a:pt x="489305" y="645300"/>
                  </a:lnTo>
                  <a:lnTo>
                    <a:pt x="465528" y="605755"/>
                  </a:lnTo>
                  <a:lnTo>
                    <a:pt x="441126" y="566485"/>
                  </a:lnTo>
                  <a:lnTo>
                    <a:pt x="416097" y="527496"/>
                  </a:lnTo>
                  <a:lnTo>
                    <a:pt x="390443" y="488797"/>
                  </a:lnTo>
                  <a:lnTo>
                    <a:pt x="364163" y="450393"/>
                  </a:lnTo>
                  <a:lnTo>
                    <a:pt x="337258" y="412293"/>
                  </a:lnTo>
                  <a:lnTo>
                    <a:pt x="309726" y="374503"/>
                  </a:lnTo>
                  <a:lnTo>
                    <a:pt x="281569" y="337030"/>
                  </a:lnTo>
                  <a:lnTo>
                    <a:pt x="252787" y="299882"/>
                  </a:lnTo>
                  <a:lnTo>
                    <a:pt x="223378" y="263066"/>
                  </a:lnTo>
                  <a:lnTo>
                    <a:pt x="193344" y="226588"/>
                  </a:lnTo>
                  <a:lnTo>
                    <a:pt x="162684" y="190457"/>
                  </a:lnTo>
                  <a:lnTo>
                    <a:pt x="131399" y="154679"/>
                  </a:lnTo>
                  <a:lnTo>
                    <a:pt x="99488" y="119261"/>
                  </a:lnTo>
                  <a:lnTo>
                    <a:pt x="66951" y="84210"/>
                  </a:lnTo>
                  <a:lnTo>
                    <a:pt x="33788" y="49534"/>
                  </a:lnTo>
                  <a:lnTo>
                    <a:pt x="0" y="15239"/>
                  </a:lnTo>
                  <a:lnTo>
                    <a:pt x="15240" y="0"/>
                  </a:lnTo>
                  <a:close/>
                </a:path>
              </a:pathLst>
            </a:custGeom>
            <a:ln w="12700">
              <a:solidFill>
                <a:srgbClr val="0DAB7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1802891" y="1786128"/>
              <a:ext cx="9485630" cy="730250"/>
            </a:xfrm>
            <a:custGeom>
              <a:avLst/>
              <a:gdLst/>
              <a:ahLst/>
              <a:cxnLst/>
              <a:rect l="l" t="t" r="r" b="b"/>
              <a:pathLst>
                <a:path w="9485630" h="730250">
                  <a:moveTo>
                    <a:pt x="9485376" y="0"/>
                  </a:moveTo>
                  <a:lnTo>
                    <a:pt x="0" y="0"/>
                  </a:lnTo>
                  <a:lnTo>
                    <a:pt x="0" y="729996"/>
                  </a:lnTo>
                  <a:lnTo>
                    <a:pt x="9485376" y="729996"/>
                  </a:lnTo>
                  <a:lnTo>
                    <a:pt x="9485376" y="0"/>
                  </a:lnTo>
                  <a:close/>
                </a:path>
              </a:pathLst>
            </a:custGeom>
            <a:solidFill>
              <a:srgbClr val="0DAB7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802891" y="1786128"/>
              <a:ext cx="9485630" cy="730250"/>
            </a:xfrm>
            <a:custGeom>
              <a:avLst/>
              <a:gdLst/>
              <a:ahLst/>
              <a:cxnLst/>
              <a:rect l="l" t="t" r="r" b="b"/>
              <a:pathLst>
                <a:path w="9485630" h="730250">
                  <a:moveTo>
                    <a:pt x="0" y="729996"/>
                  </a:moveTo>
                  <a:lnTo>
                    <a:pt x="9485376" y="729996"/>
                  </a:lnTo>
                  <a:lnTo>
                    <a:pt x="9485376" y="0"/>
                  </a:lnTo>
                  <a:lnTo>
                    <a:pt x="0" y="0"/>
                  </a:lnTo>
                  <a:lnTo>
                    <a:pt x="0" y="729996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1347215" y="1694688"/>
              <a:ext cx="911860" cy="911860"/>
            </a:xfrm>
            <a:custGeom>
              <a:avLst/>
              <a:gdLst/>
              <a:ahLst/>
              <a:cxnLst/>
              <a:rect l="l" t="t" r="r" b="b"/>
              <a:pathLst>
                <a:path w="911860" h="911860">
                  <a:moveTo>
                    <a:pt x="455676" y="0"/>
                  </a:moveTo>
                  <a:lnTo>
                    <a:pt x="409077" y="2352"/>
                  </a:lnTo>
                  <a:lnTo>
                    <a:pt x="363826" y="9255"/>
                  </a:lnTo>
                  <a:lnTo>
                    <a:pt x="320152" y="20481"/>
                  </a:lnTo>
                  <a:lnTo>
                    <a:pt x="278284" y="35802"/>
                  </a:lnTo>
                  <a:lnTo>
                    <a:pt x="238451" y="54987"/>
                  </a:lnTo>
                  <a:lnTo>
                    <a:pt x="200880" y="77808"/>
                  </a:lnTo>
                  <a:lnTo>
                    <a:pt x="165802" y="104037"/>
                  </a:lnTo>
                  <a:lnTo>
                    <a:pt x="133445" y="133445"/>
                  </a:lnTo>
                  <a:lnTo>
                    <a:pt x="104037" y="165802"/>
                  </a:lnTo>
                  <a:lnTo>
                    <a:pt x="77808" y="200880"/>
                  </a:lnTo>
                  <a:lnTo>
                    <a:pt x="54987" y="238451"/>
                  </a:lnTo>
                  <a:lnTo>
                    <a:pt x="35802" y="278284"/>
                  </a:lnTo>
                  <a:lnTo>
                    <a:pt x="20481" y="320152"/>
                  </a:lnTo>
                  <a:lnTo>
                    <a:pt x="9255" y="363826"/>
                  </a:lnTo>
                  <a:lnTo>
                    <a:pt x="2352" y="409077"/>
                  </a:lnTo>
                  <a:lnTo>
                    <a:pt x="0" y="455675"/>
                  </a:lnTo>
                  <a:lnTo>
                    <a:pt x="2352" y="502274"/>
                  </a:lnTo>
                  <a:lnTo>
                    <a:pt x="9255" y="547525"/>
                  </a:lnTo>
                  <a:lnTo>
                    <a:pt x="20481" y="591199"/>
                  </a:lnTo>
                  <a:lnTo>
                    <a:pt x="35802" y="633067"/>
                  </a:lnTo>
                  <a:lnTo>
                    <a:pt x="54987" y="672900"/>
                  </a:lnTo>
                  <a:lnTo>
                    <a:pt x="77808" y="710471"/>
                  </a:lnTo>
                  <a:lnTo>
                    <a:pt x="104037" y="745549"/>
                  </a:lnTo>
                  <a:lnTo>
                    <a:pt x="133445" y="777906"/>
                  </a:lnTo>
                  <a:lnTo>
                    <a:pt x="165802" y="807314"/>
                  </a:lnTo>
                  <a:lnTo>
                    <a:pt x="200880" y="833543"/>
                  </a:lnTo>
                  <a:lnTo>
                    <a:pt x="238451" y="856364"/>
                  </a:lnTo>
                  <a:lnTo>
                    <a:pt x="278284" y="875549"/>
                  </a:lnTo>
                  <a:lnTo>
                    <a:pt x="320152" y="890870"/>
                  </a:lnTo>
                  <a:lnTo>
                    <a:pt x="363826" y="902096"/>
                  </a:lnTo>
                  <a:lnTo>
                    <a:pt x="409077" y="908999"/>
                  </a:lnTo>
                  <a:lnTo>
                    <a:pt x="455676" y="911351"/>
                  </a:lnTo>
                  <a:lnTo>
                    <a:pt x="502274" y="908999"/>
                  </a:lnTo>
                  <a:lnTo>
                    <a:pt x="547525" y="902096"/>
                  </a:lnTo>
                  <a:lnTo>
                    <a:pt x="591199" y="890870"/>
                  </a:lnTo>
                  <a:lnTo>
                    <a:pt x="633067" y="875549"/>
                  </a:lnTo>
                  <a:lnTo>
                    <a:pt x="672900" y="856364"/>
                  </a:lnTo>
                  <a:lnTo>
                    <a:pt x="710471" y="833543"/>
                  </a:lnTo>
                  <a:lnTo>
                    <a:pt x="745549" y="807314"/>
                  </a:lnTo>
                  <a:lnTo>
                    <a:pt x="777906" y="777906"/>
                  </a:lnTo>
                  <a:lnTo>
                    <a:pt x="807314" y="745549"/>
                  </a:lnTo>
                  <a:lnTo>
                    <a:pt x="833543" y="710471"/>
                  </a:lnTo>
                  <a:lnTo>
                    <a:pt x="856364" y="672900"/>
                  </a:lnTo>
                  <a:lnTo>
                    <a:pt x="875549" y="633067"/>
                  </a:lnTo>
                  <a:lnTo>
                    <a:pt x="890870" y="591199"/>
                  </a:lnTo>
                  <a:lnTo>
                    <a:pt x="902096" y="547525"/>
                  </a:lnTo>
                  <a:lnTo>
                    <a:pt x="908999" y="502274"/>
                  </a:lnTo>
                  <a:lnTo>
                    <a:pt x="911352" y="455675"/>
                  </a:lnTo>
                  <a:lnTo>
                    <a:pt x="908999" y="409077"/>
                  </a:lnTo>
                  <a:lnTo>
                    <a:pt x="902096" y="363826"/>
                  </a:lnTo>
                  <a:lnTo>
                    <a:pt x="890870" y="320152"/>
                  </a:lnTo>
                  <a:lnTo>
                    <a:pt x="875549" y="278284"/>
                  </a:lnTo>
                  <a:lnTo>
                    <a:pt x="856364" y="238451"/>
                  </a:lnTo>
                  <a:lnTo>
                    <a:pt x="833543" y="200880"/>
                  </a:lnTo>
                  <a:lnTo>
                    <a:pt x="807314" y="165802"/>
                  </a:lnTo>
                  <a:lnTo>
                    <a:pt x="777906" y="133445"/>
                  </a:lnTo>
                  <a:lnTo>
                    <a:pt x="745549" y="104037"/>
                  </a:lnTo>
                  <a:lnTo>
                    <a:pt x="710471" y="77808"/>
                  </a:lnTo>
                  <a:lnTo>
                    <a:pt x="672900" y="54987"/>
                  </a:lnTo>
                  <a:lnTo>
                    <a:pt x="633067" y="35802"/>
                  </a:lnTo>
                  <a:lnTo>
                    <a:pt x="591199" y="20481"/>
                  </a:lnTo>
                  <a:lnTo>
                    <a:pt x="547525" y="9255"/>
                  </a:lnTo>
                  <a:lnTo>
                    <a:pt x="502274" y="2352"/>
                  </a:lnTo>
                  <a:lnTo>
                    <a:pt x="45567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1347215" y="1694688"/>
              <a:ext cx="911860" cy="911860"/>
            </a:xfrm>
            <a:custGeom>
              <a:avLst/>
              <a:gdLst/>
              <a:ahLst/>
              <a:cxnLst/>
              <a:rect l="l" t="t" r="r" b="b"/>
              <a:pathLst>
                <a:path w="911860" h="911860">
                  <a:moveTo>
                    <a:pt x="0" y="455675"/>
                  </a:moveTo>
                  <a:lnTo>
                    <a:pt x="2352" y="409077"/>
                  </a:lnTo>
                  <a:lnTo>
                    <a:pt x="9255" y="363826"/>
                  </a:lnTo>
                  <a:lnTo>
                    <a:pt x="20481" y="320152"/>
                  </a:lnTo>
                  <a:lnTo>
                    <a:pt x="35802" y="278284"/>
                  </a:lnTo>
                  <a:lnTo>
                    <a:pt x="54987" y="238451"/>
                  </a:lnTo>
                  <a:lnTo>
                    <a:pt x="77808" y="200880"/>
                  </a:lnTo>
                  <a:lnTo>
                    <a:pt x="104037" y="165802"/>
                  </a:lnTo>
                  <a:lnTo>
                    <a:pt x="133445" y="133445"/>
                  </a:lnTo>
                  <a:lnTo>
                    <a:pt x="165802" y="104037"/>
                  </a:lnTo>
                  <a:lnTo>
                    <a:pt x="200880" y="77808"/>
                  </a:lnTo>
                  <a:lnTo>
                    <a:pt x="238451" y="54987"/>
                  </a:lnTo>
                  <a:lnTo>
                    <a:pt x="278284" y="35802"/>
                  </a:lnTo>
                  <a:lnTo>
                    <a:pt x="320152" y="20481"/>
                  </a:lnTo>
                  <a:lnTo>
                    <a:pt x="363826" y="9255"/>
                  </a:lnTo>
                  <a:lnTo>
                    <a:pt x="409077" y="2352"/>
                  </a:lnTo>
                  <a:lnTo>
                    <a:pt x="455676" y="0"/>
                  </a:lnTo>
                  <a:lnTo>
                    <a:pt x="502274" y="2352"/>
                  </a:lnTo>
                  <a:lnTo>
                    <a:pt x="547525" y="9255"/>
                  </a:lnTo>
                  <a:lnTo>
                    <a:pt x="591199" y="20481"/>
                  </a:lnTo>
                  <a:lnTo>
                    <a:pt x="633067" y="35802"/>
                  </a:lnTo>
                  <a:lnTo>
                    <a:pt x="672900" y="54987"/>
                  </a:lnTo>
                  <a:lnTo>
                    <a:pt x="710471" y="77808"/>
                  </a:lnTo>
                  <a:lnTo>
                    <a:pt x="745549" y="104037"/>
                  </a:lnTo>
                  <a:lnTo>
                    <a:pt x="777906" y="133445"/>
                  </a:lnTo>
                  <a:lnTo>
                    <a:pt x="807314" y="165802"/>
                  </a:lnTo>
                  <a:lnTo>
                    <a:pt x="833543" y="200880"/>
                  </a:lnTo>
                  <a:lnTo>
                    <a:pt x="856364" y="238451"/>
                  </a:lnTo>
                  <a:lnTo>
                    <a:pt x="875549" y="278284"/>
                  </a:lnTo>
                  <a:lnTo>
                    <a:pt x="890870" y="320152"/>
                  </a:lnTo>
                  <a:lnTo>
                    <a:pt x="902096" y="363826"/>
                  </a:lnTo>
                  <a:lnTo>
                    <a:pt x="908999" y="409077"/>
                  </a:lnTo>
                  <a:lnTo>
                    <a:pt x="911352" y="455675"/>
                  </a:lnTo>
                  <a:lnTo>
                    <a:pt x="908999" y="502274"/>
                  </a:lnTo>
                  <a:lnTo>
                    <a:pt x="902096" y="547525"/>
                  </a:lnTo>
                  <a:lnTo>
                    <a:pt x="890870" y="591199"/>
                  </a:lnTo>
                  <a:lnTo>
                    <a:pt x="875549" y="633067"/>
                  </a:lnTo>
                  <a:lnTo>
                    <a:pt x="856364" y="672900"/>
                  </a:lnTo>
                  <a:lnTo>
                    <a:pt x="833543" y="710471"/>
                  </a:lnTo>
                  <a:lnTo>
                    <a:pt x="807314" y="745549"/>
                  </a:lnTo>
                  <a:lnTo>
                    <a:pt x="777906" y="777906"/>
                  </a:lnTo>
                  <a:lnTo>
                    <a:pt x="745549" y="807314"/>
                  </a:lnTo>
                  <a:lnTo>
                    <a:pt x="710471" y="833543"/>
                  </a:lnTo>
                  <a:lnTo>
                    <a:pt x="672900" y="856364"/>
                  </a:lnTo>
                  <a:lnTo>
                    <a:pt x="633067" y="875549"/>
                  </a:lnTo>
                  <a:lnTo>
                    <a:pt x="591199" y="890870"/>
                  </a:lnTo>
                  <a:lnTo>
                    <a:pt x="547525" y="902096"/>
                  </a:lnTo>
                  <a:lnTo>
                    <a:pt x="502274" y="908999"/>
                  </a:lnTo>
                  <a:lnTo>
                    <a:pt x="455676" y="911351"/>
                  </a:lnTo>
                  <a:lnTo>
                    <a:pt x="409077" y="908999"/>
                  </a:lnTo>
                  <a:lnTo>
                    <a:pt x="363826" y="902096"/>
                  </a:lnTo>
                  <a:lnTo>
                    <a:pt x="320152" y="890870"/>
                  </a:lnTo>
                  <a:lnTo>
                    <a:pt x="278284" y="875549"/>
                  </a:lnTo>
                  <a:lnTo>
                    <a:pt x="238451" y="856364"/>
                  </a:lnTo>
                  <a:lnTo>
                    <a:pt x="200880" y="833543"/>
                  </a:lnTo>
                  <a:lnTo>
                    <a:pt x="165802" y="807314"/>
                  </a:lnTo>
                  <a:lnTo>
                    <a:pt x="133445" y="777906"/>
                  </a:lnTo>
                  <a:lnTo>
                    <a:pt x="104037" y="745549"/>
                  </a:lnTo>
                  <a:lnTo>
                    <a:pt x="77808" y="710471"/>
                  </a:lnTo>
                  <a:lnTo>
                    <a:pt x="54987" y="672900"/>
                  </a:lnTo>
                  <a:lnTo>
                    <a:pt x="35802" y="633067"/>
                  </a:lnTo>
                  <a:lnTo>
                    <a:pt x="20481" y="591199"/>
                  </a:lnTo>
                  <a:lnTo>
                    <a:pt x="9255" y="547525"/>
                  </a:lnTo>
                  <a:lnTo>
                    <a:pt x="2352" y="502274"/>
                  </a:lnTo>
                  <a:lnTo>
                    <a:pt x="0" y="455675"/>
                  </a:lnTo>
                  <a:close/>
                </a:path>
              </a:pathLst>
            </a:custGeom>
            <a:ln w="12700">
              <a:solidFill>
                <a:srgbClr val="0DAB7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2221991" y="2880360"/>
              <a:ext cx="9066530" cy="730250"/>
            </a:xfrm>
            <a:custGeom>
              <a:avLst/>
              <a:gdLst/>
              <a:ahLst/>
              <a:cxnLst/>
              <a:rect l="l" t="t" r="r" b="b"/>
              <a:pathLst>
                <a:path w="9066530" h="730250">
                  <a:moveTo>
                    <a:pt x="9066276" y="0"/>
                  </a:moveTo>
                  <a:lnTo>
                    <a:pt x="0" y="0"/>
                  </a:lnTo>
                  <a:lnTo>
                    <a:pt x="0" y="729995"/>
                  </a:lnTo>
                  <a:lnTo>
                    <a:pt x="9066276" y="729995"/>
                  </a:lnTo>
                  <a:lnTo>
                    <a:pt x="9066276" y="0"/>
                  </a:lnTo>
                  <a:close/>
                </a:path>
              </a:pathLst>
            </a:custGeom>
            <a:solidFill>
              <a:srgbClr val="099DD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221991" y="2880360"/>
              <a:ext cx="9066530" cy="730250"/>
            </a:xfrm>
            <a:custGeom>
              <a:avLst/>
              <a:gdLst/>
              <a:ahLst/>
              <a:cxnLst/>
              <a:rect l="l" t="t" r="r" b="b"/>
              <a:pathLst>
                <a:path w="9066530" h="730250">
                  <a:moveTo>
                    <a:pt x="0" y="729995"/>
                  </a:moveTo>
                  <a:lnTo>
                    <a:pt x="9066276" y="729995"/>
                  </a:lnTo>
                  <a:lnTo>
                    <a:pt x="9066276" y="0"/>
                  </a:lnTo>
                  <a:lnTo>
                    <a:pt x="0" y="0"/>
                  </a:lnTo>
                  <a:lnTo>
                    <a:pt x="0" y="729995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1764791" y="2788919"/>
              <a:ext cx="913130" cy="913130"/>
            </a:xfrm>
            <a:custGeom>
              <a:avLst/>
              <a:gdLst/>
              <a:ahLst/>
              <a:cxnLst/>
              <a:rect l="l" t="t" r="r" b="b"/>
              <a:pathLst>
                <a:path w="913130" h="913129">
                  <a:moveTo>
                    <a:pt x="456438" y="0"/>
                  </a:moveTo>
                  <a:lnTo>
                    <a:pt x="409768" y="2356"/>
                  </a:lnTo>
                  <a:lnTo>
                    <a:pt x="364446" y="9272"/>
                  </a:lnTo>
                  <a:lnTo>
                    <a:pt x="320703" y="20519"/>
                  </a:lnTo>
                  <a:lnTo>
                    <a:pt x="278766" y="35867"/>
                  </a:lnTo>
                  <a:lnTo>
                    <a:pt x="238867" y="55087"/>
                  </a:lnTo>
                  <a:lnTo>
                    <a:pt x="201234" y="77949"/>
                  </a:lnTo>
                  <a:lnTo>
                    <a:pt x="166096" y="104224"/>
                  </a:lnTo>
                  <a:lnTo>
                    <a:pt x="133683" y="133683"/>
                  </a:lnTo>
                  <a:lnTo>
                    <a:pt x="104224" y="166096"/>
                  </a:lnTo>
                  <a:lnTo>
                    <a:pt x="77949" y="201234"/>
                  </a:lnTo>
                  <a:lnTo>
                    <a:pt x="55087" y="238867"/>
                  </a:lnTo>
                  <a:lnTo>
                    <a:pt x="35867" y="278766"/>
                  </a:lnTo>
                  <a:lnTo>
                    <a:pt x="20519" y="320703"/>
                  </a:lnTo>
                  <a:lnTo>
                    <a:pt x="9272" y="364446"/>
                  </a:lnTo>
                  <a:lnTo>
                    <a:pt x="2356" y="409768"/>
                  </a:lnTo>
                  <a:lnTo>
                    <a:pt x="0" y="456438"/>
                  </a:lnTo>
                  <a:lnTo>
                    <a:pt x="2356" y="503107"/>
                  </a:lnTo>
                  <a:lnTo>
                    <a:pt x="9272" y="548429"/>
                  </a:lnTo>
                  <a:lnTo>
                    <a:pt x="20519" y="592172"/>
                  </a:lnTo>
                  <a:lnTo>
                    <a:pt x="35867" y="634109"/>
                  </a:lnTo>
                  <a:lnTo>
                    <a:pt x="55087" y="674008"/>
                  </a:lnTo>
                  <a:lnTo>
                    <a:pt x="77949" y="711641"/>
                  </a:lnTo>
                  <a:lnTo>
                    <a:pt x="104224" y="746779"/>
                  </a:lnTo>
                  <a:lnTo>
                    <a:pt x="133683" y="779192"/>
                  </a:lnTo>
                  <a:lnTo>
                    <a:pt x="166096" y="808651"/>
                  </a:lnTo>
                  <a:lnTo>
                    <a:pt x="201234" y="834926"/>
                  </a:lnTo>
                  <a:lnTo>
                    <a:pt x="238867" y="857788"/>
                  </a:lnTo>
                  <a:lnTo>
                    <a:pt x="278766" y="877008"/>
                  </a:lnTo>
                  <a:lnTo>
                    <a:pt x="320703" y="892356"/>
                  </a:lnTo>
                  <a:lnTo>
                    <a:pt x="364446" y="903603"/>
                  </a:lnTo>
                  <a:lnTo>
                    <a:pt x="409768" y="910519"/>
                  </a:lnTo>
                  <a:lnTo>
                    <a:pt x="456438" y="912875"/>
                  </a:lnTo>
                  <a:lnTo>
                    <a:pt x="503107" y="910519"/>
                  </a:lnTo>
                  <a:lnTo>
                    <a:pt x="548429" y="903603"/>
                  </a:lnTo>
                  <a:lnTo>
                    <a:pt x="592172" y="892356"/>
                  </a:lnTo>
                  <a:lnTo>
                    <a:pt x="634109" y="877008"/>
                  </a:lnTo>
                  <a:lnTo>
                    <a:pt x="674008" y="857788"/>
                  </a:lnTo>
                  <a:lnTo>
                    <a:pt x="711641" y="834926"/>
                  </a:lnTo>
                  <a:lnTo>
                    <a:pt x="746779" y="808651"/>
                  </a:lnTo>
                  <a:lnTo>
                    <a:pt x="779192" y="779192"/>
                  </a:lnTo>
                  <a:lnTo>
                    <a:pt x="808651" y="746779"/>
                  </a:lnTo>
                  <a:lnTo>
                    <a:pt x="834926" y="711641"/>
                  </a:lnTo>
                  <a:lnTo>
                    <a:pt x="857788" y="674008"/>
                  </a:lnTo>
                  <a:lnTo>
                    <a:pt x="877008" y="634109"/>
                  </a:lnTo>
                  <a:lnTo>
                    <a:pt x="892356" y="592172"/>
                  </a:lnTo>
                  <a:lnTo>
                    <a:pt x="903603" y="548429"/>
                  </a:lnTo>
                  <a:lnTo>
                    <a:pt x="910519" y="503107"/>
                  </a:lnTo>
                  <a:lnTo>
                    <a:pt x="912876" y="456438"/>
                  </a:lnTo>
                  <a:lnTo>
                    <a:pt x="910519" y="409768"/>
                  </a:lnTo>
                  <a:lnTo>
                    <a:pt x="903603" y="364446"/>
                  </a:lnTo>
                  <a:lnTo>
                    <a:pt x="892356" y="320703"/>
                  </a:lnTo>
                  <a:lnTo>
                    <a:pt x="877008" y="278766"/>
                  </a:lnTo>
                  <a:lnTo>
                    <a:pt x="857788" y="238867"/>
                  </a:lnTo>
                  <a:lnTo>
                    <a:pt x="834926" y="201234"/>
                  </a:lnTo>
                  <a:lnTo>
                    <a:pt x="808651" y="166096"/>
                  </a:lnTo>
                  <a:lnTo>
                    <a:pt x="779192" y="133683"/>
                  </a:lnTo>
                  <a:lnTo>
                    <a:pt x="746779" y="104224"/>
                  </a:lnTo>
                  <a:lnTo>
                    <a:pt x="711641" y="77949"/>
                  </a:lnTo>
                  <a:lnTo>
                    <a:pt x="674008" y="55087"/>
                  </a:lnTo>
                  <a:lnTo>
                    <a:pt x="634109" y="35867"/>
                  </a:lnTo>
                  <a:lnTo>
                    <a:pt x="592172" y="20519"/>
                  </a:lnTo>
                  <a:lnTo>
                    <a:pt x="548429" y="9272"/>
                  </a:lnTo>
                  <a:lnTo>
                    <a:pt x="503107" y="2356"/>
                  </a:lnTo>
                  <a:lnTo>
                    <a:pt x="45643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1764791" y="2788919"/>
              <a:ext cx="913130" cy="913130"/>
            </a:xfrm>
            <a:custGeom>
              <a:avLst/>
              <a:gdLst/>
              <a:ahLst/>
              <a:cxnLst/>
              <a:rect l="l" t="t" r="r" b="b"/>
              <a:pathLst>
                <a:path w="913130" h="913129">
                  <a:moveTo>
                    <a:pt x="0" y="456438"/>
                  </a:moveTo>
                  <a:lnTo>
                    <a:pt x="2356" y="409768"/>
                  </a:lnTo>
                  <a:lnTo>
                    <a:pt x="9272" y="364446"/>
                  </a:lnTo>
                  <a:lnTo>
                    <a:pt x="20519" y="320703"/>
                  </a:lnTo>
                  <a:lnTo>
                    <a:pt x="35867" y="278766"/>
                  </a:lnTo>
                  <a:lnTo>
                    <a:pt x="55087" y="238867"/>
                  </a:lnTo>
                  <a:lnTo>
                    <a:pt x="77949" y="201234"/>
                  </a:lnTo>
                  <a:lnTo>
                    <a:pt x="104224" y="166096"/>
                  </a:lnTo>
                  <a:lnTo>
                    <a:pt x="133683" y="133683"/>
                  </a:lnTo>
                  <a:lnTo>
                    <a:pt x="166096" y="104224"/>
                  </a:lnTo>
                  <a:lnTo>
                    <a:pt x="201234" y="77949"/>
                  </a:lnTo>
                  <a:lnTo>
                    <a:pt x="238867" y="55087"/>
                  </a:lnTo>
                  <a:lnTo>
                    <a:pt x="278766" y="35867"/>
                  </a:lnTo>
                  <a:lnTo>
                    <a:pt x="320703" y="20519"/>
                  </a:lnTo>
                  <a:lnTo>
                    <a:pt x="364446" y="9272"/>
                  </a:lnTo>
                  <a:lnTo>
                    <a:pt x="409768" y="2356"/>
                  </a:lnTo>
                  <a:lnTo>
                    <a:pt x="456438" y="0"/>
                  </a:lnTo>
                  <a:lnTo>
                    <a:pt x="503107" y="2356"/>
                  </a:lnTo>
                  <a:lnTo>
                    <a:pt x="548429" y="9272"/>
                  </a:lnTo>
                  <a:lnTo>
                    <a:pt x="592172" y="20519"/>
                  </a:lnTo>
                  <a:lnTo>
                    <a:pt x="634109" y="35867"/>
                  </a:lnTo>
                  <a:lnTo>
                    <a:pt x="674008" y="55087"/>
                  </a:lnTo>
                  <a:lnTo>
                    <a:pt x="711641" y="77949"/>
                  </a:lnTo>
                  <a:lnTo>
                    <a:pt x="746779" y="104224"/>
                  </a:lnTo>
                  <a:lnTo>
                    <a:pt x="779192" y="133683"/>
                  </a:lnTo>
                  <a:lnTo>
                    <a:pt x="808651" y="166096"/>
                  </a:lnTo>
                  <a:lnTo>
                    <a:pt x="834926" y="201234"/>
                  </a:lnTo>
                  <a:lnTo>
                    <a:pt x="857788" y="238867"/>
                  </a:lnTo>
                  <a:lnTo>
                    <a:pt x="877008" y="278766"/>
                  </a:lnTo>
                  <a:lnTo>
                    <a:pt x="892356" y="320703"/>
                  </a:lnTo>
                  <a:lnTo>
                    <a:pt x="903603" y="364446"/>
                  </a:lnTo>
                  <a:lnTo>
                    <a:pt x="910519" y="409768"/>
                  </a:lnTo>
                  <a:lnTo>
                    <a:pt x="912876" y="456438"/>
                  </a:lnTo>
                  <a:lnTo>
                    <a:pt x="910519" y="503107"/>
                  </a:lnTo>
                  <a:lnTo>
                    <a:pt x="903603" y="548429"/>
                  </a:lnTo>
                  <a:lnTo>
                    <a:pt x="892356" y="592172"/>
                  </a:lnTo>
                  <a:lnTo>
                    <a:pt x="877008" y="634109"/>
                  </a:lnTo>
                  <a:lnTo>
                    <a:pt x="857788" y="674008"/>
                  </a:lnTo>
                  <a:lnTo>
                    <a:pt x="834926" y="711641"/>
                  </a:lnTo>
                  <a:lnTo>
                    <a:pt x="808651" y="746779"/>
                  </a:lnTo>
                  <a:lnTo>
                    <a:pt x="779192" y="779192"/>
                  </a:lnTo>
                  <a:lnTo>
                    <a:pt x="746779" y="808651"/>
                  </a:lnTo>
                  <a:lnTo>
                    <a:pt x="711641" y="834926"/>
                  </a:lnTo>
                  <a:lnTo>
                    <a:pt x="674008" y="857788"/>
                  </a:lnTo>
                  <a:lnTo>
                    <a:pt x="634109" y="877008"/>
                  </a:lnTo>
                  <a:lnTo>
                    <a:pt x="592172" y="892356"/>
                  </a:lnTo>
                  <a:lnTo>
                    <a:pt x="548429" y="903603"/>
                  </a:lnTo>
                  <a:lnTo>
                    <a:pt x="503107" y="910519"/>
                  </a:lnTo>
                  <a:lnTo>
                    <a:pt x="456438" y="912875"/>
                  </a:lnTo>
                  <a:lnTo>
                    <a:pt x="409768" y="910519"/>
                  </a:lnTo>
                  <a:lnTo>
                    <a:pt x="364446" y="903603"/>
                  </a:lnTo>
                  <a:lnTo>
                    <a:pt x="320703" y="892356"/>
                  </a:lnTo>
                  <a:lnTo>
                    <a:pt x="278766" y="877008"/>
                  </a:lnTo>
                  <a:lnTo>
                    <a:pt x="238867" y="857788"/>
                  </a:lnTo>
                  <a:lnTo>
                    <a:pt x="201234" y="834926"/>
                  </a:lnTo>
                  <a:lnTo>
                    <a:pt x="166096" y="808651"/>
                  </a:lnTo>
                  <a:lnTo>
                    <a:pt x="133683" y="779192"/>
                  </a:lnTo>
                  <a:lnTo>
                    <a:pt x="104224" y="746779"/>
                  </a:lnTo>
                  <a:lnTo>
                    <a:pt x="77949" y="711641"/>
                  </a:lnTo>
                  <a:lnTo>
                    <a:pt x="55087" y="674008"/>
                  </a:lnTo>
                  <a:lnTo>
                    <a:pt x="35867" y="634109"/>
                  </a:lnTo>
                  <a:lnTo>
                    <a:pt x="20519" y="592172"/>
                  </a:lnTo>
                  <a:lnTo>
                    <a:pt x="9272" y="548429"/>
                  </a:lnTo>
                  <a:lnTo>
                    <a:pt x="2356" y="503107"/>
                  </a:lnTo>
                  <a:lnTo>
                    <a:pt x="0" y="456438"/>
                  </a:lnTo>
                  <a:close/>
                </a:path>
              </a:pathLst>
            </a:custGeom>
            <a:ln w="12700">
              <a:solidFill>
                <a:srgbClr val="099DD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2221991" y="3976116"/>
              <a:ext cx="9066530" cy="730250"/>
            </a:xfrm>
            <a:custGeom>
              <a:avLst/>
              <a:gdLst/>
              <a:ahLst/>
              <a:cxnLst/>
              <a:rect l="l" t="t" r="r" b="b"/>
              <a:pathLst>
                <a:path w="9066530" h="730250">
                  <a:moveTo>
                    <a:pt x="9066276" y="0"/>
                  </a:moveTo>
                  <a:lnTo>
                    <a:pt x="0" y="0"/>
                  </a:lnTo>
                  <a:lnTo>
                    <a:pt x="0" y="729995"/>
                  </a:lnTo>
                  <a:lnTo>
                    <a:pt x="9066276" y="729995"/>
                  </a:lnTo>
                  <a:lnTo>
                    <a:pt x="9066276" y="0"/>
                  </a:lnTo>
                  <a:close/>
                </a:path>
              </a:pathLst>
            </a:custGeom>
            <a:solidFill>
              <a:srgbClr val="AC5D9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2221991" y="3976116"/>
              <a:ext cx="9066530" cy="730250"/>
            </a:xfrm>
            <a:custGeom>
              <a:avLst/>
              <a:gdLst/>
              <a:ahLst/>
              <a:cxnLst/>
              <a:rect l="l" t="t" r="r" b="b"/>
              <a:pathLst>
                <a:path w="9066530" h="730250">
                  <a:moveTo>
                    <a:pt x="0" y="729995"/>
                  </a:moveTo>
                  <a:lnTo>
                    <a:pt x="9066276" y="729995"/>
                  </a:lnTo>
                  <a:lnTo>
                    <a:pt x="9066276" y="0"/>
                  </a:lnTo>
                  <a:lnTo>
                    <a:pt x="0" y="0"/>
                  </a:lnTo>
                  <a:lnTo>
                    <a:pt x="0" y="729995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1764791" y="3884676"/>
              <a:ext cx="913130" cy="913130"/>
            </a:xfrm>
            <a:custGeom>
              <a:avLst/>
              <a:gdLst/>
              <a:ahLst/>
              <a:cxnLst/>
              <a:rect l="l" t="t" r="r" b="b"/>
              <a:pathLst>
                <a:path w="913130" h="913129">
                  <a:moveTo>
                    <a:pt x="456438" y="0"/>
                  </a:moveTo>
                  <a:lnTo>
                    <a:pt x="409768" y="2356"/>
                  </a:lnTo>
                  <a:lnTo>
                    <a:pt x="364446" y="9272"/>
                  </a:lnTo>
                  <a:lnTo>
                    <a:pt x="320703" y="20519"/>
                  </a:lnTo>
                  <a:lnTo>
                    <a:pt x="278766" y="35867"/>
                  </a:lnTo>
                  <a:lnTo>
                    <a:pt x="238867" y="55087"/>
                  </a:lnTo>
                  <a:lnTo>
                    <a:pt x="201234" y="77949"/>
                  </a:lnTo>
                  <a:lnTo>
                    <a:pt x="166096" y="104224"/>
                  </a:lnTo>
                  <a:lnTo>
                    <a:pt x="133683" y="133683"/>
                  </a:lnTo>
                  <a:lnTo>
                    <a:pt x="104224" y="166096"/>
                  </a:lnTo>
                  <a:lnTo>
                    <a:pt x="77949" y="201234"/>
                  </a:lnTo>
                  <a:lnTo>
                    <a:pt x="55087" y="238867"/>
                  </a:lnTo>
                  <a:lnTo>
                    <a:pt x="35867" y="278766"/>
                  </a:lnTo>
                  <a:lnTo>
                    <a:pt x="20519" y="320703"/>
                  </a:lnTo>
                  <a:lnTo>
                    <a:pt x="9272" y="364446"/>
                  </a:lnTo>
                  <a:lnTo>
                    <a:pt x="2356" y="409768"/>
                  </a:lnTo>
                  <a:lnTo>
                    <a:pt x="0" y="456438"/>
                  </a:lnTo>
                  <a:lnTo>
                    <a:pt x="2356" y="503107"/>
                  </a:lnTo>
                  <a:lnTo>
                    <a:pt x="9272" y="548429"/>
                  </a:lnTo>
                  <a:lnTo>
                    <a:pt x="20519" y="592172"/>
                  </a:lnTo>
                  <a:lnTo>
                    <a:pt x="35867" y="634109"/>
                  </a:lnTo>
                  <a:lnTo>
                    <a:pt x="55087" y="674008"/>
                  </a:lnTo>
                  <a:lnTo>
                    <a:pt x="77949" y="711641"/>
                  </a:lnTo>
                  <a:lnTo>
                    <a:pt x="104224" y="746779"/>
                  </a:lnTo>
                  <a:lnTo>
                    <a:pt x="133683" y="779192"/>
                  </a:lnTo>
                  <a:lnTo>
                    <a:pt x="166096" y="808651"/>
                  </a:lnTo>
                  <a:lnTo>
                    <a:pt x="201234" y="834926"/>
                  </a:lnTo>
                  <a:lnTo>
                    <a:pt x="238867" y="857788"/>
                  </a:lnTo>
                  <a:lnTo>
                    <a:pt x="278766" y="877008"/>
                  </a:lnTo>
                  <a:lnTo>
                    <a:pt x="320703" y="892356"/>
                  </a:lnTo>
                  <a:lnTo>
                    <a:pt x="364446" y="903603"/>
                  </a:lnTo>
                  <a:lnTo>
                    <a:pt x="409768" y="910519"/>
                  </a:lnTo>
                  <a:lnTo>
                    <a:pt x="456438" y="912876"/>
                  </a:lnTo>
                  <a:lnTo>
                    <a:pt x="503107" y="910519"/>
                  </a:lnTo>
                  <a:lnTo>
                    <a:pt x="548429" y="903603"/>
                  </a:lnTo>
                  <a:lnTo>
                    <a:pt x="592172" y="892356"/>
                  </a:lnTo>
                  <a:lnTo>
                    <a:pt x="634109" y="877008"/>
                  </a:lnTo>
                  <a:lnTo>
                    <a:pt x="674008" y="857788"/>
                  </a:lnTo>
                  <a:lnTo>
                    <a:pt x="711641" y="834926"/>
                  </a:lnTo>
                  <a:lnTo>
                    <a:pt x="746779" y="808651"/>
                  </a:lnTo>
                  <a:lnTo>
                    <a:pt x="779192" y="779192"/>
                  </a:lnTo>
                  <a:lnTo>
                    <a:pt x="808651" y="746779"/>
                  </a:lnTo>
                  <a:lnTo>
                    <a:pt x="834926" y="711641"/>
                  </a:lnTo>
                  <a:lnTo>
                    <a:pt x="857788" y="674008"/>
                  </a:lnTo>
                  <a:lnTo>
                    <a:pt x="877008" y="634109"/>
                  </a:lnTo>
                  <a:lnTo>
                    <a:pt x="892356" y="592172"/>
                  </a:lnTo>
                  <a:lnTo>
                    <a:pt x="903603" y="548429"/>
                  </a:lnTo>
                  <a:lnTo>
                    <a:pt x="910519" y="503107"/>
                  </a:lnTo>
                  <a:lnTo>
                    <a:pt x="912876" y="456438"/>
                  </a:lnTo>
                  <a:lnTo>
                    <a:pt x="910519" y="409768"/>
                  </a:lnTo>
                  <a:lnTo>
                    <a:pt x="903603" y="364446"/>
                  </a:lnTo>
                  <a:lnTo>
                    <a:pt x="892356" y="320703"/>
                  </a:lnTo>
                  <a:lnTo>
                    <a:pt x="877008" y="278766"/>
                  </a:lnTo>
                  <a:lnTo>
                    <a:pt x="857788" y="238867"/>
                  </a:lnTo>
                  <a:lnTo>
                    <a:pt x="834926" y="201234"/>
                  </a:lnTo>
                  <a:lnTo>
                    <a:pt x="808651" y="166096"/>
                  </a:lnTo>
                  <a:lnTo>
                    <a:pt x="779192" y="133683"/>
                  </a:lnTo>
                  <a:lnTo>
                    <a:pt x="746779" y="104224"/>
                  </a:lnTo>
                  <a:lnTo>
                    <a:pt x="711641" y="77949"/>
                  </a:lnTo>
                  <a:lnTo>
                    <a:pt x="674008" y="55087"/>
                  </a:lnTo>
                  <a:lnTo>
                    <a:pt x="634109" y="35867"/>
                  </a:lnTo>
                  <a:lnTo>
                    <a:pt x="592172" y="20519"/>
                  </a:lnTo>
                  <a:lnTo>
                    <a:pt x="548429" y="9272"/>
                  </a:lnTo>
                  <a:lnTo>
                    <a:pt x="503107" y="2356"/>
                  </a:lnTo>
                  <a:lnTo>
                    <a:pt x="45643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1764791" y="3884676"/>
              <a:ext cx="913130" cy="913130"/>
            </a:xfrm>
            <a:custGeom>
              <a:avLst/>
              <a:gdLst/>
              <a:ahLst/>
              <a:cxnLst/>
              <a:rect l="l" t="t" r="r" b="b"/>
              <a:pathLst>
                <a:path w="913130" h="913129">
                  <a:moveTo>
                    <a:pt x="0" y="456438"/>
                  </a:moveTo>
                  <a:lnTo>
                    <a:pt x="2356" y="409768"/>
                  </a:lnTo>
                  <a:lnTo>
                    <a:pt x="9272" y="364446"/>
                  </a:lnTo>
                  <a:lnTo>
                    <a:pt x="20519" y="320703"/>
                  </a:lnTo>
                  <a:lnTo>
                    <a:pt x="35867" y="278766"/>
                  </a:lnTo>
                  <a:lnTo>
                    <a:pt x="55087" y="238867"/>
                  </a:lnTo>
                  <a:lnTo>
                    <a:pt x="77949" y="201234"/>
                  </a:lnTo>
                  <a:lnTo>
                    <a:pt x="104224" y="166096"/>
                  </a:lnTo>
                  <a:lnTo>
                    <a:pt x="133683" y="133683"/>
                  </a:lnTo>
                  <a:lnTo>
                    <a:pt x="166096" y="104224"/>
                  </a:lnTo>
                  <a:lnTo>
                    <a:pt x="201234" y="77949"/>
                  </a:lnTo>
                  <a:lnTo>
                    <a:pt x="238867" y="55087"/>
                  </a:lnTo>
                  <a:lnTo>
                    <a:pt x="278766" y="35867"/>
                  </a:lnTo>
                  <a:lnTo>
                    <a:pt x="320703" y="20519"/>
                  </a:lnTo>
                  <a:lnTo>
                    <a:pt x="364446" y="9272"/>
                  </a:lnTo>
                  <a:lnTo>
                    <a:pt x="409768" y="2356"/>
                  </a:lnTo>
                  <a:lnTo>
                    <a:pt x="456438" y="0"/>
                  </a:lnTo>
                  <a:lnTo>
                    <a:pt x="503107" y="2356"/>
                  </a:lnTo>
                  <a:lnTo>
                    <a:pt x="548429" y="9272"/>
                  </a:lnTo>
                  <a:lnTo>
                    <a:pt x="592172" y="20519"/>
                  </a:lnTo>
                  <a:lnTo>
                    <a:pt x="634109" y="35867"/>
                  </a:lnTo>
                  <a:lnTo>
                    <a:pt x="674008" y="55087"/>
                  </a:lnTo>
                  <a:lnTo>
                    <a:pt x="711641" y="77949"/>
                  </a:lnTo>
                  <a:lnTo>
                    <a:pt x="746779" y="104224"/>
                  </a:lnTo>
                  <a:lnTo>
                    <a:pt x="779192" y="133683"/>
                  </a:lnTo>
                  <a:lnTo>
                    <a:pt x="808651" y="166096"/>
                  </a:lnTo>
                  <a:lnTo>
                    <a:pt x="834926" y="201234"/>
                  </a:lnTo>
                  <a:lnTo>
                    <a:pt x="857788" y="238867"/>
                  </a:lnTo>
                  <a:lnTo>
                    <a:pt x="877008" y="278766"/>
                  </a:lnTo>
                  <a:lnTo>
                    <a:pt x="892356" y="320703"/>
                  </a:lnTo>
                  <a:lnTo>
                    <a:pt x="903603" y="364446"/>
                  </a:lnTo>
                  <a:lnTo>
                    <a:pt x="910519" y="409768"/>
                  </a:lnTo>
                  <a:lnTo>
                    <a:pt x="912876" y="456438"/>
                  </a:lnTo>
                  <a:lnTo>
                    <a:pt x="910519" y="503107"/>
                  </a:lnTo>
                  <a:lnTo>
                    <a:pt x="903603" y="548429"/>
                  </a:lnTo>
                  <a:lnTo>
                    <a:pt x="892356" y="592172"/>
                  </a:lnTo>
                  <a:lnTo>
                    <a:pt x="877008" y="634109"/>
                  </a:lnTo>
                  <a:lnTo>
                    <a:pt x="857788" y="674008"/>
                  </a:lnTo>
                  <a:lnTo>
                    <a:pt x="834926" y="711641"/>
                  </a:lnTo>
                  <a:lnTo>
                    <a:pt x="808651" y="746779"/>
                  </a:lnTo>
                  <a:lnTo>
                    <a:pt x="779192" y="779192"/>
                  </a:lnTo>
                  <a:lnTo>
                    <a:pt x="746779" y="808651"/>
                  </a:lnTo>
                  <a:lnTo>
                    <a:pt x="711641" y="834926"/>
                  </a:lnTo>
                  <a:lnTo>
                    <a:pt x="674008" y="857788"/>
                  </a:lnTo>
                  <a:lnTo>
                    <a:pt x="634109" y="877008"/>
                  </a:lnTo>
                  <a:lnTo>
                    <a:pt x="592172" y="892356"/>
                  </a:lnTo>
                  <a:lnTo>
                    <a:pt x="548429" y="903603"/>
                  </a:lnTo>
                  <a:lnTo>
                    <a:pt x="503107" y="910519"/>
                  </a:lnTo>
                  <a:lnTo>
                    <a:pt x="456438" y="912876"/>
                  </a:lnTo>
                  <a:lnTo>
                    <a:pt x="409768" y="910519"/>
                  </a:lnTo>
                  <a:lnTo>
                    <a:pt x="364446" y="903603"/>
                  </a:lnTo>
                  <a:lnTo>
                    <a:pt x="320703" y="892356"/>
                  </a:lnTo>
                  <a:lnTo>
                    <a:pt x="278766" y="877008"/>
                  </a:lnTo>
                  <a:lnTo>
                    <a:pt x="238867" y="857788"/>
                  </a:lnTo>
                  <a:lnTo>
                    <a:pt x="201234" y="834926"/>
                  </a:lnTo>
                  <a:lnTo>
                    <a:pt x="166096" y="808651"/>
                  </a:lnTo>
                  <a:lnTo>
                    <a:pt x="133683" y="779192"/>
                  </a:lnTo>
                  <a:lnTo>
                    <a:pt x="104224" y="746779"/>
                  </a:lnTo>
                  <a:lnTo>
                    <a:pt x="77949" y="711641"/>
                  </a:lnTo>
                  <a:lnTo>
                    <a:pt x="55087" y="674008"/>
                  </a:lnTo>
                  <a:lnTo>
                    <a:pt x="35867" y="634109"/>
                  </a:lnTo>
                  <a:lnTo>
                    <a:pt x="20519" y="592172"/>
                  </a:lnTo>
                  <a:lnTo>
                    <a:pt x="9272" y="548429"/>
                  </a:lnTo>
                  <a:lnTo>
                    <a:pt x="2356" y="503107"/>
                  </a:lnTo>
                  <a:lnTo>
                    <a:pt x="0" y="456438"/>
                  </a:lnTo>
                  <a:close/>
                </a:path>
              </a:pathLst>
            </a:custGeom>
            <a:ln w="12700">
              <a:solidFill>
                <a:srgbClr val="AC5D9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1802891" y="5070348"/>
              <a:ext cx="9485630" cy="730250"/>
            </a:xfrm>
            <a:custGeom>
              <a:avLst/>
              <a:gdLst/>
              <a:ahLst/>
              <a:cxnLst/>
              <a:rect l="l" t="t" r="r" b="b"/>
              <a:pathLst>
                <a:path w="9485630" h="730250">
                  <a:moveTo>
                    <a:pt x="9485376" y="0"/>
                  </a:moveTo>
                  <a:lnTo>
                    <a:pt x="0" y="0"/>
                  </a:lnTo>
                  <a:lnTo>
                    <a:pt x="0" y="729995"/>
                  </a:lnTo>
                  <a:lnTo>
                    <a:pt x="9485376" y="729995"/>
                  </a:lnTo>
                  <a:lnTo>
                    <a:pt x="9485376" y="0"/>
                  </a:lnTo>
                  <a:close/>
                </a:path>
              </a:pathLst>
            </a:custGeom>
            <a:solidFill>
              <a:srgbClr val="E2791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1802891" y="5070348"/>
              <a:ext cx="9485630" cy="730250"/>
            </a:xfrm>
            <a:custGeom>
              <a:avLst/>
              <a:gdLst/>
              <a:ahLst/>
              <a:cxnLst/>
              <a:rect l="l" t="t" r="r" b="b"/>
              <a:pathLst>
                <a:path w="9485630" h="730250">
                  <a:moveTo>
                    <a:pt x="0" y="729995"/>
                  </a:moveTo>
                  <a:lnTo>
                    <a:pt x="9485376" y="729995"/>
                  </a:lnTo>
                  <a:lnTo>
                    <a:pt x="9485376" y="0"/>
                  </a:lnTo>
                  <a:lnTo>
                    <a:pt x="0" y="0"/>
                  </a:lnTo>
                  <a:lnTo>
                    <a:pt x="0" y="729995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 descr=""/>
          <p:cNvSpPr txBox="1"/>
          <p:nvPr/>
        </p:nvSpPr>
        <p:spPr>
          <a:xfrm>
            <a:off x="2369947" y="1756613"/>
            <a:ext cx="8766810" cy="40208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2790"/>
              </a:lnSpc>
              <a:spcBef>
                <a:spcPts val="100"/>
              </a:spcBef>
            </a:pPr>
            <a:r>
              <a:rPr dirty="0" sz="2400" spc="-60">
                <a:solidFill>
                  <a:srgbClr val="FFFFFF"/>
                </a:solidFill>
                <a:latin typeface="Century Gothic"/>
                <a:cs typeface="Century Gothic"/>
              </a:rPr>
              <a:t>Do</a:t>
            </a:r>
            <a:r>
              <a:rPr dirty="0" sz="2400" spc="-100">
                <a:solidFill>
                  <a:srgbClr val="FFFFFF"/>
                </a:solidFill>
                <a:latin typeface="Century Gothic"/>
                <a:cs typeface="Century Gothic"/>
              </a:rPr>
              <a:t> the</a:t>
            </a:r>
            <a:r>
              <a:rPr dirty="0" sz="2400" spc="-5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60" b="1">
                <a:solidFill>
                  <a:srgbClr val="FFFFFF"/>
                </a:solidFill>
                <a:latin typeface="Century Gothic"/>
                <a:cs typeface="Century Gothic"/>
              </a:rPr>
              <a:t>features</a:t>
            </a:r>
            <a:r>
              <a:rPr dirty="0" sz="2400" spc="-65" b="1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FFFFFF"/>
                </a:solidFill>
                <a:latin typeface="Century Gothic"/>
                <a:cs typeface="Century Gothic"/>
              </a:rPr>
              <a:t>of</a:t>
            </a:r>
            <a:r>
              <a:rPr dirty="0" sz="2400" spc="-5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105">
                <a:solidFill>
                  <a:srgbClr val="FFFFFF"/>
                </a:solidFill>
                <a:latin typeface="Century Gothic"/>
                <a:cs typeface="Century Gothic"/>
              </a:rPr>
              <a:t>the</a:t>
            </a:r>
            <a:r>
              <a:rPr dirty="0" sz="2400" spc="-6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65">
                <a:solidFill>
                  <a:srgbClr val="FFFFFF"/>
                </a:solidFill>
                <a:latin typeface="Century Gothic"/>
                <a:cs typeface="Century Gothic"/>
              </a:rPr>
              <a:t>relevant </a:t>
            </a:r>
            <a:r>
              <a:rPr dirty="0" sz="2400">
                <a:solidFill>
                  <a:srgbClr val="FFFFFF"/>
                </a:solidFill>
                <a:latin typeface="Century Gothic"/>
                <a:cs typeface="Century Gothic"/>
              </a:rPr>
              <a:t>platforms</a:t>
            </a:r>
            <a:r>
              <a:rPr dirty="0" sz="2400" spc="-5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145">
                <a:solidFill>
                  <a:srgbClr val="FFFFFF"/>
                </a:solidFill>
                <a:latin typeface="Century Gothic"/>
                <a:cs typeface="Century Gothic"/>
              </a:rPr>
              <a:t>enable</a:t>
            </a:r>
            <a:r>
              <a:rPr dirty="0" sz="2400" spc="-2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25">
                <a:solidFill>
                  <a:srgbClr val="FFFFFF"/>
                </a:solidFill>
                <a:latin typeface="Century Gothic"/>
                <a:cs typeface="Century Gothic"/>
              </a:rPr>
              <a:t>the</a:t>
            </a:r>
            <a:endParaRPr sz="2400">
              <a:latin typeface="Century Gothic"/>
              <a:cs typeface="Century Gothic"/>
            </a:endParaRPr>
          </a:p>
          <a:p>
            <a:pPr marL="12700">
              <a:lnSpc>
                <a:spcPts val="2790"/>
              </a:lnSpc>
            </a:pPr>
            <a:r>
              <a:rPr dirty="0" sz="2400" spc="-145">
                <a:solidFill>
                  <a:srgbClr val="FFFFFF"/>
                </a:solidFill>
                <a:latin typeface="Century Gothic"/>
                <a:cs typeface="Century Gothic"/>
              </a:rPr>
              <a:t>achievement</a:t>
            </a:r>
            <a:r>
              <a:rPr dirty="0" sz="2400" spc="-2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FFFFFF"/>
                </a:solidFill>
                <a:latin typeface="Century Gothic"/>
                <a:cs typeface="Century Gothic"/>
              </a:rPr>
              <a:t>of</a:t>
            </a:r>
            <a:r>
              <a:rPr dirty="0" sz="2400" spc="-10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30">
                <a:solidFill>
                  <a:srgbClr val="FFFFFF"/>
                </a:solidFill>
                <a:latin typeface="Century Gothic"/>
                <a:cs typeface="Century Gothic"/>
              </a:rPr>
              <a:t>overall</a:t>
            </a:r>
            <a:r>
              <a:rPr dirty="0" sz="2400" spc="-6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70">
                <a:solidFill>
                  <a:srgbClr val="FFFFFF"/>
                </a:solidFill>
                <a:latin typeface="Century Gothic"/>
                <a:cs typeface="Century Gothic"/>
              </a:rPr>
              <a:t>policy</a:t>
            </a:r>
            <a:r>
              <a:rPr dirty="0" sz="2400" spc="-5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FFFFFF"/>
                </a:solidFill>
                <a:latin typeface="Century Gothic"/>
                <a:cs typeface="Century Gothic"/>
              </a:rPr>
              <a:t>objectives?</a:t>
            </a:r>
            <a:endParaRPr sz="24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650">
              <a:latin typeface="Century Gothic"/>
              <a:cs typeface="Century Gothic"/>
            </a:endParaRPr>
          </a:p>
          <a:p>
            <a:pPr marL="430530" marR="210185">
              <a:lnSpc>
                <a:spcPts val="2700"/>
              </a:lnSpc>
            </a:pPr>
            <a:r>
              <a:rPr dirty="0" sz="2400" spc="-85">
                <a:solidFill>
                  <a:srgbClr val="FFFFFF"/>
                </a:solidFill>
                <a:latin typeface="Century Gothic"/>
                <a:cs typeface="Century Gothic"/>
              </a:rPr>
              <a:t>Do </a:t>
            </a:r>
            <a:r>
              <a:rPr dirty="0" sz="2400" spc="-100">
                <a:solidFill>
                  <a:srgbClr val="FFFFFF"/>
                </a:solidFill>
                <a:latin typeface="Century Gothic"/>
                <a:cs typeface="Century Gothic"/>
              </a:rPr>
              <a:t>the</a:t>
            </a:r>
            <a:r>
              <a:rPr dirty="0" sz="2400" spc="-6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130">
                <a:solidFill>
                  <a:srgbClr val="FFFFFF"/>
                </a:solidFill>
                <a:latin typeface="Century Gothic"/>
                <a:cs typeface="Century Gothic"/>
              </a:rPr>
              <a:t>technical</a:t>
            </a:r>
            <a:r>
              <a:rPr dirty="0" sz="2400" spc="-3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25">
                <a:solidFill>
                  <a:srgbClr val="FFFFFF"/>
                </a:solidFill>
                <a:latin typeface="Century Gothic"/>
                <a:cs typeface="Century Gothic"/>
              </a:rPr>
              <a:t>features</a:t>
            </a:r>
            <a:r>
              <a:rPr dirty="0" sz="2400" spc="-114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FFFFFF"/>
                </a:solidFill>
                <a:latin typeface="Century Gothic"/>
                <a:cs typeface="Century Gothic"/>
              </a:rPr>
              <a:t>of</a:t>
            </a:r>
            <a:r>
              <a:rPr dirty="0" sz="2400" spc="-7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95">
                <a:solidFill>
                  <a:srgbClr val="FFFFFF"/>
                </a:solidFill>
                <a:latin typeface="Century Gothic"/>
                <a:cs typeface="Century Gothic"/>
              </a:rPr>
              <a:t>the</a:t>
            </a:r>
            <a:r>
              <a:rPr dirty="0" sz="2400" spc="-7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60">
                <a:solidFill>
                  <a:srgbClr val="FFFFFF"/>
                </a:solidFill>
                <a:latin typeface="Century Gothic"/>
                <a:cs typeface="Century Gothic"/>
              </a:rPr>
              <a:t>relevant</a:t>
            </a:r>
            <a:r>
              <a:rPr dirty="0" sz="2400" spc="-7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FFFFFF"/>
                </a:solidFill>
                <a:latin typeface="Century Gothic"/>
                <a:cs typeface="Century Gothic"/>
              </a:rPr>
              <a:t>platforms</a:t>
            </a:r>
            <a:r>
              <a:rPr dirty="0" sz="2400" spc="-7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20">
                <a:solidFill>
                  <a:srgbClr val="FFFFFF"/>
                </a:solidFill>
                <a:latin typeface="Century Gothic"/>
                <a:cs typeface="Century Gothic"/>
              </a:rPr>
              <a:t>render </a:t>
            </a:r>
            <a:r>
              <a:rPr dirty="0" sz="2400" spc="-100">
                <a:solidFill>
                  <a:srgbClr val="FFFFFF"/>
                </a:solidFill>
                <a:latin typeface="Century Gothic"/>
                <a:cs typeface="Century Gothic"/>
              </a:rPr>
              <a:t>the</a:t>
            </a:r>
            <a:r>
              <a:rPr dirty="0" sz="2400" spc="-4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55">
                <a:solidFill>
                  <a:srgbClr val="FFFFFF"/>
                </a:solidFill>
                <a:latin typeface="Century Gothic"/>
                <a:cs typeface="Century Gothic"/>
              </a:rPr>
              <a:t>ecosystem</a:t>
            </a:r>
            <a:r>
              <a:rPr dirty="0" sz="2400" spc="-4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b="1">
                <a:solidFill>
                  <a:srgbClr val="FFFFFF"/>
                </a:solidFill>
                <a:latin typeface="Century Gothic"/>
                <a:cs typeface="Century Gothic"/>
              </a:rPr>
              <a:t>effective</a:t>
            </a:r>
            <a:r>
              <a:rPr dirty="0" sz="2400" spc="-10" b="1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40" b="1">
                <a:solidFill>
                  <a:srgbClr val="FFFFFF"/>
                </a:solidFill>
                <a:latin typeface="Century Gothic"/>
                <a:cs typeface="Century Gothic"/>
              </a:rPr>
              <a:t>and</a:t>
            </a:r>
            <a:r>
              <a:rPr dirty="0" sz="2400" spc="-25" b="1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10" b="1">
                <a:solidFill>
                  <a:srgbClr val="FFFFFF"/>
                </a:solidFill>
                <a:latin typeface="Century Gothic"/>
                <a:cs typeface="Century Gothic"/>
              </a:rPr>
              <a:t>secure</a:t>
            </a:r>
            <a:r>
              <a:rPr dirty="0" sz="2400" spc="-10">
                <a:solidFill>
                  <a:srgbClr val="FFFFFF"/>
                </a:solidFill>
                <a:latin typeface="Century Gothic"/>
                <a:cs typeface="Century Gothic"/>
              </a:rPr>
              <a:t>?</a:t>
            </a:r>
            <a:endParaRPr sz="24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600">
              <a:latin typeface="Century Gothic"/>
              <a:cs typeface="Century Gothic"/>
            </a:endParaRPr>
          </a:p>
          <a:p>
            <a:pPr marL="430530" marR="967740">
              <a:lnSpc>
                <a:spcPts val="2700"/>
              </a:lnSpc>
              <a:spcBef>
                <a:spcPts val="5"/>
              </a:spcBef>
            </a:pPr>
            <a:r>
              <a:rPr dirty="0" sz="2400" spc="-85">
                <a:solidFill>
                  <a:srgbClr val="FFFFFF"/>
                </a:solidFill>
                <a:latin typeface="Century Gothic"/>
                <a:cs typeface="Century Gothic"/>
              </a:rPr>
              <a:t>Do</a:t>
            </a:r>
            <a:r>
              <a:rPr dirty="0" sz="2400" spc="-8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100">
                <a:solidFill>
                  <a:srgbClr val="FFFFFF"/>
                </a:solidFill>
                <a:latin typeface="Century Gothic"/>
                <a:cs typeface="Century Gothic"/>
              </a:rPr>
              <a:t>the</a:t>
            </a:r>
            <a:r>
              <a:rPr dirty="0" sz="2400" spc="-6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50">
                <a:solidFill>
                  <a:srgbClr val="FFFFFF"/>
                </a:solidFill>
                <a:latin typeface="Century Gothic"/>
                <a:cs typeface="Century Gothic"/>
              </a:rPr>
              <a:t>functionalities</a:t>
            </a:r>
            <a:r>
              <a:rPr dirty="0" sz="2400" spc="-10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20">
                <a:solidFill>
                  <a:srgbClr val="FFFFFF"/>
                </a:solidFill>
                <a:latin typeface="Century Gothic"/>
                <a:cs typeface="Century Gothic"/>
              </a:rPr>
              <a:t>support</a:t>
            </a:r>
            <a:r>
              <a:rPr dirty="0" sz="2400" spc="-6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55">
                <a:solidFill>
                  <a:srgbClr val="FFFFFF"/>
                </a:solidFill>
                <a:latin typeface="Century Gothic"/>
                <a:cs typeface="Century Gothic"/>
              </a:rPr>
              <a:t>relevant </a:t>
            </a:r>
            <a:r>
              <a:rPr dirty="0" sz="2400" spc="-10" b="1">
                <a:solidFill>
                  <a:srgbClr val="FFFFFF"/>
                </a:solidFill>
                <a:latin typeface="Century Gothic"/>
                <a:cs typeface="Century Gothic"/>
              </a:rPr>
              <a:t>procurement </a:t>
            </a:r>
            <a:r>
              <a:rPr dirty="0" sz="2400" b="1">
                <a:solidFill>
                  <a:srgbClr val="FFFFFF"/>
                </a:solidFill>
                <a:latin typeface="Century Gothic"/>
                <a:cs typeface="Century Gothic"/>
              </a:rPr>
              <a:t>methods</a:t>
            </a:r>
            <a:r>
              <a:rPr dirty="0" sz="2400" spc="-114" b="1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10" b="1">
                <a:solidFill>
                  <a:srgbClr val="FFFFFF"/>
                </a:solidFill>
                <a:latin typeface="Century Gothic"/>
                <a:cs typeface="Century Gothic"/>
              </a:rPr>
              <a:t>and</a:t>
            </a:r>
            <a:r>
              <a:rPr dirty="0" sz="2400" spc="-80" b="1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105" b="1">
                <a:solidFill>
                  <a:srgbClr val="FFFFFF"/>
                </a:solidFill>
                <a:latin typeface="Century Gothic"/>
                <a:cs typeface="Century Gothic"/>
              </a:rPr>
              <a:t>advanced</a:t>
            </a:r>
            <a:r>
              <a:rPr dirty="0" sz="2400" spc="-65" b="1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10" b="1">
                <a:solidFill>
                  <a:srgbClr val="FFFFFF"/>
                </a:solidFill>
                <a:latin typeface="Century Gothic"/>
                <a:cs typeface="Century Gothic"/>
              </a:rPr>
              <a:t>features</a:t>
            </a:r>
            <a:r>
              <a:rPr dirty="0" sz="2400" spc="-10">
                <a:solidFill>
                  <a:srgbClr val="FFFFFF"/>
                </a:solidFill>
                <a:latin typeface="Century Gothic"/>
                <a:cs typeface="Century Gothic"/>
              </a:rPr>
              <a:t>?</a:t>
            </a:r>
            <a:endParaRPr sz="24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600">
              <a:latin typeface="Century Gothic"/>
              <a:cs typeface="Century Gothic"/>
            </a:endParaRPr>
          </a:p>
          <a:p>
            <a:pPr marL="12700" marR="5080">
              <a:lnSpc>
                <a:spcPts val="2700"/>
              </a:lnSpc>
            </a:pPr>
            <a:r>
              <a:rPr dirty="0" sz="2400" spc="-55">
                <a:solidFill>
                  <a:srgbClr val="FFFFFF"/>
                </a:solidFill>
                <a:latin typeface="Century Gothic"/>
                <a:cs typeface="Century Gothic"/>
              </a:rPr>
              <a:t>Does</a:t>
            </a:r>
            <a:r>
              <a:rPr dirty="0" sz="2400" spc="-6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b="1">
                <a:solidFill>
                  <a:srgbClr val="FFFFFF"/>
                </a:solidFill>
                <a:latin typeface="Century Gothic"/>
                <a:cs typeface="Century Gothic"/>
              </a:rPr>
              <a:t>data</a:t>
            </a:r>
            <a:r>
              <a:rPr dirty="0" sz="2400" spc="-45" b="1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130">
                <a:solidFill>
                  <a:srgbClr val="FFFFFF"/>
                </a:solidFill>
                <a:latin typeface="Century Gothic"/>
                <a:cs typeface="Century Gothic"/>
              </a:rPr>
              <a:t>generated</a:t>
            </a:r>
            <a:r>
              <a:rPr dirty="0" sz="2400" spc="-4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FFFFFF"/>
                </a:solidFill>
                <a:latin typeface="Century Gothic"/>
                <a:cs typeface="Century Gothic"/>
              </a:rPr>
              <a:t>by</a:t>
            </a:r>
            <a:r>
              <a:rPr dirty="0" sz="2400" spc="-3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100">
                <a:solidFill>
                  <a:srgbClr val="FFFFFF"/>
                </a:solidFill>
                <a:latin typeface="Century Gothic"/>
                <a:cs typeface="Century Gothic"/>
              </a:rPr>
              <a:t>the</a:t>
            </a:r>
            <a:r>
              <a:rPr dirty="0" sz="2400" spc="-4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55">
                <a:solidFill>
                  <a:srgbClr val="FFFFFF"/>
                </a:solidFill>
                <a:latin typeface="Century Gothic"/>
                <a:cs typeface="Century Gothic"/>
              </a:rPr>
              <a:t>ecosystem</a:t>
            </a:r>
            <a:r>
              <a:rPr dirty="0" sz="2400" spc="-6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70">
                <a:solidFill>
                  <a:srgbClr val="FFFFFF"/>
                </a:solidFill>
                <a:latin typeface="Century Gothic"/>
                <a:cs typeface="Century Gothic"/>
              </a:rPr>
              <a:t>facilitate</a:t>
            </a:r>
            <a:r>
              <a:rPr dirty="0" sz="2400" spc="-5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FFFFFF"/>
                </a:solidFill>
                <a:latin typeface="Century Gothic"/>
                <a:cs typeface="Century Gothic"/>
              </a:rPr>
              <a:t>analysis</a:t>
            </a:r>
            <a:r>
              <a:rPr dirty="0" sz="2400" spc="-4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75">
                <a:solidFill>
                  <a:srgbClr val="FFFFFF"/>
                </a:solidFill>
                <a:latin typeface="Century Gothic"/>
                <a:cs typeface="Century Gothic"/>
              </a:rPr>
              <a:t>and decision-</a:t>
            </a:r>
            <a:r>
              <a:rPr dirty="0" sz="2400" spc="-10">
                <a:solidFill>
                  <a:srgbClr val="FFFFFF"/>
                </a:solidFill>
                <a:latin typeface="Century Gothic"/>
                <a:cs typeface="Century Gothic"/>
              </a:rPr>
              <a:t>making?</a:t>
            </a:r>
            <a:endParaRPr sz="2400">
              <a:latin typeface="Century Gothic"/>
              <a:cs typeface="Century Gothic"/>
            </a:endParaRPr>
          </a:p>
        </p:txBody>
      </p:sp>
      <p:grpSp>
        <p:nvGrpSpPr>
          <p:cNvPr id="20" name="object 20" descr=""/>
          <p:cNvGrpSpPr/>
          <p:nvPr/>
        </p:nvGrpSpPr>
        <p:grpSpPr>
          <a:xfrm>
            <a:off x="1340866" y="4972558"/>
            <a:ext cx="924560" cy="925830"/>
            <a:chOff x="1340866" y="4972558"/>
            <a:chExt cx="924560" cy="925830"/>
          </a:xfrm>
        </p:grpSpPr>
        <p:sp>
          <p:nvSpPr>
            <p:cNvPr id="21" name="object 21" descr=""/>
            <p:cNvSpPr/>
            <p:nvPr/>
          </p:nvSpPr>
          <p:spPr>
            <a:xfrm>
              <a:off x="1347216" y="4978908"/>
              <a:ext cx="911860" cy="913130"/>
            </a:xfrm>
            <a:custGeom>
              <a:avLst/>
              <a:gdLst/>
              <a:ahLst/>
              <a:cxnLst/>
              <a:rect l="l" t="t" r="r" b="b"/>
              <a:pathLst>
                <a:path w="911860" h="913129">
                  <a:moveTo>
                    <a:pt x="455676" y="0"/>
                  </a:moveTo>
                  <a:lnTo>
                    <a:pt x="409077" y="2356"/>
                  </a:lnTo>
                  <a:lnTo>
                    <a:pt x="363826" y="9272"/>
                  </a:lnTo>
                  <a:lnTo>
                    <a:pt x="320152" y="20519"/>
                  </a:lnTo>
                  <a:lnTo>
                    <a:pt x="278284" y="35867"/>
                  </a:lnTo>
                  <a:lnTo>
                    <a:pt x="238451" y="55087"/>
                  </a:lnTo>
                  <a:lnTo>
                    <a:pt x="200880" y="77949"/>
                  </a:lnTo>
                  <a:lnTo>
                    <a:pt x="165802" y="104224"/>
                  </a:lnTo>
                  <a:lnTo>
                    <a:pt x="133445" y="133683"/>
                  </a:lnTo>
                  <a:lnTo>
                    <a:pt x="104037" y="166096"/>
                  </a:lnTo>
                  <a:lnTo>
                    <a:pt x="77808" y="201234"/>
                  </a:lnTo>
                  <a:lnTo>
                    <a:pt x="54987" y="238867"/>
                  </a:lnTo>
                  <a:lnTo>
                    <a:pt x="35802" y="278766"/>
                  </a:lnTo>
                  <a:lnTo>
                    <a:pt x="20481" y="320703"/>
                  </a:lnTo>
                  <a:lnTo>
                    <a:pt x="9255" y="364446"/>
                  </a:lnTo>
                  <a:lnTo>
                    <a:pt x="2352" y="409768"/>
                  </a:lnTo>
                  <a:lnTo>
                    <a:pt x="0" y="456438"/>
                  </a:lnTo>
                  <a:lnTo>
                    <a:pt x="2352" y="503105"/>
                  </a:lnTo>
                  <a:lnTo>
                    <a:pt x="9255" y="548425"/>
                  </a:lnTo>
                  <a:lnTo>
                    <a:pt x="20481" y="592168"/>
                  </a:lnTo>
                  <a:lnTo>
                    <a:pt x="35802" y="634103"/>
                  </a:lnTo>
                  <a:lnTo>
                    <a:pt x="54987" y="674002"/>
                  </a:lnTo>
                  <a:lnTo>
                    <a:pt x="77808" y="711636"/>
                  </a:lnTo>
                  <a:lnTo>
                    <a:pt x="104037" y="746774"/>
                  </a:lnTo>
                  <a:lnTo>
                    <a:pt x="133445" y="779187"/>
                  </a:lnTo>
                  <a:lnTo>
                    <a:pt x="165802" y="808647"/>
                  </a:lnTo>
                  <a:lnTo>
                    <a:pt x="200880" y="834923"/>
                  </a:lnTo>
                  <a:lnTo>
                    <a:pt x="238451" y="857786"/>
                  </a:lnTo>
                  <a:lnTo>
                    <a:pt x="278284" y="877006"/>
                  </a:lnTo>
                  <a:lnTo>
                    <a:pt x="320152" y="892355"/>
                  </a:lnTo>
                  <a:lnTo>
                    <a:pt x="363826" y="903602"/>
                  </a:lnTo>
                  <a:lnTo>
                    <a:pt x="409077" y="910519"/>
                  </a:lnTo>
                  <a:lnTo>
                    <a:pt x="455676" y="912876"/>
                  </a:lnTo>
                  <a:lnTo>
                    <a:pt x="502274" y="910519"/>
                  </a:lnTo>
                  <a:lnTo>
                    <a:pt x="547525" y="903602"/>
                  </a:lnTo>
                  <a:lnTo>
                    <a:pt x="591199" y="892355"/>
                  </a:lnTo>
                  <a:lnTo>
                    <a:pt x="633067" y="877006"/>
                  </a:lnTo>
                  <a:lnTo>
                    <a:pt x="672900" y="857786"/>
                  </a:lnTo>
                  <a:lnTo>
                    <a:pt x="710471" y="834923"/>
                  </a:lnTo>
                  <a:lnTo>
                    <a:pt x="745549" y="808647"/>
                  </a:lnTo>
                  <a:lnTo>
                    <a:pt x="777906" y="779187"/>
                  </a:lnTo>
                  <a:lnTo>
                    <a:pt x="807314" y="746774"/>
                  </a:lnTo>
                  <a:lnTo>
                    <a:pt x="833543" y="711636"/>
                  </a:lnTo>
                  <a:lnTo>
                    <a:pt x="856364" y="674002"/>
                  </a:lnTo>
                  <a:lnTo>
                    <a:pt x="875549" y="634103"/>
                  </a:lnTo>
                  <a:lnTo>
                    <a:pt x="890870" y="592168"/>
                  </a:lnTo>
                  <a:lnTo>
                    <a:pt x="902096" y="548425"/>
                  </a:lnTo>
                  <a:lnTo>
                    <a:pt x="908999" y="503105"/>
                  </a:lnTo>
                  <a:lnTo>
                    <a:pt x="911352" y="456438"/>
                  </a:lnTo>
                  <a:lnTo>
                    <a:pt x="908999" y="409768"/>
                  </a:lnTo>
                  <a:lnTo>
                    <a:pt x="902096" y="364446"/>
                  </a:lnTo>
                  <a:lnTo>
                    <a:pt x="890870" y="320703"/>
                  </a:lnTo>
                  <a:lnTo>
                    <a:pt x="875549" y="278766"/>
                  </a:lnTo>
                  <a:lnTo>
                    <a:pt x="856364" y="238867"/>
                  </a:lnTo>
                  <a:lnTo>
                    <a:pt x="833543" y="201234"/>
                  </a:lnTo>
                  <a:lnTo>
                    <a:pt x="807314" y="166096"/>
                  </a:lnTo>
                  <a:lnTo>
                    <a:pt x="777906" y="133683"/>
                  </a:lnTo>
                  <a:lnTo>
                    <a:pt x="745549" y="104224"/>
                  </a:lnTo>
                  <a:lnTo>
                    <a:pt x="710471" y="77949"/>
                  </a:lnTo>
                  <a:lnTo>
                    <a:pt x="672900" y="55087"/>
                  </a:lnTo>
                  <a:lnTo>
                    <a:pt x="633067" y="35867"/>
                  </a:lnTo>
                  <a:lnTo>
                    <a:pt x="591199" y="20519"/>
                  </a:lnTo>
                  <a:lnTo>
                    <a:pt x="547525" y="9272"/>
                  </a:lnTo>
                  <a:lnTo>
                    <a:pt x="502274" y="2356"/>
                  </a:lnTo>
                  <a:lnTo>
                    <a:pt x="45567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1347216" y="4978908"/>
              <a:ext cx="911860" cy="913130"/>
            </a:xfrm>
            <a:custGeom>
              <a:avLst/>
              <a:gdLst/>
              <a:ahLst/>
              <a:cxnLst/>
              <a:rect l="l" t="t" r="r" b="b"/>
              <a:pathLst>
                <a:path w="911860" h="913129">
                  <a:moveTo>
                    <a:pt x="0" y="456438"/>
                  </a:moveTo>
                  <a:lnTo>
                    <a:pt x="2352" y="409768"/>
                  </a:lnTo>
                  <a:lnTo>
                    <a:pt x="9255" y="364446"/>
                  </a:lnTo>
                  <a:lnTo>
                    <a:pt x="20481" y="320703"/>
                  </a:lnTo>
                  <a:lnTo>
                    <a:pt x="35802" y="278766"/>
                  </a:lnTo>
                  <a:lnTo>
                    <a:pt x="54987" y="238867"/>
                  </a:lnTo>
                  <a:lnTo>
                    <a:pt x="77808" y="201234"/>
                  </a:lnTo>
                  <a:lnTo>
                    <a:pt x="104037" y="166096"/>
                  </a:lnTo>
                  <a:lnTo>
                    <a:pt x="133445" y="133683"/>
                  </a:lnTo>
                  <a:lnTo>
                    <a:pt x="165802" y="104224"/>
                  </a:lnTo>
                  <a:lnTo>
                    <a:pt x="200880" y="77949"/>
                  </a:lnTo>
                  <a:lnTo>
                    <a:pt x="238451" y="55087"/>
                  </a:lnTo>
                  <a:lnTo>
                    <a:pt x="278284" y="35867"/>
                  </a:lnTo>
                  <a:lnTo>
                    <a:pt x="320152" y="20519"/>
                  </a:lnTo>
                  <a:lnTo>
                    <a:pt x="363826" y="9272"/>
                  </a:lnTo>
                  <a:lnTo>
                    <a:pt x="409077" y="2356"/>
                  </a:lnTo>
                  <a:lnTo>
                    <a:pt x="455676" y="0"/>
                  </a:lnTo>
                  <a:lnTo>
                    <a:pt x="502274" y="2356"/>
                  </a:lnTo>
                  <a:lnTo>
                    <a:pt x="547525" y="9272"/>
                  </a:lnTo>
                  <a:lnTo>
                    <a:pt x="591199" y="20519"/>
                  </a:lnTo>
                  <a:lnTo>
                    <a:pt x="633067" y="35867"/>
                  </a:lnTo>
                  <a:lnTo>
                    <a:pt x="672900" y="55087"/>
                  </a:lnTo>
                  <a:lnTo>
                    <a:pt x="710471" y="77949"/>
                  </a:lnTo>
                  <a:lnTo>
                    <a:pt x="745549" y="104224"/>
                  </a:lnTo>
                  <a:lnTo>
                    <a:pt x="777906" y="133683"/>
                  </a:lnTo>
                  <a:lnTo>
                    <a:pt x="807314" y="166096"/>
                  </a:lnTo>
                  <a:lnTo>
                    <a:pt x="833543" y="201234"/>
                  </a:lnTo>
                  <a:lnTo>
                    <a:pt x="856364" y="238867"/>
                  </a:lnTo>
                  <a:lnTo>
                    <a:pt x="875549" y="278766"/>
                  </a:lnTo>
                  <a:lnTo>
                    <a:pt x="890870" y="320703"/>
                  </a:lnTo>
                  <a:lnTo>
                    <a:pt x="902096" y="364446"/>
                  </a:lnTo>
                  <a:lnTo>
                    <a:pt x="908999" y="409768"/>
                  </a:lnTo>
                  <a:lnTo>
                    <a:pt x="911352" y="456438"/>
                  </a:lnTo>
                  <a:lnTo>
                    <a:pt x="908999" y="503105"/>
                  </a:lnTo>
                  <a:lnTo>
                    <a:pt x="902096" y="548425"/>
                  </a:lnTo>
                  <a:lnTo>
                    <a:pt x="890870" y="592168"/>
                  </a:lnTo>
                  <a:lnTo>
                    <a:pt x="875549" y="634103"/>
                  </a:lnTo>
                  <a:lnTo>
                    <a:pt x="856364" y="674002"/>
                  </a:lnTo>
                  <a:lnTo>
                    <a:pt x="833543" y="711636"/>
                  </a:lnTo>
                  <a:lnTo>
                    <a:pt x="807314" y="746774"/>
                  </a:lnTo>
                  <a:lnTo>
                    <a:pt x="777906" y="779187"/>
                  </a:lnTo>
                  <a:lnTo>
                    <a:pt x="745549" y="808647"/>
                  </a:lnTo>
                  <a:lnTo>
                    <a:pt x="710471" y="834923"/>
                  </a:lnTo>
                  <a:lnTo>
                    <a:pt x="672900" y="857786"/>
                  </a:lnTo>
                  <a:lnTo>
                    <a:pt x="633067" y="877006"/>
                  </a:lnTo>
                  <a:lnTo>
                    <a:pt x="591199" y="892355"/>
                  </a:lnTo>
                  <a:lnTo>
                    <a:pt x="547525" y="903602"/>
                  </a:lnTo>
                  <a:lnTo>
                    <a:pt x="502274" y="910519"/>
                  </a:lnTo>
                  <a:lnTo>
                    <a:pt x="455676" y="912876"/>
                  </a:lnTo>
                  <a:lnTo>
                    <a:pt x="409077" y="910519"/>
                  </a:lnTo>
                  <a:lnTo>
                    <a:pt x="363826" y="903602"/>
                  </a:lnTo>
                  <a:lnTo>
                    <a:pt x="320152" y="892355"/>
                  </a:lnTo>
                  <a:lnTo>
                    <a:pt x="278284" y="877006"/>
                  </a:lnTo>
                  <a:lnTo>
                    <a:pt x="238451" y="857786"/>
                  </a:lnTo>
                  <a:lnTo>
                    <a:pt x="200880" y="834923"/>
                  </a:lnTo>
                  <a:lnTo>
                    <a:pt x="165802" y="808647"/>
                  </a:lnTo>
                  <a:lnTo>
                    <a:pt x="133445" y="779187"/>
                  </a:lnTo>
                  <a:lnTo>
                    <a:pt x="104037" y="746774"/>
                  </a:lnTo>
                  <a:lnTo>
                    <a:pt x="77808" y="711636"/>
                  </a:lnTo>
                  <a:lnTo>
                    <a:pt x="54987" y="674002"/>
                  </a:lnTo>
                  <a:lnTo>
                    <a:pt x="35802" y="634103"/>
                  </a:lnTo>
                  <a:lnTo>
                    <a:pt x="20481" y="592168"/>
                  </a:lnTo>
                  <a:lnTo>
                    <a:pt x="9255" y="548425"/>
                  </a:lnTo>
                  <a:lnTo>
                    <a:pt x="2352" y="503105"/>
                  </a:lnTo>
                  <a:lnTo>
                    <a:pt x="0" y="456438"/>
                  </a:lnTo>
                  <a:close/>
                </a:path>
              </a:pathLst>
            </a:custGeom>
            <a:ln w="12700">
              <a:solidFill>
                <a:srgbClr val="E27915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045"/>
              </a:lnSpc>
            </a:pPr>
            <a:r>
              <a:rPr dirty="0"/>
              <a:t>For</a:t>
            </a:r>
            <a:r>
              <a:rPr dirty="0" spc="-15"/>
              <a:t> </a:t>
            </a:r>
            <a:r>
              <a:rPr dirty="0" spc="-10"/>
              <a:t>Official</a:t>
            </a:r>
            <a:r>
              <a:rPr dirty="0" spc="-1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/>
              <a:t>-</a:t>
            </a:r>
            <a:r>
              <a:rPr dirty="0" spc="-15"/>
              <a:t> </a:t>
            </a:r>
            <a:r>
              <a:rPr dirty="0"/>
              <a:t>À</a:t>
            </a:r>
            <a:r>
              <a:rPr dirty="0" spc="-10"/>
              <a:t> </a:t>
            </a:r>
            <a:r>
              <a:rPr dirty="0"/>
              <a:t>usage</a:t>
            </a:r>
            <a:r>
              <a:rPr dirty="0" spc="-15"/>
              <a:t> </a:t>
            </a:r>
            <a:r>
              <a:rPr dirty="0" spc="-10"/>
              <a:t>officiel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623392"/>
            <a:ext cx="4588510" cy="69723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Topics</a:t>
            </a:r>
            <a:r>
              <a:rPr dirty="0" spc="15"/>
              <a:t> </a:t>
            </a:r>
            <a:r>
              <a:rPr dirty="0"/>
              <a:t>in</a:t>
            </a:r>
            <a:r>
              <a:rPr dirty="0" spc="35"/>
              <a:t> </a:t>
            </a:r>
            <a:r>
              <a:rPr dirty="0" spc="114"/>
              <a:t>Pillar</a:t>
            </a:r>
            <a:r>
              <a:rPr dirty="0" spc="35"/>
              <a:t> </a:t>
            </a:r>
            <a:r>
              <a:rPr dirty="0" spc="-25"/>
              <a:t>IV</a:t>
            </a:r>
          </a:p>
        </p:txBody>
      </p:sp>
      <p:grpSp>
        <p:nvGrpSpPr>
          <p:cNvPr id="3" name="object 3" descr=""/>
          <p:cNvGrpSpPr/>
          <p:nvPr/>
        </p:nvGrpSpPr>
        <p:grpSpPr>
          <a:xfrm>
            <a:off x="1322577" y="1791842"/>
            <a:ext cx="9977120" cy="4272915"/>
            <a:chOff x="1322577" y="1791842"/>
            <a:chExt cx="9977120" cy="4272915"/>
          </a:xfrm>
        </p:grpSpPr>
        <p:sp>
          <p:nvSpPr>
            <p:cNvPr id="4" name="object 4" descr=""/>
            <p:cNvSpPr/>
            <p:nvPr/>
          </p:nvSpPr>
          <p:spPr>
            <a:xfrm>
              <a:off x="1335150" y="1798192"/>
              <a:ext cx="897890" cy="4260215"/>
            </a:xfrm>
            <a:custGeom>
              <a:avLst/>
              <a:gdLst/>
              <a:ahLst/>
              <a:cxnLst/>
              <a:rect l="l" t="t" r="r" b="b"/>
              <a:pathLst>
                <a:path w="897889" h="4260215">
                  <a:moveTo>
                    <a:pt x="15240" y="0"/>
                  </a:moveTo>
                  <a:lnTo>
                    <a:pt x="49171" y="34465"/>
                  </a:lnTo>
                  <a:lnTo>
                    <a:pt x="82437" y="69336"/>
                  </a:lnTo>
                  <a:lnTo>
                    <a:pt x="115038" y="104605"/>
                  </a:lnTo>
                  <a:lnTo>
                    <a:pt x="146973" y="140263"/>
                  </a:lnTo>
                  <a:lnTo>
                    <a:pt x="178244" y="176302"/>
                  </a:lnTo>
                  <a:lnTo>
                    <a:pt x="208848" y="212715"/>
                  </a:lnTo>
                  <a:lnTo>
                    <a:pt x="238788" y="249492"/>
                  </a:lnTo>
                  <a:lnTo>
                    <a:pt x="268062" y="286627"/>
                  </a:lnTo>
                  <a:lnTo>
                    <a:pt x="296671" y="324112"/>
                  </a:lnTo>
                  <a:lnTo>
                    <a:pt x="324614" y="361937"/>
                  </a:lnTo>
                  <a:lnTo>
                    <a:pt x="351893" y="400096"/>
                  </a:lnTo>
                  <a:lnTo>
                    <a:pt x="378506" y="438579"/>
                  </a:lnTo>
                  <a:lnTo>
                    <a:pt x="404453" y="477380"/>
                  </a:lnTo>
                  <a:lnTo>
                    <a:pt x="429735" y="516490"/>
                  </a:lnTo>
                  <a:lnTo>
                    <a:pt x="454352" y="555901"/>
                  </a:lnTo>
                  <a:lnTo>
                    <a:pt x="478304" y="595605"/>
                  </a:lnTo>
                  <a:lnTo>
                    <a:pt x="501590" y="635594"/>
                  </a:lnTo>
                  <a:lnTo>
                    <a:pt x="524211" y="675860"/>
                  </a:lnTo>
                  <a:lnTo>
                    <a:pt x="546167" y="716394"/>
                  </a:lnTo>
                  <a:lnTo>
                    <a:pt x="567457" y="757190"/>
                  </a:lnTo>
                  <a:lnTo>
                    <a:pt x="588082" y="798239"/>
                  </a:lnTo>
                  <a:lnTo>
                    <a:pt x="608042" y="839532"/>
                  </a:lnTo>
                  <a:lnTo>
                    <a:pt x="627336" y="881062"/>
                  </a:lnTo>
                  <a:lnTo>
                    <a:pt x="645965" y="922821"/>
                  </a:lnTo>
                  <a:lnTo>
                    <a:pt x="663929" y="964801"/>
                  </a:lnTo>
                  <a:lnTo>
                    <a:pt x="681227" y="1006994"/>
                  </a:lnTo>
                  <a:lnTo>
                    <a:pt x="697860" y="1049391"/>
                  </a:lnTo>
                  <a:lnTo>
                    <a:pt x="713828" y="1091985"/>
                  </a:lnTo>
                  <a:lnTo>
                    <a:pt x="729131" y="1134767"/>
                  </a:lnTo>
                  <a:lnTo>
                    <a:pt x="743768" y="1177731"/>
                  </a:lnTo>
                  <a:lnTo>
                    <a:pt x="757739" y="1220866"/>
                  </a:lnTo>
                  <a:lnTo>
                    <a:pt x="771046" y="1264167"/>
                  </a:lnTo>
                  <a:lnTo>
                    <a:pt x="783687" y="1307624"/>
                  </a:lnTo>
                  <a:lnTo>
                    <a:pt x="795663" y="1351229"/>
                  </a:lnTo>
                  <a:lnTo>
                    <a:pt x="806973" y="1394975"/>
                  </a:lnTo>
                  <a:lnTo>
                    <a:pt x="817618" y="1438854"/>
                  </a:lnTo>
                  <a:lnTo>
                    <a:pt x="827598" y="1482857"/>
                  </a:lnTo>
                  <a:lnTo>
                    <a:pt x="836913" y="1526976"/>
                  </a:lnTo>
                  <a:lnTo>
                    <a:pt x="845562" y="1571203"/>
                  </a:lnTo>
                  <a:lnTo>
                    <a:pt x="853546" y="1615531"/>
                  </a:lnTo>
                  <a:lnTo>
                    <a:pt x="860864" y="1659952"/>
                  </a:lnTo>
                  <a:lnTo>
                    <a:pt x="867518" y="1704456"/>
                  </a:lnTo>
                  <a:lnTo>
                    <a:pt x="873505" y="1749037"/>
                  </a:lnTo>
                  <a:lnTo>
                    <a:pt x="878828" y="1793686"/>
                  </a:lnTo>
                  <a:lnTo>
                    <a:pt x="883485" y="1838396"/>
                  </a:lnTo>
                  <a:lnTo>
                    <a:pt x="887477" y="1883157"/>
                  </a:lnTo>
                  <a:lnTo>
                    <a:pt x="890804" y="1927963"/>
                  </a:lnTo>
                  <a:lnTo>
                    <a:pt x="893465" y="1972805"/>
                  </a:lnTo>
                  <a:lnTo>
                    <a:pt x="895461" y="2017675"/>
                  </a:lnTo>
                  <a:lnTo>
                    <a:pt x="896792" y="2062565"/>
                  </a:lnTo>
                  <a:lnTo>
                    <a:pt x="897457" y="2107467"/>
                  </a:lnTo>
                  <a:lnTo>
                    <a:pt x="897457" y="2152373"/>
                  </a:lnTo>
                  <a:lnTo>
                    <a:pt x="896792" y="2197275"/>
                  </a:lnTo>
                  <a:lnTo>
                    <a:pt x="895461" y="2242165"/>
                  </a:lnTo>
                  <a:lnTo>
                    <a:pt x="893465" y="2287035"/>
                  </a:lnTo>
                  <a:lnTo>
                    <a:pt x="890804" y="2331877"/>
                  </a:lnTo>
                  <a:lnTo>
                    <a:pt x="887477" y="2376682"/>
                  </a:lnTo>
                  <a:lnTo>
                    <a:pt x="883485" y="2421444"/>
                  </a:lnTo>
                  <a:lnTo>
                    <a:pt x="878828" y="2466153"/>
                  </a:lnTo>
                  <a:lnTo>
                    <a:pt x="873505" y="2510803"/>
                  </a:lnTo>
                  <a:lnTo>
                    <a:pt x="867518" y="2555384"/>
                  </a:lnTo>
                  <a:lnTo>
                    <a:pt x="860864" y="2599888"/>
                  </a:lnTo>
                  <a:lnTo>
                    <a:pt x="853546" y="2644309"/>
                  </a:lnTo>
                  <a:lnTo>
                    <a:pt x="845562" y="2688637"/>
                  </a:lnTo>
                  <a:lnTo>
                    <a:pt x="836913" y="2732865"/>
                  </a:lnTo>
                  <a:lnTo>
                    <a:pt x="827598" y="2776984"/>
                  </a:lnTo>
                  <a:lnTo>
                    <a:pt x="817618" y="2820987"/>
                  </a:lnTo>
                  <a:lnTo>
                    <a:pt x="806973" y="2864866"/>
                  </a:lnTo>
                  <a:lnTo>
                    <a:pt x="795663" y="2908612"/>
                  </a:lnTo>
                  <a:lnTo>
                    <a:pt x="783687" y="2952218"/>
                  </a:lnTo>
                  <a:lnTo>
                    <a:pt x="771046" y="2995675"/>
                  </a:lnTo>
                  <a:lnTo>
                    <a:pt x="757739" y="3038976"/>
                  </a:lnTo>
                  <a:lnTo>
                    <a:pt x="743768" y="3082112"/>
                  </a:lnTo>
                  <a:lnTo>
                    <a:pt x="729131" y="3125076"/>
                  </a:lnTo>
                  <a:lnTo>
                    <a:pt x="713828" y="3167858"/>
                  </a:lnTo>
                  <a:lnTo>
                    <a:pt x="697860" y="3210453"/>
                  </a:lnTo>
                  <a:lnTo>
                    <a:pt x="681227" y="3252850"/>
                  </a:lnTo>
                  <a:lnTo>
                    <a:pt x="663929" y="3295043"/>
                  </a:lnTo>
                  <a:lnTo>
                    <a:pt x="645965" y="3337023"/>
                  </a:lnTo>
                  <a:lnTo>
                    <a:pt x="627336" y="3378783"/>
                  </a:lnTo>
                  <a:lnTo>
                    <a:pt x="608042" y="3420314"/>
                  </a:lnTo>
                  <a:lnTo>
                    <a:pt x="588082" y="3461607"/>
                  </a:lnTo>
                  <a:lnTo>
                    <a:pt x="567457" y="3502656"/>
                  </a:lnTo>
                  <a:lnTo>
                    <a:pt x="546167" y="3543453"/>
                  </a:lnTo>
                  <a:lnTo>
                    <a:pt x="524211" y="3583988"/>
                  </a:lnTo>
                  <a:lnTo>
                    <a:pt x="501590" y="3624254"/>
                  </a:lnTo>
                  <a:lnTo>
                    <a:pt x="478304" y="3664244"/>
                  </a:lnTo>
                  <a:lnTo>
                    <a:pt x="454352" y="3703948"/>
                  </a:lnTo>
                  <a:lnTo>
                    <a:pt x="429735" y="3743359"/>
                  </a:lnTo>
                  <a:lnTo>
                    <a:pt x="404453" y="3782470"/>
                  </a:lnTo>
                  <a:lnTo>
                    <a:pt x="378506" y="3821271"/>
                  </a:lnTo>
                  <a:lnTo>
                    <a:pt x="351893" y="3859755"/>
                  </a:lnTo>
                  <a:lnTo>
                    <a:pt x="324614" y="3897915"/>
                  </a:lnTo>
                  <a:lnTo>
                    <a:pt x="296671" y="3935741"/>
                  </a:lnTo>
                  <a:lnTo>
                    <a:pt x="268062" y="3973225"/>
                  </a:lnTo>
                  <a:lnTo>
                    <a:pt x="238788" y="4010361"/>
                  </a:lnTo>
                  <a:lnTo>
                    <a:pt x="208848" y="4047140"/>
                  </a:lnTo>
                  <a:lnTo>
                    <a:pt x="178244" y="4083553"/>
                  </a:lnTo>
                  <a:lnTo>
                    <a:pt x="146973" y="4119593"/>
                  </a:lnTo>
                  <a:lnTo>
                    <a:pt x="115038" y="4155251"/>
                  </a:lnTo>
                  <a:lnTo>
                    <a:pt x="82437" y="4190520"/>
                  </a:lnTo>
                  <a:lnTo>
                    <a:pt x="49171" y="4225392"/>
                  </a:lnTo>
                  <a:lnTo>
                    <a:pt x="15240" y="4259859"/>
                  </a:lnTo>
                  <a:lnTo>
                    <a:pt x="0" y="4244594"/>
                  </a:lnTo>
                  <a:lnTo>
                    <a:pt x="34013" y="4210036"/>
                  </a:lnTo>
                  <a:lnTo>
                    <a:pt x="67352" y="4175068"/>
                  </a:lnTo>
                  <a:lnTo>
                    <a:pt x="100018" y="4139698"/>
                  </a:lnTo>
                  <a:lnTo>
                    <a:pt x="132010" y="4103934"/>
                  </a:lnTo>
                  <a:lnTo>
                    <a:pt x="163329" y="4067784"/>
                  </a:lnTo>
                  <a:lnTo>
                    <a:pt x="193975" y="4031257"/>
                  </a:lnTo>
                  <a:lnTo>
                    <a:pt x="223946" y="3994361"/>
                  </a:lnTo>
                  <a:lnTo>
                    <a:pt x="253245" y="3957104"/>
                  </a:lnTo>
                  <a:lnTo>
                    <a:pt x="281870" y="3919493"/>
                  </a:lnTo>
                  <a:lnTo>
                    <a:pt x="309821" y="3881539"/>
                  </a:lnTo>
                  <a:lnTo>
                    <a:pt x="337099" y="3843247"/>
                  </a:lnTo>
                  <a:lnTo>
                    <a:pt x="363703" y="3804628"/>
                  </a:lnTo>
                  <a:lnTo>
                    <a:pt x="389634" y="3765688"/>
                  </a:lnTo>
                  <a:lnTo>
                    <a:pt x="414891" y="3726437"/>
                  </a:lnTo>
                  <a:lnTo>
                    <a:pt x="439474" y="3686882"/>
                  </a:lnTo>
                  <a:lnTo>
                    <a:pt x="463385" y="3647031"/>
                  </a:lnTo>
                  <a:lnTo>
                    <a:pt x="486621" y="3606894"/>
                  </a:lnTo>
                  <a:lnTo>
                    <a:pt x="509184" y="3566477"/>
                  </a:lnTo>
                  <a:lnTo>
                    <a:pt x="531074" y="3525790"/>
                  </a:lnTo>
                  <a:lnTo>
                    <a:pt x="552290" y="3484839"/>
                  </a:lnTo>
                  <a:lnTo>
                    <a:pt x="572832" y="3443635"/>
                  </a:lnTo>
                  <a:lnTo>
                    <a:pt x="592701" y="3402185"/>
                  </a:lnTo>
                  <a:lnTo>
                    <a:pt x="611897" y="3360496"/>
                  </a:lnTo>
                  <a:lnTo>
                    <a:pt x="630419" y="3318578"/>
                  </a:lnTo>
                  <a:lnTo>
                    <a:pt x="648267" y="3276438"/>
                  </a:lnTo>
                  <a:lnTo>
                    <a:pt x="665442" y="3234085"/>
                  </a:lnTo>
                  <a:lnTo>
                    <a:pt x="681943" y="3191526"/>
                  </a:lnTo>
                  <a:lnTo>
                    <a:pt x="697771" y="3148771"/>
                  </a:lnTo>
                  <a:lnTo>
                    <a:pt x="712925" y="3105827"/>
                  </a:lnTo>
                  <a:lnTo>
                    <a:pt x="727406" y="3062702"/>
                  </a:lnTo>
                  <a:lnTo>
                    <a:pt x="741214" y="3019405"/>
                  </a:lnTo>
                  <a:lnTo>
                    <a:pt x="754347" y="2975944"/>
                  </a:lnTo>
                  <a:lnTo>
                    <a:pt x="766807" y="2932327"/>
                  </a:lnTo>
                  <a:lnTo>
                    <a:pt x="778594" y="2888563"/>
                  </a:lnTo>
                  <a:lnTo>
                    <a:pt x="789707" y="2844659"/>
                  </a:lnTo>
                  <a:lnTo>
                    <a:pt x="800147" y="2800623"/>
                  </a:lnTo>
                  <a:lnTo>
                    <a:pt x="809913" y="2756465"/>
                  </a:lnTo>
                  <a:lnTo>
                    <a:pt x="819006" y="2712191"/>
                  </a:lnTo>
                  <a:lnTo>
                    <a:pt x="827425" y="2667811"/>
                  </a:lnTo>
                  <a:lnTo>
                    <a:pt x="835170" y="2623333"/>
                  </a:lnTo>
                  <a:lnTo>
                    <a:pt x="842242" y="2578764"/>
                  </a:lnTo>
                  <a:lnTo>
                    <a:pt x="848641" y="2534113"/>
                  </a:lnTo>
                  <a:lnTo>
                    <a:pt x="854366" y="2489388"/>
                  </a:lnTo>
                  <a:lnTo>
                    <a:pt x="859417" y="2444598"/>
                  </a:lnTo>
                  <a:lnTo>
                    <a:pt x="863795" y="2399750"/>
                  </a:lnTo>
                  <a:lnTo>
                    <a:pt x="867499" y="2354853"/>
                  </a:lnTo>
                  <a:lnTo>
                    <a:pt x="870530" y="2309915"/>
                  </a:lnTo>
                  <a:lnTo>
                    <a:pt x="872888" y="2264944"/>
                  </a:lnTo>
                  <a:lnTo>
                    <a:pt x="874571" y="2219949"/>
                  </a:lnTo>
                  <a:lnTo>
                    <a:pt x="875582" y="2174937"/>
                  </a:lnTo>
                  <a:lnTo>
                    <a:pt x="875918" y="2129917"/>
                  </a:lnTo>
                  <a:lnTo>
                    <a:pt x="875582" y="2084896"/>
                  </a:lnTo>
                  <a:lnTo>
                    <a:pt x="874571" y="2039884"/>
                  </a:lnTo>
                  <a:lnTo>
                    <a:pt x="872888" y="1994889"/>
                  </a:lnTo>
                  <a:lnTo>
                    <a:pt x="870530" y="1949918"/>
                  </a:lnTo>
                  <a:lnTo>
                    <a:pt x="867499" y="1904980"/>
                  </a:lnTo>
                  <a:lnTo>
                    <a:pt x="863795" y="1860083"/>
                  </a:lnTo>
                  <a:lnTo>
                    <a:pt x="859417" y="1815235"/>
                  </a:lnTo>
                  <a:lnTo>
                    <a:pt x="854366" y="1770445"/>
                  </a:lnTo>
                  <a:lnTo>
                    <a:pt x="848641" y="1725720"/>
                  </a:lnTo>
                  <a:lnTo>
                    <a:pt x="842242" y="1681069"/>
                  </a:lnTo>
                  <a:lnTo>
                    <a:pt x="835170" y="1636500"/>
                  </a:lnTo>
                  <a:lnTo>
                    <a:pt x="827425" y="1592022"/>
                  </a:lnTo>
                  <a:lnTo>
                    <a:pt x="819006" y="1547642"/>
                  </a:lnTo>
                  <a:lnTo>
                    <a:pt x="809913" y="1503368"/>
                  </a:lnTo>
                  <a:lnTo>
                    <a:pt x="800147" y="1459210"/>
                  </a:lnTo>
                  <a:lnTo>
                    <a:pt x="789707" y="1415174"/>
                  </a:lnTo>
                  <a:lnTo>
                    <a:pt x="778594" y="1371270"/>
                  </a:lnTo>
                  <a:lnTo>
                    <a:pt x="766807" y="1327506"/>
                  </a:lnTo>
                  <a:lnTo>
                    <a:pt x="754347" y="1283889"/>
                  </a:lnTo>
                  <a:lnTo>
                    <a:pt x="741214" y="1240428"/>
                  </a:lnTo>
                  <a:lnTo>
                    <a:pt x="727406" y="1197131"/>
                  </a:lnTo>
                  <a:lnTo>
                    <a:pt x="712925" y="1154006"/>
                  </a:lnTo>
                  <a:lnTo>
                    <a:pt x="697771" y="1111062"/>
                  </a:lnTo>
                  <a:lnTo>
                    <a:pt x="681943" y="1068307"/>
                  </a:lnTo>
                  <a:lnTo>
                    <a:pt x="665442" y="1025748"/>
                  </a:lnTo>
                  <a:lnTo>
                    <a:pt x="648267" y="983395"/>
                  </a:lnTo>
                  <a:lnTo>
                    <a:pt x="630419" y="941255"/>
                  </a:lnTo>
                  <a:lnTo>
                    <a:pt x="611897" y="899337"/>
                  </a:lnTo>
                  <a:lnTo>
                    <a:pt x="592701" y="857648"/>
                  </a:lnTo>
                  <a:lnTo>
                    <a:pt x="572832" y="816198"/>
                  </a:lnTo>
                  <a:lnTo>
                    <a:pt x="552290" y="774994"/>
                  </a:lnTo>
                  <a:lnTo>
                    <a:pt x="531074" y="734043"/>
                  </a:lnTo>
                  <a:lnTo>
                    <a:pt x="509184" y="693356"/>
                  </a:lnTo>
                  <a:lnTo>
                    <a:pt x="486621" y="652939"/>
                  </a:lnTo>
                  <a:lnTo>
                    <a:pt x="463385" y="612802"/>
                  </a:lnTo>
                  <a:lnTo>
                    <a:pt x="439474" y="572951"/>
                  </a:lnTo>
                  <a:lnTo>
                    <a:pt x="414891" y="533396"/>
                  </a:lnTo>
                  <a:lnTo>
                    <a:pt x="389634" y="494145"/>
                  </a:lnTo>
                  <a:lnTo>
                    <a:pt x="363703" y="455205"/>
                  </a:lnTo>
                  <a:lnTo>
                    <a:pt x="337099" y="416586"/>
                  </a:lnTo>
                  <a:lnTo>
                    <a:pt x="309821" y="378294"/>
                  </a:lnTo>
                  <a:lnTo>
                    <a:pt x="281870" y="340340"/>
                  </a:lnTo>
                  <a:lnTo>
                    <a:pt x="253245" y="302729"/>
                  </a:lnTo>
                  <a:lnTo>
                    <a:pt x="223946" y="265472"/>
                  </a:lnTo>
                  <a:lnTo>
                    <a:pt x="193975" y="228576"/>
                  </a:lnTo>
                  <a:lnTo>
                    <a:pt x="163329" y="192049"/>
                  </a:lnTo>
                  <a:lnTo>
                    <a:pt x="132010" y="155899"/>
                  </a:lnTo>
                  <a:lnTo>
                    <a:pt x="100018" y="120135"/>
                  </a:lnTo>
                  <a:lnTo>
                    <a:pt x="67352" y="84765"/>
                  </a:lnTo>
                  <a:lnTo>
                    <a:pt x="34013" y="49797"/>
                  </a:lnTo>
                  <a:lnTo>
                    <a:pt x="0" y="15240"/>
                  </a:lnTo>
                  <a:lnTo>
                    <a:pt x="15240" y="0"/>
                  </a:lnTo>
                  <a:close/>
                </a:path>
              </a:pathLst>
            </a:custGeom>
            <a:ln w="12700">
              <a:solidFill>
                <a:srgbClr val="0DAB7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1888236" y="2138171"/>
              <a:ext cx="9404985" cy="894715"/>
            </a:xfrm>
            <a:custGeom>
              <a:avLst/>
              <a:gdLst/>
              <a:ahLst/>
              <a:cxnLst/>
              <a:rect l="l" t="t" r="r" b="b"/>
              <a:pathLst>
                <a:path w="9404985" h="894714">
                  <a:moveTo>
                    <a:pt x="9404604" y="0"/>
                  </a:moveTo>
                  <a:lnTo>
                    <a:pt x="0" y="0"/>
                  </a:lnTo>
                  <a:lnTo>
                    <a:pt x="0" y="894588"/>
                  </a:lnTo>
                  <a:lnTo>
                    <a:pt x="9404604" y="894588"/>
                  </a:lnTo>
                  <a:lnTo>
                    <a:pt x="9404604" y="0"/>
                  </a:lnTo>
                  <a:close/>
                </a:path>
              </a:pathLst>
            </a:custGeom>
            <a:solidFill>
              <a:srgbClr val="0DAB7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888236" y="2138171"/>
              <a:ext cx="9404985" cy="894715"/>
            </a:xfrm>
            <a:custGeom>
              <a:avLst/>
              <a:gdLst/>
              <a:ahLst/>
              <a:cxnLst/>
              <a:rect l="l" t="t" r="r" b="b"/>
              <a:pathLst>
                <a:path w="9404985" h="894714">
                  <a:moveTo>
                    <a:pt x="0" y="894588"/>
                  </a:moveTo>
                  <a:lnTo>
                    <a:pt x="9404604" y="894588"/>
                  </a:lnTo>
                  <a:lnTo>
                    <a:pt x="9404604" y="0"/>
                  </a:lnTo>
                  <a:lnTo>
                    <a:pt x="0" y="0"/>
                  </a:lnTo>
                  <a:lnTo>
                    <a:pt x="0" y="894588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1328927" y="2026919"/>
              <a:ext cx="1118870" cy="1118870"/>
            </a:xfrm>
            <a:custGeom>
              <a:avLst/>
              <a:gdLst/>
              <a:ahLst/>
              <a:cxnLst/>
              <a:rect l="l" t="t" r="r" b="b"/>
              <a:pathLst>
                <a:path w="1118870" h="1118870">
                  <a:moveTo>
                    <a:pt x="559308" y="0"/>
                  </a:moveTo>
                  <a:lnTo>
                    <a:pt x="511053" y="2053"/>
                  </a:lnTo>
                  <a:lnTo>
                    <a:pt x="463937" y="8101"/>
                  </a:lnTo>
                  <a:lnTo>
                    <a:pt x="418129" y="17975"/>
                  </a:lnTo>
                  <a:lnTo>
                    <a:pt x="373795" y="31508"/>
                  </a:lnTo>
                  <a:lnTo>
                    <a:pt x="331104" y="48531"/>
                  </a:lnTo>
                  <a:lnTo>
                    <a:pt x="290224" y="68877"/>
                  </a:lnTo>
                  <a:lnTo>
                    <a:pt x="251323" y="92378"/>
                  </a:lnTo>
                  <a:lnTo>
                    <a:pt x="214568" y="118866"/>
                  </a:lnTo>
                  <a:lnTo>
                    <a:pt x="180129" y="148172"/>
                  </a:lnTo>
                  <a:lnTo>
                    <a:pt x="148172" y="180129"/>
                  </a:lnTo>
                  <a:lnTo>
                    <a:pt x="118866" y="214568"/>
                  </a:lnTo>
                  <a:lnTo>
                    <a:pt x="92378" y="251323"/>
                  </a:lnTo>
                  <a:lnTo>
                    <a:pt x="68877" y="290224"/>
                  </a:lnTo>
                  <a:lnTo>
                    <a:pt x="48531" y="331104"/>
                  </a:lnTo>
                  <a:lnTo>
                    <a:pt x="31508" y="373795"/>
                  </a:lnTo>
                  <a:lnTo>
                    <a:pt x="17975" y="418129"/>
                  </a:lnTo>
                  <a:lnTo>
                    <a:pt x="8101" y="463937"/>
                  </a:lnTo>
                  <a:lnTo>
                    <a:pt x="2053" y="511053"/>
                  </a:lnTo>
                  <a:lnTo>
                    <a:pt x="0" y="559307"/>
                  </a:lnTo>
                  <a:lnTo>
                    <a:pt x="2053" y="607562"/>
                  </a:lnTo>
                  <a:lnTo>
                    <a:pt x="8101" y="654678"/>
                  </a:lnTo>
                  <a:lnTo>
                    <a:pt x="17975" y="700486"/>
                  </a:lnTo>
                  <a:lnTo>
                    <a:pt x="31508" y="744820"/>
                  </a:lnTo>
                  <a:lnTo>
                    <a:pt x="48531" y="787511"/>
                  </a:lnTo>
                  <a:lnTo>
                    <a:pt x="68877" y="828391"/>
                  </a:lnTo>
                  <a:lnTo>
                    <a:pt x="92378" y="867292"/>
                  </a:lnTo>
                  <a:lnTo>
                    <a:pt x="118866" y="904047"/>
                  </a:lnTo>
                  <a:lnTo>
                    <a:pt x="148172" y="938486"/>
                  </a:lnTo>
                  <a:lnTo>
                    <a:pt x="180129" y="970443"/>
                  </a:lnTo>
                  <a:lnTo>
                    <a:pt x="214568" y="999749"/>
                  </a:lnTo>
                  <a:lnTo>
                    <a:pt x="251323" y="1026237"/>
                  </a:lnTo>
                  <a:lnTo>
                    <a:pt x="290224" y="1049738"/>
                  </a:lnTo>
                  <a:lnTo>
                    <a:pt x="331104" y="1070084"/>
                  </a:lnTo>
                  <a:lnTo>
                    <a:pt x="373795" y="1087107"/>
                  </a:lnTo>
                  <a:lnTo>
                    <a:pt x="418129" y="1100640"/>
                  </a:lnTo>
                  <a:lnTo>
                    <a:pt x="463937" y="1110514"/>
                  </a:lnTo>
                  <a:lnTo>
                    <a:pt x="511053" y="1116562"/>
                  </a:lnTo>
                  <a:lnTo>
                    <a:pt x="559308" y="1118615"/>
                  </a:lnTo>
                  <a:lnTo>
                    <a:pt x="607562" y="1116562"/>
                  </a:lnTo>
                  <a:lnTo>
                    <a:pt x="654678" y="1110514"/>
                  </a:lnTo>
                  <a:lnTo>
                    <a:pt x="700486" y="1100640"/>
                  </a:lnTo>
                  <a:lnTo>
                    <a:pt x="744820" y="1087107"/>
                  </a:lnTo>
                  <a:lnTo>
                    <a:pt x="787511" y="1070084"/>
                  </a:lnTo>
                  <a:lnTo>
                    <a:pt x="828391" y="1049738"/>
                  </a:lnTo>
                  <a:lnTo>
                    <a:pt x="867292" y="1026237"/>
                  </a:lnTo>
                  <a:lnTo>
                    <a:pt x="904047" y="999749"/>
                  </a:lnTo>
                  <a:lnTo>
                    <a:pt x="938486" y="970443"/>
                  </a:lnTo>
                  <a:lnTo>
                    <a:pt x="970443" y="938486"/>
                  </a:lnTo>
                  <a:lnTo>
                    <a:pt x="999749" y="904047"/>
                  </a:lnTo>
                  <a:lnTo>
                    <a:pt x="1026237" y="867292"/>
                  </a:lnTo>
                  <a:lnTo>
                    <a:pt x="1049738" y="828391"/>
                  </a:lnTo>
                  <a:lnTo>
                    <a:pt x="1070084" y="787511"/>
                  </a:lnTo>
                  <a:lnTo>
                    <a:pt x="1087107" y="744820"/>
                  </a:lnTo>
                  <a:lnTo>
                    <a:pt x="1100640" y="700486"/>
                  </a:lnTo>
                  <a:lnTo>
                    <a:pt x="1110514" y="654678"/>
                  </a:lnTo>
                  <a:lnTo>
                    <a:pt x="1116562" y="607562"/>
                  </a:lnTo>
                  <a:lnTo>
                    <a:pt x="1118616" y="559307"/>
                  </a:lnTo>
                  <a:lnTo>
                    <a:pt x="1116562" y="511053"/>
                  </a:lnTo>
                  <a:lnTo>
                    <a:pt x="1110514" y="463937"/>
                  </a:lnTo>
                  <a:lnTo>
                    <a:pt x="1100640" y="418129"/>
                  </a:lnTo>
                  <a:lnTo>
                    <a:pt x="1087107" y="373795"/>
                  </a:lnTo>
                  <a:lnTo>
                    <a:pt x="1070084" y="331104"/>
                  </a:lnTo>
                  <a:lnTo>
                    <a:pt x="1049738" y="290224"/>
                  </a:lnTo>
                  <a:lnTo>
                    <a:pt x="1026237" y="251323"/>
                  </a:lnTo>
                  <a:lnTo>
                    <a:pt x="999749" y="214568"/>
                  </a:lnTo>
                  <a:lnTo>
                    <a:pt x="970443" y="180129"/>
                  </a:lnTo>
                  <a:lnTo>
                    <a:pt x="938486" y="148172"/>
                  </a:lnTo>
                  <a:lnTo>
                    <a:pt x="904047" y="118866"/>
                  </a:lnTo>
                  <a:lnTo>
                    <a:pt x="867292" y="92378"/>
                  </a:lnTo>
                  <a:lnTo>
                    <a:pt x="828391" y="68877"/>
                  </a:lnTo>
                  <a:lnTo>
                    <a:pt x="787511" y="48531"/>
                  </a:lnTo>
                  <a:lnTo>
                    <a:pt x="744820" y="31508"/>
                  </a:lnTo>
                  <a:lnTo>
                    <a:pt x="700486" y="17975"/>
                  </a:lnTo>
                  <a:lnTo>
                    <a:pt x="654678" y="8101"/>
                  </a:lnTo>
                  <a:lnTo>
                    <a:pt x="607562" y="2053"/>
                  </a:lnTo>
                  <a:lnTo>
                    <a:pt x="55930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1328927" y="2026919"/>
              <a:ext cx="1118870" cy="1118870"/>
            </a:xfrm>
            <a:custGeom>
              <a:avLst/>
              <a:gdLst/>
              <a:ahLst/>
              <a:cxnLst/>
              <a:rect l="l" t="t" r="r" b="b"/>
              <a:pathLst>
                <a:path w="1118870" h="1118870">
                  <a:moveTo>
                    <a:pt x="0" y="559307"/>
                  </a:moveTo>
                  <a:lnTo>
                    <a:pt x="2053" y="511053"/>
                  </a:lnTo>
                  <a:lnTo>
                    <a:pt x="8101" y="463937"/>
                  </a:lnTo>
                  <a:lnTo>
                    <a:pt x="17975" y="418129"/>
                  </a:lnTo>
                  <a:lnTo>
                    <a:pt x="31508" y="373795"/>
                  </a:lnTo>
                  <a:lnTo>
                    <a:pt x="48531" y="331104"/>
                  </a:lnTo>
                  <a:lnTo>
                    <a:pt x="68877" y="290224"/>
                  </a:lnTo>
                  <a:lnTo>
                    <a:pt x="92378" y="251323"/>
                  </a:lnTo>
                  <a:lnTo>
                    <a:pt x="118866" y="214568"/>
                  </a:lnTo>
                  <a:lnTo>
                    <a:pt x="148172" y="180129"/>
                  </a:lnTo>
                  <a:lnTo>
                    <a:pt x="180129" y="148172"/>
                  </a:lnTo>
                  <a:lnTo>
                    <a:pt x="214568" y="118866"/>
                  </a:lnTo>
                  <a:lnTo>
                    <a:pt x="251323" y="92378"/>
                  </a:lnTo>
                  <a:lnTo>
                    <a:pt x="290224" y="68877"/>
                  </a:lnTo>
                  <a:lnTo>
                    <a:pt x="331104" y="48531"/>
                  </a:lnTo>
                  <a:lnTo>
                    <a:pt x="373795" y="31508"/>
                  </a:lnTo>
                  <a:lnTo>
                    <a:pt x="418129" y="17975"/>
                  </a:lnTo>
                  <a:lnTo>
                    <a:pt x="463937" y="8101"/>
                  </a:lnTo>
                  <a:lnTo>
                    <a:pt x="511053" y="2053"/>
                  </a:lnTo>
                  <a:lnTo>
                    <a:pt x="559308" y="0"/>
                  </a:lnTo>
                  <a:lnTo>
                    <a:pt x="607562" y="2053"/>
                  </a:lnTo>
                  <a:lnTo>
                    <a:pt x="654678" y="8101"/>
                  </a:lnTo>
                  <a:lnTo>
                    <a:pt x="700486" y="17975"/>
                  </a:lnTo>
                  <a:lnTo>
                    <a:pt x="744820" y="31508"/>
                  </a:lnTo>
                  <a:lnTo>
                    <a:pt x="787511" y="48531"/>
                  </a:lnTo>
                  <a:lnTo>
                    <a:pt x="828391" y="68877"/>
                  </a:lnTo>
                  <a:lnTo>
                    <a:pt x="867292" y="92378"/>
                  </a:lnTo>
                  <a:lnTo>
                    <a:pt x="904047" y="118866"/>
                  </a:lnTo>
                  <a:lnTo>
                    <a:pt x="938486" y="148172"/>
                  </a:lnTo>
                  <a:lnTo>
                    <a:pt x="970443" y="180129"/>
                  </a:lnTo>
                  <a:lnTo>
                    <a:pt x="999749" y="214568"/>
                  </a:lnTo>
                  <a:lnTo>
                    <a:pt x="1026237" y="251323"/>
                  </a:lnTo>
                  <a:lnTo>
                    <a:pt x="1049738" y="290224"/>
                  </a:lnTo>
                  <a:lnTo>
                    <a:pt x="1070084" y="331104"/>
                  </a:lnTo>
                  <a:lnTo>
                    <a:pt x="1087107" y="373795"/>
                  </a:lnTo>
                  <a:lnTo>
                    <a:pt x="1100640" y="418129"/>
                  </a:lnTo>
                  <a:lnTo>
                    <a:pt x="1110514" y="463937"/>
                  </a:lnTo>
                  <a:lnTo>
                    <a:pt x="1116562" y="511053"/>
                  </a:lnTo>
                  <a:lnTo>
                    <a:pt x="1118616" y="559307"/>
                  </a:lnTo>
                  <a:lnTo>
                    <a:pt x="1116562" y="607562"/>
                  </a:lnTo>
                  <a:lnTo>
                    <a:pt x="1110514" y="654678"/>
                  </a:lnTo>
                  <a:lnTo>
                    <a:pt x="1100640" y="700486"/>
                  </a:lnTo>
                  <a:lnTo>
                    <a:pt x="1087107" y="744820"/>
                  </a:lnTo>
                  <a:lnTo>
                    <a:pt x="1070084" y="787511"/>
                  </a:lnTo>
                  <a:lnTo>
                    <a:pt x="1049738" y="828391"/>
                  </a:lnTo>
                  <a:lnTo>
                    <a:pt x="1026237" y="867292"/>
                  </a:lnTo>
                  <a:lnTo>
                    <a:pt x="999749" y="904047"/>
                  </a:lnTo>
                  <a:lnTo>
                    <a:pt x="970443" y="938486"/>
                  </a:lnTo>
                  <a:lnTo>
                    <a:pt x="938486" y="970443"/>
                  </a:lnTo>
                  <a:lnTo>
                    <a:pt x="904047" y="999749"/>
                  </a:lnTo>
                  <a:lnTo>
                    <a:pt x="867292" y="1026237"/>
                  </a:lnTo>
                  <a:lnTo>
                    <a:pt x="828391" y="1049738"/>
                  </a:lnTo>
                  <a:lnTo>
                    <a:pt x="787511" y="1070084"/>
                  </a:lnTo>
                  <a:lnTo>
                    <a:pt x="744820" y="1087107"/>
                  </a:lnTo>
                  <a:lnTo>
                    <a:pt x="700486" y="1100640"/>
                  </a:lnTo>
                  <a:lnTo>
                    <a:pt x="654678" y="1110514"/>
                  </a:lnTo>
                  <a:lnTo>
                    <a:pt x="607562" y="1116562"/>
                  </a:lnTo>
                  <a:lnTo>
                    <a:pt x="559308" y="1118615"/>
                  </a:lnTo>
                  <a:lnTo>
                    <a:pt x="511053" y="1116562"/>
                  </a:lnTo>
                  <a:lnTo>
                    <a:pt x="463937" y="1110514"/>
                  </a:lnTo>
                  <a:lnTo>
                    <a:pt x="418129" y="1100640"/>
                  </a:lnTo>
                  <a:lnTo>
                    <a:pt x="373795" y="1087107"/>
                  </a:lnTo>
                  <a:lnTo>
                    <a:pt x="331104" y="1070084"/>
                  </a:lnTo>
                  <a:lnTo>
                    <a:pt x="290224" y="1049738"/>
                  </a:lnTo>
                  <a:lnTo>
                    <a:pt x="251323" y="1026237"/>
                  </a:lnTo>
                  <a:lnTo>
                    <a:pt x="214568" y="999749"/>
                  </a:lnTo>
                  <a:lnTo>
                    <a:pt x="180129" y="970443"/>
                  </a:lnTo>
                  <a:lnTo>
                    <a:pt x="148172" y="938486"/>
                  </a:lnTo>
                  <a:lnTo>
                    <a:pt x="118866" y="904047"/>
                  </a:lnTo>
                  <a:lnTo>
                    <a:pt x="92378" y="867292"/>
                  </a:lnTo>
                  <a:lnTo>
                    <a:pt x="68877" y="828391"/>
                  </a:lnTo>
                  <a:lnTo>
                    <a:pt x="48531" y="787511"/>
                  </a:lnTo>
                  <a:lnTo>
                    <a:pt x="31508" y="744820"/>
                  </a:lnTo>
                  <a:lnTo>
                    <a:pt x="17975" y="700486"/>
                  </a:lnTo>
                  <a:lnTo>
                    <a:pt x="8101" y="654678"/>
                  </a:lnTo>
                  <a:lnTo>
                    <a:pt x="2053" y="607562"/>
                  </a:lnTo>
                  <a:lnTo>
                    <a:pt x="0" y="559307"/>
                  </a:lnTo>
                  <a:close/>
                </a:path>
              </a:pathLst>
            </a:custGeom>
            <a:ln w="12700">
              <a:solidFill>
                <a:srgbClr val="0DAB7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2214372" y="3480816"/>
              <a:ext cx="9078595" cy="894715"/>
            </a:xfrm>
            <a:custGeom>
              <a:avLst/>
              <a:gdLst/>
              <a:ahLst/>
              <a:cxnLst/>
              <a:rect l="l" t="t" r="r" b="b"/>
              <a:pathLst>
                <a:path w="9078595" h="894714">
                  <a:moveTo>
                    <a:pt x="9078468" y="0"/>
                  </a:moveTo>
                  <a:lnTo>
                    <a:pt x="0" y="0"/>
                  </a:lnTo>
                  <a:lnTo>
                    <a:pt x="0" y="894587"/>
                  </a:lnTo>
                  <a:lnTo>
                    <a:pt x="9078468" y="894587"/>
                  </a:lnTo>
                  <a:lnTo>
                    <a:pt x="9078468" y="0"/>
                  </a:lnTo>
                  <a:close/>
                </a:path>
              </a:pathLst>
            </a:custGeom>
            <a:solidFill>
              <a:srgbClr val="099DD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214372" y="3480816"/>
              <a:ext cx="9078595" cy="894715"/>
            </a:xfrm>
            <a:custGeom>
              <a:avLst/>
              <a:gdLst/>
              <a:ahLst/>
              <a:cxnLst/>
              <a:rect l="l" t="t" r="r" b="b"/>
              <a:pathLst>
                <a:path w="9078595" h="894714">
                  <a:moveTo>
                    <a:pt x="0" y="894587"/>
                  </a:moveTo>
                  <a:lnTo>
                    <a:pt x="9078468" y="894587"/>
                  </a:lnTo>
                  <a:lnTo>
                    <a:pt x="9078468" y="0"/>
                  </a:lnTo>
                  <a:lnTo>
                    <a:pt x="0" y="0"/>
                  </a:lnTo>
                  <a:lnTo>
                    <a:pt x="0" y="894587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1653539" y="3369563"/>
              <a:ext cx="1120140" cy="1118870"/>
            </a:xfrm>
            <a:custGeom>
              <a:avLst/>
              <a:gdLst/>
              <a:ahLst/>
              <a:cxnLst/>
              <a:rect l="l" t="t" r="r" b="b"/>
              <a:pathLst>
                <a:path w="1120139" h="1118870">
                  <a:moveTo>
                    <a:pt x="560070" y="0"/>
                  </a:moveTo>
                  <a:lnTo>
                    <a:pt x="511737" y="2053"/>
                  </a:lnTo>
                  <a:lnTo>
                    <a:pt x="464547" y="8101"/>
                  </a:lnTo>
                  <a:lnTo>
                    <a:pt x="418669" y="17975"/>
                  </a:lnTo>
                  <a:lnTo>
                    <a:pt x="374270" y="31508"/>
                  </a:lnTo>
                  <a:lnTo>
                    <a:pt x="331518" y="48531"/>
                  </a:lnTo>
                  <a:lnTo>
                    <a:pt x="290581" y="68877"/>
                  </a:lnTo>
                  <a:lnTo>
                    <a:pt x="251627" y="92378"/>
                  </a:lnTo>
                  <a:lnTo>
                    <a:pt x="214824" y="118866"/>
                  </a:lnTo>
                  <a:lnTo>
                    <a:pt x="180340" y="148172"/>
                  </a:lnTo>
                  <a:lnTo>
                    <a:pt x="148343" y="180129"/>
                  </a:lnTo>
                  <a:lnTo>
                    <a:pt x="119001" y="214568"/>
                  </a:lnTo>
                  <a:lnTo>
                    <a:pt x="92482" y="251323"/>
                  </a:lnTo>
                  <a:lnTo>
                    <a:pt x="68953" y="290224"/>
                  </a:lnTo>
                  <a:lnTo>
                    <a:pt x="48584" y="331104"/>
                  </a:lnTo>
                  <a:lnTo>
                    <a:pt x="31542" y="373795"/>
                  </a:lnTo>
                  <a:lnTo>
                    <a:pt x="17994" y="418129"/>
                  </a:lnTo>
                  <a:lnTo>
                    <a:pt x="8109" y="463937"/>
                  </a:lnTo>
                  <a:lnTo>
                    <a:pt x="2055" y="511053"/>
                  </a:lnTo>
                  <a:lnTo>
                    <a:pt x="0" y="559308"/>
                  </a:lnTo>
                  <a:lnTo>
                    <a:pt x="2055" y="607562"/>
                  </a:lnTo>
                  <a:lnTo>
                    <a:pt x="8109" y="654678"/>
                  </a:lnTo>
                  <a:lnTo>
                    <a:pt x="17994" y="700486"/>
                  </a:lnTo>
                  <a:lnTo>
                    <a:pt x="31542" y="744820"/>
                  </a:lnTo>
                  <a:lnTo>
                    <a:pt x="48584" y="787511"/>
                  </a:lnTo>
                  <a:lnTo>
                    <a:pt x="68953" y="828391"/>
                  </a:lnTo>
                  <a:lnTo>
                    <a:pt x="92482" y="867292"/>
                  </a:lnTo>
                  <a:lnTo>
                    <a:pt x="119001" y="904047"/>
                  </a:lnTo>
                  <a:lnTo>
                    <a:pt x="148343" y="938486"/>
                  </a:lnTo>
                  <a:lnTo>
                    <a:pt x="180340" y="970443"/>
                  </a:lnTo>
                  <a:lnTo>
                    <a:pt x="214824" y="999749"/>
                  </a:lnTo>
                  <a:lnTo>
                    <a:pt x="251627" y="1026237"/>
                  </a:lnTo>
                  <a:lnTo>
                    <a:pt x="290581" y="1049738"/>
                  </a:lnTo>
                  <a:lnTo>
                    <a:pt x="331518" y="1070084"/>
                  </a:lnTo>
                  <a:lnTo>
                    <a:pt x="374270" y="1087107"/>
                  </a:lnTo>
                  <a:lnTo>
                    <a:pt x="418669" y="1100640"/>
                  </a:lnTo>
                  <a:lnTo>
                    <a:pt x="464547" y="1110514"/>
                  </a:lnTo>
                  <a:lnTo>
                    <a:pt x="511737" y="1116562"/>
                  </a:lnTo>
                  <a:lnTo>
                    <a:pt x="560070" y="1118616"/>
                  </a:lnTo>
                  <a:lnTo>
                    <a:pt x="608402" y="1116562"/>
                  </a:lnTo>
                  <a:lnTo>
                    <a:pt x="655592" y="1110514"/>
                  </a:lnTo>
                  <a:lnTo>
                    <a:pt x="701470" y="1100640"/>
                  </a:lnTo>
                  <a:lnTo>
                    <a:pt x="745869" y="1087107"/>
                  </a:lnTo>
                  <a:lnTo>
                    <a:pt x="788621" y="1070084"/>
                  </a:lnTo>
                  <a:lnTo>
                    <a:pt x="829558" y="1049738"/>
                  </a:lnTo>
                  <a:lnTo>
                    <a:pt x="868512" y="1026237"/>
                  </a:lnTo>
                  <a:lnTo>
                    <a:pt x="905315" y="999749"/>
                  </a:lnTo>
                  <a:lnTo>
                    <a:pt x="939799" y="970443"/>
                  </a:lnTo>
                  <a:lnTo>
                    <a:pt x="971796" y="938486"/>
                  </a:lnTo>
                  <a:lnTo>
                    <a:pt x="1001138" y="904047"/>
                  </a:lnTo>
                  <a:lnTo>
                    <a:pt x="1027657" y="867292"/>
                  </a:lnTo>
                  <a:lnTo>
                    <a:pt x="1051186" y="828391"/>
                  </a:lnTo>
                  <a:lnTo>
                    <a:pt x="1071555" y="787511"/>
                  </a:lnTo>
                  <a:lnTo>
                    <a:pt x="1088597" y="744820"/>
                  </a:lnTo>
                  <a:lnTo>
                    <a:pt x="1102145" y="700486"/>
                  </a:lnTo>
                  <a:lnTo>
                    <a:pt x="1112030" y="654678"/>
                  </a:lnTo>
                  <a:lnTo>
                    <a:pt x="1118084" y="607562"/>
                  </a:lnTo>
                  <a:lnTo>
                    <a:pt x="1120140" y="559308"/>
                  </a:lnTo>
                  <a:lnTo>
                    <a:pt x="1118084" y="511053"/>
                  </a:lnTo>
                  <a:lnTo>
                    <a:pt x="1112030" y="463937"/>
                  </a:lnTo>
                  <a:lnTo>
                    <a:pt x="1102145" y="418129"/>
                  </a:lnTo>
                  <a:lnTo>
                    <a:pt x="1088597" y="373795"/>
                  </a:lnTo>
                  <a:lnTo>
                    <a:pt x="1071555" y="331104"/>
                  </a:lnTo>
                  <a:lnTo>
                    <a:pt x="1051186" y="290224"/>
                  </a:lnTo>
                  <a:lnTo>
                    <a:pt x="1027657" y="251323"/>
                  </a:lnTo>
                  <a:lnTo>
                    <a:pt x="1001138" y="214568"/>
                  </a:lnTo>
                  <a:lnTo>
                    <a:pt x="971796" y="180129"/>
                  </a:lnTo>
                  <a:lnTo>
                    <a:pt x="939799" y="148172"/>
                  </a:lnTo>
                  <a:lnTo>
                    <a:pt x="905315" y="118866"/>
                  </a:lnTo>
                  <a:lnTo>
                    <a:pt x="868512" y="92378"/>
                  </a:lnTo>
                  <a:lnTo>
                    <a:pt x="829558" y="68877"/>
                  </a:lnTo>
                  <a:lnTo>
                    <a:pt x="788621" y="48531"/>
                  </a:lnTo>
                  <a:lnTo>
                    <a:pt x="745869" y="31508"/>
                  </a:lnTo>
                  <a:lnTo>
                    <a:pt x="701470" y="17975"/>
                  </a:lnTo>
                  <a:lnTo>
                    <a:pt x="655592" y="8101"/>
                  </a:lnTo>
                  <a:lnTo>
                    <a:pt x="608402" y="2053"/>
                  </a:lnTo>
                  <a:lnTo>
                    <a:pt x="56007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1653539" y="3369563"/>
              <a:ext cx="1120140" cy="1118870"/>
            </a:xfrm>
            <a:custGeom>
              <a:avLst/>
              <a:gdLst/>
              <a:ahLst/>
              <a:cxnLst/>
              <a:rect l="l" t="t" r="r" b="b"/>
              <a:pathLst>
                <a:path w="1120139" h="1118870">
                  <a:moveTo>
                    <a:pt x="0" y="559308"/>
                  </a:moveTo>
                  <a:lnTo>
                    <a:pt x="2055" y="511053"/>
                  </a:lnTo>
                  <a:lnTo>
                    <a:pt x="8109" y="463937"/>
                  </a:lnTo>
                  <a:lnTo>
                    <a:pt x="17994" y="418129"/>
                  </a:lnTo>
                  <a:lnTo>
                    <a:pt x="31542" y="373795"/>
                  </a:lnTo>
                  <a:lnTo>
                    <a:pt x="48584" y="331104"/>
                  </a:lnTo>
                  <a:lnTo>
                    <a:pt x="68953" y="290224"/>
                  </a:lnTo>
                  <a:lnTo>
                    <a:pt x="92482" y="251323"/>
                  </a:lnTo>
                  <a:lnTo>
                    <a:pt x="119001" y="214568"/>
                  </a:lnTo>
                  <a:lnTo>
                    <a:pt x="148343" y="180129"/>
                  </a:lnTo>
                  <a:lnTo>
                    <a:pt x="180340" y="148172"/>
                  </a:lnTo>
                  <a:lnTo>
                    <a:pt x="214824" y="118866"/>
                  </a:lnTo>
                  <a:lnTo>
                    <a:pt x="251627" y="92378"/>
                  </a:lnTo>
                  <a:lnTo>
                    <a:pt x="290581" y="68877"/>
                  </a:lnTo>
                  <a:lnTo>
                    <a:pt x="331518" y="48531"/>
                  </a:lnTo>
                  <a:lnTo>
                    <a:pt x="374270" y="31508"/>
                  </a:lnTo>
                  <a:lnTo>
                    <a:pt x="418669" y="17975"/>
                  </a:lnTo>
                  <a:lnTo>
                    <a:pt x="464547" y="8101"/>
                  </a:lnTo>
                  <a:lnTo>
                    <a:pt x="511737" y="2053"/>
                  </a:lnTo>
                  <a:lnTo>
                    <a:pt x="560070" y="0"/>
                  </a:lnTo>
                  <a:lnTo>
                    <a:pt x="608402" y="2053"/>
                  </a:lnTo>
                  <a:lnTo>
                    <a:pt x="655592" y="8101"/>
                  </a:lnTo>
                  <a:lnTo>
                    <a:pt x="701470" y="17975"/>
                  </a:lnTo>
                  <a:lnTo>
                    <a:pt x="745869" y="31508"/>
                  </a:lnTo>
                  <a:lnTo>
                    <a:pt x="788621" y="48531"/>
                  </a:lnTo>
                  <a:lnTo>
                    <a:pt x="829558" y="68877"/>
                  </a:lnTo>
                  <a:lnTo>
                    <a:pt x="868512" y="92378"/>
                  </a:lnTo>
                  <a:lnTo>
                    <a:pt x="905315" y="118866"/>
                  </a:lnTo>
                  <a:lnTo>
                    <a:pt x="939799" y="148172"/>
                  </a:lnTo>
                  <a:lnTo>
                    <a:pt x="971796" y="180129"/>
                  </a:lnTo>
                  <a:lnTo>
                    <a:pt x="1001138" y="214568"/>
                  </a:lnTo>
                  <a:lnTo>
                    <a:pt x="1027657" y="251323"/>
                  </a:lnTo>
                  <a:lnTo>
                    <a:pt x="1051186" y="290224"/>
                  </a:lnTo>
                  <a:lnTo>
                    <a:pt x="1071555" y="331104"/>
                  </a:lnTo>
                  <a:lnTo>
                    <a:pt x="1088597" y="373795"/>
                  </a:lnTo>
                  <a:lnTo>
                    <a:pt x="1102145" y="418129"/>
                  </a:lnTo>
                  <a:lnTo>
                    <a:pt x="1112030" y="463937"/>
                  </a:lnTo>
                  <a:lnTo>
                    <a:pt x="1118084" y="511053"/>
                  </a:lnTo>
                  <a:lnTo>
                    <a:pt x="1120140" y="559308"/>
                  </a:lnTo>
                  <a:lnTo>
                    <a:pt x="1118084" y="607562"/>
                  </a:lnTo>
                  <a:lnTo>
                    <a:pt x="1112030" y="654678"/>
                  </a:lnTo>
                  <a:lnTo>
                    <a:pt x="1102145" y="700486"/>
                  </a:lnTo>
                  <a:lnTo>
                    <a:pt x="1088597" y="744820"/>
                  </a:lnTo>
                  <a:lnTo>
                    <a:pt x="1071555" y="787511"/>
                  </a:lnTo>
                  <a:lnTo>
                    <a:pt x="1051186" y="828391"/>
                  </a:lnTo>
                  <a:lnTo>
                    <a:pt x="1027657" y="867292"/>
                  </a:lnTo>
                  <a:lnTo>
                    <a:pt x="1001138" y="904047"/>
                  </a:lnTo>
                  <a:lnTo>
                    <a:pt x="971796" y="938486"/>
                  </a:lnTo>
                  <a:lnTo>
                    <a:pt x="939799" y="970443"/>
                  </a:lnTo>
                  <a:lnTo>
                    <a:pt x="905315" y="999749"/>
                  </a:lnTo>
                  <a:lnTo>
                    <a:pt x="868512" y="1026237"/>
                  </a:lnTo>
                  <a:lnTo>
                    <a:pt x="829558" y="1049738"/>
                  </a:lnTo>
                  <a:lnTo>
                    <a:pt x="788621" y="1070084"/>
                  </a:lnTo>
                  <a:lnTo>
                    <a:pt x="745869" y="1087107"/>
                  </a:lnTo>
                  <a:lnTo>
                    <a:pt x="701470" y="1100640"/>
                  </a:lnTo>
                  <a:lnTo>
                    <a:pt x="655592" y="1110514"/>
                  </a:lnTo>
                  <a:lnTo>
                    <a:pt x="608402" y="1116562"/>
                  </a:lnTo>
                  <a:lnTo>
                    <a:pt x="560070" y="1118616"/>
                  </a:lnTo>
                  <a:lnTo>
                    <a:pt x="511737" y="1116562"/>
                  </a:lnTo>
                  <a:lnTo>
                    <a:pt x="464547" y="1110514"/>
                  </a:lnTo>
                  <a:lnTo>
                    <a:pt x="418669" y="1100640"/>
                  </a:lnTo>
                  <a:lnTo>
                    <a:pt x="374270" y="1087107"/>
                  </a:lnTo>
                  <a:lnTo>
                    <a:pt x="331518" y="1070084"/>
                  </a:lnTo>
                  <a:lnTo>
                    <a:pt x="290581" y="1049738"/>
                  </a:lnTo>
                  <a:lnTo>
                    <a:pt x="251627" y="1026237"/>
                  </a:lnTo>
                  <a:lnTo>
                    <a:pt x="214824" y="999749"/>
                  </a:lnTo>
                  <a:lnTo>
                    <a:pt x="180340" y="970443"/>
                  </a:lnTo>
                  <a:lnTo>
                    <a:pt x="148343" y="938486"/>
                  </a:lnTo>
                  <a:lnTo>
                    <a:pt x="119001" y="904047"/>
                  </a:lnTo>
                  <a:lnTo>
                    <a:pt x="92482" y="867292"/>
                  </a:lnTo>
                  <a:lnTo>
                    <a:pt x="68953" y="828391"/>
                  </a:lnTo>
                  <a:lnTo>
                    <a:pt x="48584" y="787511"/>
                  </a:lnTo>
                  <a:lnTo>
                    <a:pt x="31542" y="744820"/>
                  </a:lnTo>
                  <a:lnTo>
                    <a:pt x="17994" y="700486"/>
                  </a:lnTo>
                  <a:lnTo>
                    <a:pt x="8109" y="654678"/>
                  </a:lnTo>
                  <a:lnTo>
                    <a:pt x="2055" y="607562"/>
                  </a:lnTo>
                  <a:lnTo>
                    <a:pt x="0" y="559308"/>
                  </a:lnTo>
                  <a:close/>
                </a:path>
              </a:pathLst>
            </a:custGeom>
            <a:ln w="12700">
              <a:solidFill>
                <a:srgbClr val="099DD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1888236" y="4823460"/>
              <a:ext cx="9404985" cy="894715"/>
            </a:xfrm>
            <a:custGeom>
              <a:avLst/>
              <a:gdLst/>
              <a:ahLst/>
              <a:cxnLst/>
              <a:rect l="l" t="t" r="r" b="b"/>
              <a:pathLst>
                <a:path w="9404985" h="894714">
                  <a:moveTo>
                    <a:pt x="9404604" y="0"/>
                  </a:moveTo>
                  <a:lnTo>
                    <a:pt x="0" y="0"/>
                  </a:lnTo>
                  <a:lnTo>
                    <a:pt x="0" y="894587"/>
                  </a:lnTo>
                  <a:lnTo>
                    <a:pt x="9404604" y="894587"/>
                  </a:lnTo>
                  <a:lnTo>
                    <a:pt x="9404604" y="0"/>
                  </a:lnTo>
                  <a:close/>
                </a:path>
              </a:pathLst>
            </a:custGeom>
            <a:solidFill>
              <a:srgbClr val="AC5D9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1888236" y="4823460"/>
              <a:ext cx="9404985" cy="894715"/>
            </a:xfrm>
            <a:custGeom>
              <a:avLst/>
              <a:gdLst/>
              <a:ahLst/>
              <a:cxnLst/>
              <a:rect l="l" t="t" r="r" b="b"/>
              <a:pathLst>
                <a:path w="9404985" h="894714">
                  <a:moveTo>
                    <a:pt x="0" y="894587"/>
                  </a:moveTo>
                  <a:lnTo>
                    <a:pt x="9404604" y="894587"/>
                  </a:lnTo>
                  <a:lnTo>
                    <a:pt x="9404604" y="0"/>
                  </a:lnTo>
                  <a:lnTo>
                    <a:pt x="0" y="0"/>
                  </a:lnTo>
                  <a:lnTo>
                    <a:pt x="0" y="894587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 descr=""/>
          <p:cNvSpPr txBox="1"/>
          <p:nvPr/>
        </p:nvSpPr>
        <p:spPr>
          <a:xfrm>
            <a:off x="2586354" y="2160777"/>
            <a:ext cx="8599170" cy="3478529"/>
          </a:xfrm>
          <a:prstGeom prst="rect">
            <a:avLst/>
          </a:prstGeom>
        </p:spPr>
        <p:txBody>
          <a:bodyPr wrap="square" lIns="0" tIns="46355" rIns="0" bIns="0" rtlCol="0" vert="horz">
            <a:spAutoFit/>
          </a:bodyPr>
          <a:lstStyle/>
          <a:p>
            <a:pPr marL="12700" marR="231775">
              <a:lnSpc>
                <a:spcPts val="2920"/>
              </a:lnSpc>
              <a:spcBef>
                <a:spcPts val="365"/>
              </a:spcBef>
            </a:pPr>
            <a:r>
              <a:rPr dirty="0" sz="2600" spc="-70">
                <a:solidFill>
                  <a:srgbClr val="FFFFFF"/>
                </a:solidFill>
                <a:latin typeface="Century Gothic"/>
                <a:cs typeface="Century Gothic"/>
              </a:rPr>
              <a:t>How</a:t>
            </a:r>
            <a:r>
              <a:rPr dirty="0" sz="2600" spc="-11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600" spc="120">
                <a:solidFill>
                  <a:srgbClr val="FFFFFF"/>
                </a:solidFill>
                <a:latin typeface="Century Gothic"/>
                <a:cs typeface="Century Gothic"/>
              </a:rPr>
              <a:t>is</a:t>
            </a:r>
            <a:r>
              <a:rPr dirty="0" sz="2600" spc="-9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600" spc="-30" b="1">
                <a:solidFill>
                  <a:srgbClr val="FFFFFF"/>
                </a:solidFill>
                <a:latin typeface="Century Gothic"/>
                <a:cs typeface="Century Gothic"/>
              </a:rPr>
              <a:t>civil</a:t>
            </a:r>
            <a:r>
              <a:rPr dirty="0" sz="2600" spc="-75" b="1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600" spc="-10" b="1">
                <a:solidFill>
                  <a:srgbClr val="FFFFFF"/>
                </a:solidFill>
                <a:latin typeface="Century Gothic"/>
                <a:cs typeface="Century Gothic"/>
              </a:rPr>
              <a:t>society</a:t>
            </a:r>
            <a:r>
              <a:rPr dirty="0" sz="2600" spc="-100" b="1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600" spc="-45" b="1">
                <a:solidFill>
                  <a:srgbClr val="FFFFFF"/>
                </a:solidFill>
                <a:latin typeface="Century Gothic"/>
                <a:cs typeface="Century Gothic"/>
              </a:rPr>
              <a:t>engagement</a:t>
            </a:r>
            <a:r>
              <a:rPr dirty="0" sz="2600" spc="-80" b="1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FFFFFF"/>
                </a:solidFill>
                <a:latin typeface="Century Gothic"/>
                <a:cs typeface="Century Gothic"/>
              </a:rPr>
              <a:t>in</a:t>
            </a:r>
            <a:r>
              <a:rPr dirty="0" sz="2600" spc="-9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600" spc="-110">
                <a:solidFill>
                  <a:srgbClr val="FFFFFF"/>
                </a:solidFill>
                <a:latin typeface="Century Gothic"/>
                <a:cs typeface="Century Gothic"/>
              </a:rPr>
              <a:t>the</a:t>
            </a:r>
            <a:r>
              <a:rPr dirty="0" sz="2600" spc="-7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600" spc="-60">
                <a:solidFill>
                  <a:srgbClr val="FFFFFF"/>
                </a:solidFill>
                <a:latin typeface="Century Gothic"/>
                <a:cs typeface="Century Gothic"/>
              </a:rPr>
              <a:t>e-</a:t>
            </a:r>
            <a:r>
              <a:rPr dirty="0" sz="2600" spc="-55">
                <a:solidFill>
                  <a:srgbClr val="FFFFFF"/>
                </a:solidFill>
                <a:latin typeface="Century Gothic"/>
                <a:cs typeface="Century Gothic"/>
              </a:rPr>
              <a:t>Procurement </a:t>
            </a:r>
            <a:r>
              <a:rPr dirty="0" sz="2600" spc="-70">
                <a:solidFill>
                  <a:srgbClr val="FFFFFF"/>
                </a:solidFill>
                <a:latin typeface="Century Gothic"/>
                <a:cs typeface="Century Gothic"/>
              </a:rPr>
              <a:t>ecosystem</a:t>
            </a:r>
            <a:r>
              <a:rPr dirty="0" sz="2600" spc="-4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FFFFFF"/>
                </a:solidFill>
                <a:latin typeface="Century Gothic"/>
                <a:cs typeface="Century Gothic"/>
              </a:rPr>
              <a:t>ensured?</a:t>
            </a:r>
            <a:endParaRPr sz="26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3850">
              <a:latin typeface="Century Gothic"/>
              <a:cs typeface="Century Gothic"/>
            </a:endParaRPr>
          </a:p>
          <a:p>
            <a:pPr marL="337820" marR="5080">
              <a:lnSpc>
                <a:spcPts val="2920"/>
              </a:lnSpc>
            </a:pPr>
            <a:r>
              <a:rPr dirty="0" sz="2600" spc="-40">
                <a:solidFill>
                  <a:srgbClr val="FFFFFF"/>
                </a:solidFill>
                <a:latin typeface="Century Gothic"/>
                <a:cs typeface="Century Gothic"/>
              </a:rPr>
              <a:t>Does</a:t>
            </a:r>
            <a:r>
              <a:rPr dirty="0" sz="2600" spc="-13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600" spc="-110">
                <a:solidFill>
                  <a:srgbClr val="FFFFFF"/>
                </a:solidFill>
                <a:latin typeface="Century Gothic"/>
                <a:cs typeface="Century Gothic"/>
              </a:rPr>
              <a:t>the</a:t>
            </a:r>
            <a:r>
              <a:rPr dirty="0" sz="2600" spc="-7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600" spc="-60">
                <a:solidFill>
                  <a:srgbClr val="FFFFFF"/>
                </a:solidFill>
                <a:latin typeface="Century Gothic"/>
                <a:cs typeface="Century Gothic"/>
              </a:rPr>
              <a:t>ecosystem</a:t>
            </a:r>
            <a:r>
              <a:rPr dirty="0" sz="2600" spc="-10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600" spc="-155">
                <a:solidFill>
                  <a:srgbClr val="FFFFFF"/>
                </a:solidFill>
                <a:latin typeface="Century Gothic"/>
                <a:cs typeface="Century Gothic"/>
              </a:rPr>
              <a:t>enable</a:t>
            </a:r>
            <a:r>
              <a:rPr dirty="0" sz="2600" spc="-3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600" spc="-55">
                <a:solidFill>
                  <a:srgbClr val="FFFFFF"/>
                </a:solidFill>
                <a:latin typeface="Century Gothic"/>
                <a:cs typeface="Century Gothic"/>
              </a:rPr>
              <a:t>proper</a:t>
            </a:r>
            <a:r>
              <a:rPr dirty="0" sz="2600" spc="-9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600" spc="-65">
                <a:solidFill>
                  <a:srgbClr val="FFFFFF"/>
                </a:solidFill>
                <a:latin typeface="Century Gothic"/>
                <a:cs typeface="Century Gothic"/>
              </a:rPr>
              <a:t>treatment</a:t>
            </a:r>
            <a:r>
              <a:rPr dirty="0" sz="2600" spc="-10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FFFFFF"/>
                </a:solidFill>
                <a:latin typeface="Century Gothic"/>
                <a:cs typeface="Century Gothic"/>
              </a:rPr>
              <a:t>of</a:t>
            </a:r>
            <a:r>
              <a:rPr dirty="0" sz="2600" spc="-4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600" spc="55" b="1">
                <a:solidFill>
                  <a:srgbClr val="FFFFFF"/>
                </a:solidFill>
                <a:latin typeface="Century Gothic"/>
                <a:cs typeface="Century Gothic"/>
              </a:rPr>
              <a:t>risks, </a:t>
            </a:r>
            <a:r>
              <a:rPr dirty="0" sz="2600" b="1">
                <a:solidFill>
                  <a:srgbClr val="FFFFFF"/>
                </a:solidFill>
                <a:latin typeface="Century Gothic"/>
                <a:cs typeface="Century Gothic"/>
              </a:rPr>
              <a:t>controls,</a:t>
            </a:r>
            <a:r>
              <a:rPr dirty="0" sz="2600" spc="20" b="1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600" spc="-20" b="1">
                <a:solidFill>
                  <a:srgbClr val="FFFFFF"/>
                </a:solidFill>
                <a:latin typeface="Century Gothic"/>
                <a:cs typeface="Century Gothic"/>
              </a:rPr>
              <a:t>and</a:t>
            </a:r>
            <a:r>
              <a:rPr dirty="0" sz="2600" spc="15" b="1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600" spc="-10" b="1">
                <a:solidFill>
                  <a:srgbClr val="FFFFFF"/>
                </a:solidFill>
                <a:latin typeface="Century Gothic"/>
                <a:cs typeface="Century Gothic"/>
              </a:rPr>
              <a:t>audits</a:t>
            </a:r>
            <a:r>
              <a:rPr dirty="0" sz="2600" spc="-10">
                <a:solidFill>
                  <a:srgbClr val="FFFFFF"/>
                </a:solidFill>
                <a:latin typeface="Century Gothic"/>
                <a:cs typeface="Century Gothic"/>
              </a:rPr>
              <a:t>?</a:t>
            </a:r>
            <a:endParaRPr sz="26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3850">
              <a:latin typeface="Century Gothic"/>
              <a:cs typeface="Century Gothic"/>
            </a:endParaRPr>
          </a:p>
          <a:p>
            <a:pPr marL="12700" marR="356235">
              <a:lnSpc>
                <a:spcPts val="2920"/>
              </a:lnSpc>
              <a:spcBef>
                <a:spcPts val="5"/>
              </a:spcBef>
            </a:pPr>
            <a:r>
              <a:rPr dirty="0" sz="2600" spc="135">
                <a:solidFill>
                  <a:srgbClr val="FFFFFF"/>
                </a:solidFill>
                <a:latin typeface="Century Gothic"/>
                <a:cs typeface="Century Gothic"/>
              </a:rPr>
              <a:t>Is</a:t>
            </a:r>
            <a:r>
              <a:rPr dirty="0" sz="2600" spc="-9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600" spc="-65">
                <a:solidFill>
                  <a:srgbClr val="FFFFFF"/>
                </a:solidFill>
                <a:latin typeface="Century Gothic"/>
                <a:cs typeface="Century Gothic"/>
              </a:rPr>
              <a:t>treatment</a:t>
            </a:r>
            <a:r>
              <a:rPr dirty="0" sz="2600" spc="-10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FFFFFF"/>
                </a:solidFill>
                <a:latin typeface="Century Gothic"/>
                <a:cs typeface="Century Gothic"/>
              </a:rPr>
              <a:t>of</a:t>
            </a:r>
            <a:r>
              <a:rPr dirty="0" sz="2600" spc="-6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600" spc="-20" b="1">
                <a:solidFill>
                  <a:srgbClr val="FFFFFF"/>
                </a:solidFill>
                <a:latin typeface="Century Gothic"/>
                <a:cs typeface="Century Gothic"/>
              </a:rPr>
              <a:t>complaints</a:t>
            </a:r>
            <a:r>
              <a:rPr dirty="0" sz="2600" spc="-85" b="1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600" spc="-20" b="1">
                <a:solidFill>
                  <a:srgbClr val="FFFFFF"/>
                </a:solidFill>
                <a:latin typeface="Century Gothic"/>
                <a:cs typeface="Century Gothic"/>
              </a:rPr>
              <a:t>and</a:t>
            </a:r>
            <a:r>
              <a:rPr dirty="0" sz="2600" spc="-80" b="1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600" spc="-40" b="1">
                <a:solidFill>
                  <a:srgbClr val="FFFFFF"/>
                </a:solidFill>
                <a:latin typeface="Century Gothic"/>
                <a:cs typeface="Century Gothic"/>
              </a:rPr>
              <a:t>appeals</a:t>
            </a:r>
            <a:r>
              <a:rPr dirty="0" sz="2600" spc="-65" b="1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600" spc="-95">
                <a:solidFill>
                  <a:srgbClr val="FFFFFF"/>
                </a:solidFill>
                <a:latin typeface="Century Gothic"/>
                <a:cs typeface="Century Gothic"/>
              </a:rPr>
              <a:t>facilitated</a:t>
            </a:r>
            <a:r>
              <a:rPr dirty="0" sz="2600" spc="-8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600" spc="-25">
                <a:solidFill>
                  <a:srgbClr val="FFFFFF"/>
                </a:solidFill>
                <a:latin typeface="Century Gothic"/>
                <a:cs typeface="Century Gothic"/>
              </a:rPr>
              <a:t>by </a:t>
            </a:r>
            <a:r>
              <a:rPr dirty="0" sz="2600" spc="-114">
                <a:solidFill>
                  <a:srgbClr val="FFFFFF"/>
                </a:solidFill>
                <a:latin typeface="Century Gothic"/>
                <a:cs typeface="Century Gothic"/>
              </a:rPr>
              <a:t>the</a:t>
            </a:r>
            <a:r>
              <a:rPr dirty="0" sz="2600" spc="-5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FFFFFF"/>
                </a:solidFill>
                <a:latin typeface="Century Gothic"/>
                <a:cs typeface="Century Gothic"/>
              </a:rPr>
              <a:t>ecosystem?</a:t>
            </a:r>
            <a:endParaRPr sz="2600">
              <a:latin typeface="Century Gothic"/>
              <a:cs typeface="Century Gothic"/>
            </a:endParaRPr>
          </a:p>
        </p:txBody>
      </p:sp>
      <p:grpSp>
        <p:nvGrpSpPr>
          <p:cNvPr id="16" name="object 16" descr=""/>
          <p:cNvGrpSpPr/>
          <p:nvPr/>
        </p:nvGrpSpPr>
        <p:grpSpPr>
          <a:xfrm>
            <a:off x="1322577" y="4704334"/>
            <a:ext cx="1131570" cy="1131570"/>
            <a:chOff x="1322577" y="4704334"/>
            <a:chExt cx="1131570" cy="1131570"/>
          </a:xfrm>
        </p:grpSpPr>
        <p:sp>
          <p:nvSpPr>
            <p:cNvPr id="17" name="object 17" descr=""/>
            <p:cNvSpPr/>
            <p:nvPr/>
          </p:nvSpPr>
          <p:spPr>
            <a:xfrm>
              <a:off x="1328927" y="4710684"/>
              <a:ext cx="1118870" cy="1118870"/>
            </a:xfrm>
            <a:custGeom>
              <a:avLst/>
              <a:gdLst/>
              <a:ahLst/>
              <a:cxnLst/>
              <a:rect l="l" t="t" r="r" b="b"/>
              <a:pathLst>
                <a:path w="1118870" h="1118870">
                  <a:moveTo>
                    <a:pt x="559308" y="0"/>
                  </a:moveTo>
                  <a:lnTo>
                    <a:pt x="511053" y="2053"/>
                  </a:lnTo>
                  <a:lnTo>
                    <a:pt x="463937" y="8101"/>
                  </a:lnTo>
                  <a:lnTo>
                    <a:pt x="418129" y="17975"/>
                  </a:lnTo>
                  <a:lnTo>
                    <a:pt x="373795" y="31508"/>
                  </a:lnTo>
                  <a:lnTo>
                    <a:pt x="331104" y="48531"/>
                  </a:lnTo>
                  <a:lnTo>
                    <a:pt x="290224" y="68877"/>
                  </a:lnTo>
                  <a:lnTo>
                    <a:pt x="251323" y="92378"/>
                  </a:lnTo>
                  <a:lnTo>
                    <a:pt x="214568" y="118866"/>
                  </a:lnTo>
                  <a:lnTo>
                    <a:pt x="180129" y="148172"/>
                  </a:lnTo>
                  <a:lnTo>
                    <a:pt x="148172" y="180129"/>
                  </a:lnTo>
                  <a:lnTo>
                    <a:pt x="118866" y="214568"/>
                  </a:lnTo>
                  <a:lnTo>
                    <a:pt x="92378" y="251323"/>
                  </a:lnTo>
                  <a:lnTo>
                    <a:pt x="68877" y="290224"/>
                  </a:lnTo>
                  <a:lnTo>
                    <a:pt x="48531" y="331104"/>
                  </a:lnTo>
                  <a:lnTo>
                    <a:pt x="31508" y="373795"/>
                  </a:lnTo>
                  <a:lnTo>
                    <a:pt x="17975" y="418129"/>
                  </a:lnTo>
                  <a:lnTo>
                    <a:pt x="8101" y="463937"/>
                  </a:lnTo>
                  <a:lnTo>
                    <a:pt x="2053" y="511053"/>
                  </a:lnTo>
                  <a:lnTo>
                    <a:pt x="0" y="559308"/>
                  </a:lnTo>
                  <a:lnTo>
                    <a:pt x="2053" y="607562"/>
                  </a:lnTo>
                  <a:lnTo>
                    <a:pt x="8101" y="654678"/>
                  </a:lnTo>
                  <a:lnTo>
                    <a:pt x="17975" y="700486"/>
                  </a:lnTo>
                  <a:lnTo>
                    <a:pt x="31508" y="744820"/>
                  </a:lnTo>
                  <a:lnTo>
                    <a:pt x="48531" y="787511"/>
                  </a:lnTo>
                  <a:lnTo>
                    <a:pt x="68877" y="828391"/>
                  </a:lnTo>
                  <a:lnTo>
                    <a:pt x="92378" y="867292"/>
                  </a:lnTo>
                  <a:lnTo>
                    <a:pt x="118866" y="904047"/>
                  </a:lnTo>
                  <a:lnTo>
                    <a:pt x="148172" y="938486"/>
                  </a:lnTo>
                  <a:lnTo>
                    <a:pt x="180129" y="970443"/>
                  </a:lnTo>
                  <a:lnTo>
                    <a:pt x="214568" y="999749"/>
                  </a:lnTo>
                  <a:lnTo>
                    <a:pt x="251323" y="1026237"/>
                  </a:lnTo>
                  <a:lnTo>
                    <a:pt x="290224" y="1049738"/>
                  </a:lnTo>
                  <a:lnTo>
                    <a:pt x="331104" y="1070084"/>
                  </a:lnTo>
                  <a:lnTo>
                    <a:pt x="373795" y="1087107"/>
                  </a:lnTo>
                  <a:lnTo>
                    <a:pt x="418129" y="1100640"/>
                  </a:lnTo>
                  <a:lnTo>
                    <a:pt x="463937" y="1110514"/>
                  </a:lnTo>
                  <a:lnTo>
                    <a:pt x="511053" y="1116562"/>
                  </a:lnTo>
                  <a:lnTo>
                    <a:pt x="559308" y="1118616"/>
                  </a:lnTo>
                  <a:lnTo>
                    <a:pt x="607562" y="1116562"/>
                  </a:lnTo>
                  <a:lnTo>
                    <a:pt x="654678" y="1110514"/>
                  </a:lnTo>
                  <a:lnTo>
                    <a:pt x="700486" y="1100640"/>
                  </a:lnTo>
                  <a:lnTo>
                    <a:pt x="744820" y="1087107"/>
                  </a:lnTo>
                  <a:lnTo>
                    <a:pt x="787511" y="1070084"/>
                  </a:lnTo>
                  <a:lnTo>
                    <a:pt x="828391" y="1049738"/>
                  </a:lnTo>
                  <a:lnTo>
                    <a:pt x="867292" y="1026237"/>
                  </a:lnTo>
                  <a:lnTo>
                    <a:pt x="904047" y="999749"/>
                  </a:lnTo>
                  <a:lnTo>
                    <a:pt x="938486" y="970443"/>
                  </a:lnTo>
                  <a:lnTo>
                    <a:pt x="970443" y="938486"/>
                  </a:lnTo>
                  <a:lnTo>
                    <a:pt x="999749" y="904047"/>
                  </a:lnTo>
                  <a:lnTo>
                    <a:pt x="1026237" y="867292"/>
                  </a:lnTo>
                  <a:lnTo>
                    <a:pt x="1049738" y="828391"/>
                  </a:lnTo>
                  <a:lnTo>
                    <a:pt x="1070084" y="787511"/>
                  </a:lnTo>
                  <a:lnTo>
                    <a:pt x="1087107" y="744820"/>
                  </a:lnTo>
                  <a:lnTo>
                    <a:pt x="1100640" y="700486"/>
                  </a:lnTo>
                  <a:lnTo>
                    <a:pt x="1110514" y="654678"/>
                  </a:lnTo>
                  <a:lnTo>
                    <a:pt x="1116562" y="607562"/>
                  </a:lnTo>
                  <a:lnTo>
                    <a:pt x="1118616" y="559308"/>
                  </a:lnTo>
                  <a:lnTo>
                    <a:pt x="1116562" y="511053"/>
                  </a:lnTo>
                  <a:lnTo>
                    <a:pt x="1110514" y="463937"/>
                  </a:lnTo>
                  <a:lnTo>
                    <a:pt x="1100640" y="418129"/>
                  </a:lnTo>
                  <a:lnTo>
                    <a:pt x="1087107" y="373795"/>
                  </a:lnTo>
                  <a:lnTo>
                    <a:pt x="1070084" y="331104"/>
                  </a:lnTo>
                  <a:lnTo>
                    <a:pt x="1049738" y="290224"/>
                  </a:lnTo>
                  <a:lnTo>
                    <a:pt x="1026237" y="251323"/>
                  </a:lnTo>
                  <a:lnTo>
                    <a:pt x="999749" y="214568"/>
                  </a:lnTo>
                  <a:lnTo>
                    <a:pt x="970443" y="180129"/>
                  </a:lnTo>
                  <a:lnTo>
                    <a:pt x="938486" y="148172"/>
                  </a:lnTo>
                  <a:lnTo>
                    <a:pt x="904047" y="118866"/>
                  </a:lnTo>
                  <a:lnTo>
                    <a:pt x="867292" y="92378"/>
                  </a:lnTo>
                  <a:lnTo>
                    <a:pt x="828391" y="68877"/>
                  </a:lnTo>
                  <a:lnTo>
                    <a:pt x="787511" y="48531"/>
                  </a:lnTo>
                  <a:lnTo>
                    <a:pt x="744820" y="31508"/>
                  </a:lnTo>
                  <a:lnTo>
                    <a:pt x="700486" y="17975"/>
                  </a:lnTo>
                  <a:lnTo>
                    <a:pt x="654678" y="8101"/>
                  </a:lnTo>
                  <a:lnTo>
                    <a:pt x="607562" y="2053"/>
                  </a:lnTo>
                  <a:lnTo>
                    <a:pt x="55930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1328927" y="4710684"/>
              <a:ext cx="1118870" cy="1118870"/>
            </a:xfrm>
            <a:custGeom>
              <a:avLst/>
              <a:gdLst/>
              <a:ahLst/>
              <a:cxnLst/>
              <a:rect l="l" t="t" r="r" b="b"/>
              <a:pathLst>
                <a:path w="1118870" h="1118870">
                  <a:moveTo>
                    <a:pt x="0" y="559308"/>
                  </a:moveTo>
                  <a:lnTo>
                    <a:pt x="2053" y="511053"/>
                  </a:lnTo>
                  <a:lnTo>
                    <a:pt x="8101" y="463937"/>
                  </a:lnTo>
                  <a:lnTo>
                    <a:pt x="17975" y="418129"/>
                  </a:lnTo>
                  <a:lnTo>
                    <a:pt x="31508" y="373795"/>
                  </a:lnTo>
                  <a:lnTo>
                    <a:pt x="48531" y="331104"/>
                  </a:lnTo>
                  <a:lnTo>
                    <a:pt x="68877" y="290224"/>
                  </a:lnTo>
                  <a:lnTo>
                    <a:pt x="92378" y="251323"/>
                  </a:lnTo>
                  <a:lnTo>
                    <a:pt x="118866" y="214568"/>
                  </a:lnTo>
                  <a:lnTo>
                    <a:pt x="148172" y="180129"/>
                  </a:lnTo>
                  <a:lnTo>
                    <a:pt x="180129" y="148172"/>
                  </a:lnTo>
                  <a:lnTo>
                    <a:pt x="214568" y="118866"/>
                  </a:lnTo>
                  <a:lnTo>
                    <a:pt x="251323" y="92378"/>
                  </a:lnTo>
                  <a:lnTo>
                    <a:pt x="290224" y="68877"/>
                  </a:lnTo>
                  <a:lnTo>
                    <a:pt x="331104" y="48531"/>
                  </a:lnTo>
                  <a:lnTo>
                    <a:pt x="373795" y="31508"/>
                  </a:lnTo>
                  <a:lnTo>
                    <a:pt x="418129" y="17975"/>
                  </a:lnTo>
                  <a:lnTo>
                    <a:pt x="463937" y="8101"/>
                  </a:lnTo>
                  <a:lnTo>
                    <a:pt x="511053" y="2053"/>
                  </a:lnTo>
                  <a:lnTo>
                    <a:pt x="559308" y="0"/>
                  </a:lnTo>
                  <a:lnTo>
                    <a:pt x="607562" y="2053"/>
                  </a:lnTo>
                  <a:lnTo>
                    <a:pt x="654678" y="8101"/>
                  </a:lnTo>
                  <a:lnTo>
                    <a:pt x="700486" y="17975"/>
                  </a:lnTo>
                  <a:lnTo>
                    <a:pt x="744820" y="31508"/>
                  </a:lnTo>
                  <a:lnTo>
                    <a:pt x="787511" y="48531"/>
                  </a:lnTo>
                  <a:lnTo>
                    <a:pt x="828391" y="68877"/>
                  </a:lnTo>
                  <a:lnTo>
                    <a:pt x="867292" y="92378"/>
                  </a:lnTo>
                  <a:lnTo>
                    <a:pt x="904047" y="118866"/>
                  </a:lnTo>
                  <a:lnTo>
                    <a:pt x="938486" y="148172"/>
                  </a:lnTo>
                  <a:lnTo>
                    <a:pt x="970443" y="180129"/>
                  </a:lnTo>
                  <a:lnTo>
                    <a:pt x="999749" y="214568"/>
                  </a:lnTo>
                  <a:lnTo>
                    <a:pt x="1026237" y="251323"/>
                  </a:lnTo>
                  <a:lnTo>
                    <a:pt x="1049738" y="290224"/>
                  </a:lnTo>
                  <a:lnTo>
                    <a:pt x="1070084" y="331104"/>
                  </a:lnTo>
                  <a:lnTo>
                    <a:pt x="1087107" y="373795"/>
                  </a:lnTo>
                  <a:lnTo>
                    <a:pt x="1100640" y="418129"/>
                  </a:lnTo>
                  <a:lnTo>
                    <a:pt x="1110514" y="463937"/>
                  </a:lnTo>
                  <a:lnTo>
                    <a:pt x="1116562" y="511053"/>
                  </a:lnTo>
                  <a:lnTo>
                    <a:pt x="1118616" y="559308"/>
                  </a:lnTo>
                  <a:lnTo>
                    <a:pt x="1116562" y="607562"/>
                  </a:lnTo>
                  <a:lnTo>
                    <a:pt x="1110514" y="654678"/>
                  </a:lnTo>
                  <a:lnTo>
                    <a:pt x="1100640" y="700486"/>
                  </a:lnTo>
                  <a:lnTo>
                    <a:pt x="1087107" y="744820"/>
                  </a:lnTo>
                  <a:lnTo>
                    <a:pt x="1070084" y="787511"/>
                  </a:lnTo>
                  <a:lnTo>
                    <a:pt x="1049738" y="828391"/>
                  </a:lnTo>
                  <a:lnTo>
                    <a:pt x="1026237" y="867292"/>
                  </a:lnTo>
                  <a:lnTo>
                    <a:pt x="999749" y="904047"/>
                  </a:lnTo>
                  <a:lnTo>
                    <a:pt x="970443" y="938486"/>
                  </a:lnTo>
                  <a:lnTo>
                    <a:pt x="938486" y="970443"/>
                  </a:lnTo>
                  <a:lnTo>
                    <a:pt x="904047" y="999749"/>
                  </a:lnTo>
                  <a:lnTo>
                    <a:pt x="867292" y="1026237"/>
                  </a:lnTo>
                  <a:lnTo>
                    <a:pt x="828391" y="1049738"/>
                  </a:lnTo>
                  <a:lnTo>
                    <a:pt x="787511" y="1070084"/>
                  </a:lnTo>
                  <a:lnTo>
                    <a:pt x="744820" y="1087107"/>
                  </a:lnTo>
                  <a:lnTo>
                    <a:pt x="700486" y="1100640"/>
                  </a:lnTo>
                  <a:lnTo>
                    <a:pt x="654678" y="1110514"/>
                  </a:lnTo>
                  <a:lnTo>
                    <a:pt x="607562" y="1116562"/>
                  </a:lnTo>
                  <a:lnTo>
                    <a:pt x="559308" y="1118616"/>
                  </a:lnTo>
                  <a:lnTo>
                    <a:pt x="511053" y="1116562"/>
                  </a:lnTo>
                  <a:lnTo>
                    <a:pt x="463937" y="1110514"/>
                  </a:lnTo>
                  <a:lnTo>
                    <a:pt x="418129" y="1100640"/>
                  </a:lnTo>
                  <a:lnTo>
                    <a:pt x="373795" y="1087107"/>
                  </a:lnTo>
                  <a:lnTo>
                    <a:pt x="331104" y="1070084"/>
                  </a:lnTo>
                  <a:lnTo>
                    <a:pt x="290224" y="1049738"/>
                  </a:lnTo>
                  <a:lnTo>
                    <a:pt x="251323" y="1026237"/>
                  </a:lnTo>
                  <a:lnTo>
                    <a:pt x="214568" y="999749"/>
                  </a:lnTo>
                  <a:lnTo>
                    <a:pt x="180129" y="970443"/>
                  </a:lnTo>
                  <a:lnTo>
                    <a:pt x="148172" y="938486"/>
                  </a:lnTo>
                  <a:lnTo>
                    <a:pt x="118866" y="904047"/>
                  </a:lnTo>
                  <a:lnTo>
                    <a:pt x="92378" y="867292"/>
                  </a:lnTo>
                  <a:lnTo>
                    <a:pt x="68877" y="828391"/>
                  </a:lnTo>
                  <a:lnTo>
                    <a:pt x="48531" y="787511"/>
                  </a:lnTo>
                  <a:lnTo>
                    <a:pt x="31508" y="744820"/>
                  </a:lnTo>
                  <a:lnTo>
                    <a:pt x="17975" y="700486"/>
                  </a:lnTo>
                  <a:lnTo>
                    <a:pt x="8101" y="654678"/>
                  </a:lnTo>
                  <a:lnTo>
                    <a:pt x="2053" y="607562"/>
                  </a:lnTo>
                  <a:lnTo>
                    <a:pt x="0" y="559308"/>
                  </a:lnTo>
                  <a:close/>
                </a:path>
              </a:pathLst>
            </a:custGeom>
            <a:ln w="12700">
              <a:solidFill>
                <a:srgbClr val="AC5D9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045"/>
              </a:lnSpc>
            </a:pPr>
            <a:r>
              <a:rPr dirty="0"/>
              <a:t>For</a:t>
            </a:r>
            <a:r>
              <a:rPr dirty="0" spc="-15"/>
              <a:t> </a:t>
            </a:r>
            <a:r>
              <a:rPr dirty="0" spc="-10"/>
              <a:t>Official</a:t>
            </a:r>
            <a:r>
              <a:rPr dirty="0" spc="-1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/>
              <a:t>-</a:t>
            </a:r>
            <a:r>
              <a:rPr dirty="0" spc="-15"/>
              <a:t> </a:t>
            </a:r>
            <a:r>
              <a:rPr dirty="0"/>
              <a:t>À</a:t>
            </a:r>
            <a:r>
              <a:rPr dirty="0" spc="-10"/>
              <a:t> </a:t>
            </a:r>
            <a:r>
              <a:rPr dirty="0"/>
              <a:t>usage</a:t>
            </a:r>
            <a:r>
              <a:rPr dirty="0" spc="-15"/>
              <a:t> </a:t>
            </a:r>
            <a:r>
              <a:rPr dirty="0" spc="-10"/>
              <a:t>officiel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321945"/>
            <a:ext cx="8846820" cy="1300480"/>
          </a:xfrm>
          <a:prstGeom prst="rect"/>
        </p:spPr>
        <p:txBody>
          <a:bodyPr wrap="square" lIns="0" tIns="88900" rIns="0" bIns="0" rtlCol="0" vert="horz">
            <a:spAutoFit/>
          </a:bodyPr>
          <a:lstStyle/>
          <a:p>
            <a:pPr marL="12700" marR="5080">
              <a:lnSpc>
                <a:spcPts val="4750"/>
              </a:lnSpc>
              <a:spcBef>
                <a:spcPts val="700"/>
              </a:spcBef>
            </a:pPr>
            <a:r>
              <a:rPr dirty="0"/>
              <a:t>When</a:t>
            </a:r>
            <a:r>
              <a:rPr dirty="0" spc="-110"/>
              <a:t> </a:t>
            </a:r>
            <a:r>
              <a:rPr dirty="0" spc="-25"/>
              <a:t>would</a:t>
            </a:r>
            <a:r>
              <a:rPr dirty="0" spc="-110"/>
              <a:t> </a:t>
            </a:r>
            <a:r>
              <a:rPr dirty="0" spc="225"/>
              <a:t>it</a:t>
            </a:r>
            <a:r>
              <a:rPr dirty="0" spc="-105"/>
              <a:t> </a:t>
            </a:r>
            <a:r>
              <a:rPr dirty="0" spc="-150"/>
              <a:t>be</a:t>
            </a:r>
            <a:r>
              <a:rPr dirty="0" spc="-110"/>
              <a:t> </a:t>
            </a:r>
            <a:r>
              <a:rPr dirty="0" spc="80"/>
              <a:t>useful</a:t>
            </a:r>
            <a:r>
              <a:rPr dirty="0" spc="-105"/>
              <a:t> </a:t>
            </a:r>
            <a:r>
              <a:rPr dirty="0" spc="165"/>
              <a:t>to</a:t>
            </a:r>
            <a:r>
              <a:rPr dirty="0" spc="-110"/>
              <a:t> </a:t>
            </a:r>
            <a:r>
              <a:rPr dirty="0" spc="-10"/>
              <a:t>apply </a:t>
            </a:r>
            <a:r>
              <a:rPr dirty="0" spc="-20"/>
              <a:t>MAPS</a:t>
            </a:r>
            <a:r>
              <a:rPr dirty="0" spc="-195"/>
              <a:t> </a:t>
            </a:r>
            <a:r>
              <a:rPr dirty="0"/>
              <a:t>E-</a:t>
            </a:r>
            <a:r>
              <a:rPr dirty="0" spc="-10"/>
              <a:t>PROC?</a:t>
            </a:r>
          </a:p>
        </p:txBody>
      </p:sp>
      <p:sp>
        <p:nvSpPr>
          <p:cNvPr id="6" name="object 6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045"/>
              </a:lnSpc>
            </a:pPr>
            <a:r>
              <a:rPr dirty="0"/>
              <a:t>For</a:t>
            </a:r>
            <a:r>
              <a:rPr dirty="0" spc="-15"/>
              <a:t> </a:t>
            </a:r>
            <a:r>
              <a:rPr dirty="0" spc="-10"/>
              <a:t>Official</a:t>
            </a:r>
            <a:r>
              <a:rPr dirty="0" spc="-1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/>
              <a:t>-</a:t>
            </a:r>
            <a:r>
              <a:rPr dirty="0" spc="-15"/>
              <a:t> </a:t>
            </a:r>
            <a:r>
              <a:rPr dirty="0"/>
              <a:t>À</a:t>
            </a:r>
            <a:r>
              <a:rPr dirty="0" spc="-10"/>
              <a:t> </a:t>
            </a:r>
            <a:r>
              <a:rPr dirty="0"/>
              <a:t>usage</a:t>
            </a:r>
            <a:r>
              <a:rPr dirty="0" spc="-15"/>
              <a:t> </a:t>
            </a:r>
            <a:r>
              <a:rPr dirty="0" spc="-10"/>
              <a:t>officiel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838200" y="2805683"/>
            <a:ext cx="3286125" cy="1971039"/>
          </a:xfrm>
          <a:prstGeom prst="rect">
            <a:avLst/>
          </a:prstGeom>
          <a:solidFill>
            <a:srgbClr val="F8B436"/>
          </a:solidFill>
        </p:spPr>
        <p:txBody>
          <a:bodyPr wrap="square" lIns="0" tIns="381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2800">
              <a:latin typeface="Times New Roman"/>
              <a:cs typeface="Times New Roman"/>
            </a:endParaRPr>
          </a:p>
          <a:p>
            <a:pPr algn="ctr" marL="261620" marR="254000" indent="-1905">
              <a:lnSpc>
                <a:spcPct val="93700"/>
              </a:lnSpc>
            </a:pPr>
            <a:r>
              <a:rPr dirty="0" sz="2600" spc="135">
                <a:solidFill>
                  <a:srgbClr val="FFFFFF"/>
                </a:solidFill>
                <a:latin typeface="Century Gothic"/>
                <a:cs typeface="Century Gothic"/>
              </a:rPr>
              <a:t>Is</a:t>
            </a:r>
            <a:r>
              <a:rPr dirty="0" sz="2600" spc="-13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600" spc="-50">
                <a:solidFill>
                  <a:srgbClr val="FFFFFF"/>
                </a:solidFill>
                <a:latin typeface="Century Gothic"/>
                <a:cs typeface="Century Gothic"/>
              </a:rPr>
              <a:t>at</a:t>
            </a:r>
            <a:r>
              <a:rPr dirty="0" sz="2600" spc="-7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FFFFFF"/>
                </a:solidFill>
                <a:latin typeface="Century Gothic"/>
                <a:cs typeface="Century Gothic"/>
              </a:rPr>
              <a:t>least</a:t>
            </a:r>
            <a:r>
              <a:rPr dirty="0" sz="2600" spc="-9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600" spc="-165">
                <a:solidFill>
                  <a:srgbClr val="FFFFFF"/>
                </a:solidFill>
                <a:latin typeface="Century Gothic"/>
                <a:cs typeface="Century Gothic"/>
              </a:rPr>
              <a:t>one</a:t>
            </a:r>
            <a:r>
              <a:rPr dirty="0" sz="2600" spc="-1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600" spc="-25">
                <a:solidFill>
                  <a:srgbClr val="FFFFFF"/>
                </a:solidFill>
                <a:latin typeface="Century Gothic"/>
                <a:cs typeface="Century Gothic"/>
              </a:rPr>
              <a:t>e- </a:t>
            </a:r>
            <a:r>
              <a:rPr dirty="0" sz="2600" spc="-10">
                <a:solidFill>
                  <a:srgbClr val="FFFFFF"/>
                </a:solidFill>
                <a:latin typeface="Century Gothic"/>
                <a:cs typeface="Century Gothic"/>
              </a:rPr>
              <a:t>Procurement </a:t>
            </a:r>
            <a:r>
              <a:rPr dirty="0" sz="2600" spc="-20">
                <a:solidFill>
                  <a:srgbClr val="FFFFFF"/>
                </a:solidFill>
                <a:latin typeface="Century Gothic"/>
                <a:cs typeface="Century Gothic"/>
              </a:rPr>
              <a:t>platform</a:t>
            </a:r>
            <a:r>
              <a:rPr dirty="0" sz="2600" spc="-11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FFFFFF"/>
                </a:solidFill>
                <a:latin typeface="Century Gothic"/>
                <a:cs typeface="Century Gothic"/>
              </a:rPr>
              <a:t>in</a:t>
            </a:r>
            <a:r>
              <a:rPr dirty="0" sz="2600" spc="-8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600" spc="-200">
                <a:solidFill>
                  <a:srgbClr val="FFFFFF"/>
                </a:solidFill>
                <a:latin typeface="Century Gothic"/>
                <a:cs typeface="Century Gothic"/>
              </a:rPr>
              <a:t>place?</a:t>
            </a:r>
            <a:endParaRPr sz="2600">
              <a:latin typeface="Century Gothic"/>
              <a:cs typeface="Century Gothic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4453128" y="2836164"/>
            <a:ext cx="3286125" cy="1972310"/>
          </a:xfrm>
          <a:prstGeom prst="rect">
            <a:avLst/>
          </a:prstGeom>
          <a:solidFill>
            <a:srgbClr val="F8B436"/>
          </a:solidFill>
        </p:spPr>
        <p:txBody>
          <a:bodyPr wrap="square" lIns="0" tIns="227965" rIns="0" bIns="0" rtlCol="0" vert="horz">
            <a:spAutoFit/>
          </a:bodyPr>
          <a:lstStyle/>
          <a:p>
            <a:pPr algn="ctr" marL="170815" marR="165100" indent="635">
              <a:lnSpc>
                <a:spcPct val="93800"/>
              </a:lnSpc>
              <a:spcBef>
                <a:spcPts val="1795"/>
              </a:spcBef>
            </a:pPr>
            <a:r>
              <a:rPr dirty="0" sz="2600" spc="-55">
                <a:solidFill>
                  <a:srgbClr val="FFFFFF"/>
                </a:solidFill>
                <a:latin typeface="Century Gothic"/>
                <a:cs typeface="Century Gothic"/>
              </a:rPr>
              <a:t>Are</a:t>
            </a:r>
            <a:r>
              <a:rPr dirty="0" sz="2600" spc="-12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600" spc="-55">
                <a:solidFill>
                  <a:srgbClr val="FFFFFF"/>
                </a:solidFill>
                <a:latin typeface="Century Gothic"/>
                <a:cs typeface="Century Gothic"/>
              </a:rPr>
              <a:t>at</a:t>
            </a:r>
            <a:r>
              <a:rPr dirty="0" sz="2600" spc="-12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600" spc="-20">
                <a:solidFill>
                  <a:srgbClr val="FFFFFF"/>
                </a:solidFill>
                <a:latin typeface="Century Gothic"/>
                <a:cs typeface="Century Gothic"/>
              </a:rPr>
              <a:t>least</a:t>
            </a:r>
            <a:r>
              <a:rPr dirty="0" sz="2600" spc="-13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600" spc="-20">
                <a:solidFill>
                  <a:srgbClr val="FFFFFF"/>
                </a:solidFill>
                <a:latin typeface="Century Gothic"/>
                <a:cs typeface="Century Gothic"/>
              </a:rPr>
              <a:t>some </a:t>
            </a:r>
            <a:r>
              <a:rPr dirty="0" sz="2600" spc="-30">
                <a:solidFill>
                  <a:srgbClr val="FFFFFF"/>
                </a:solidFill>
                <a:latin typeface="Century Gothic"/>
                <a:cs typeface="Century Gothic"/>
              </a:rPr>
              <a:t>entities</a:t>
            </a:r>
            <a:r>
              <a:rPr dirty="0" sz="2600" spc="-114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600" spc="-60">
                <a:solidFill>
                  <a:srgbClr val="FFFFFF"/>
                </a:solidFill>
                <a:latin typeface="Century Gothic"/>
                <a:cs typeface="Century Gothic"/>
              </a:rPr>
              <a:t>are</a:t>
            </a:r>
            <a:r>
              <a:rPr dirty="0" sz="2600" spc="-12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600" spc="-65">
                <a:solidFill>
                  <a:srgbClr val="FFFFFF"/>
                </a:solidFill>
                <a:latin typeface="Century Gothic"/>
                <a:cs typeface="Century Gothic"/>
              </a:rPr>
              <a:t>already </a:t>
            </a:r>
            <a:r>
              <a:rPr dirty="0" sz="2600">
                <a:solidFill>
                  <a:srgbClr val="FFFFFF"/>
                </a:solidFill>
                <a:latin typeface="Century Gothic"/>
                <a:cs typeface="Century Gothic"/>
              </a:rPr>
              <a:t>using</a:t>
            </a:r>
            <a:r>
              <a:rPr dirty="0" sz="2600" spc="-12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600" spc="-110">
                <a:solidFill>
                  <a:srgbClr val="FFFFFF"/>
                </a:solidFill>
                <a:latin typeface="Century Gothic"/>
                <a:cs typeface="Century Gothic"/>
              </a:rPr>
              <a:t>the</a:t>
            </a:r>
            <a:r>
              <a:rPr dirty="0" sz="2600" spc="-7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600" spc="-30">
                <a:solidFill>
                  <a:srgbClr val="FFFFFF"/>
                </a:solidFill>
                <a:latin typeface="Century Gothic"/>
                <a:cs typeface="Century Gothic"/>
              </a:rPr>
              <a:t>available </a:t>
            </a:r>
            <a:r>
              <a:rPr dirty="0" sz="2600" spc="-10">
                <a:solidFill>
                  <a:srgbClr val="FFFFFF"/>
                </a:solidFill>
                <a:latin typeface="Century Gothic"/>
                <a:cs typeface="Century Gothic"/>
              </a:rPr>
              <a:t>platform(s)?</a:t>
            </a:r>
            <a:endParaRPr sz="2600">
              <a:latin typeface="Century Gothic"/>
              <a:cs typeface="Century Gothic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8068056" y="2836164"/>
            <a:ext cx="3286125" cy="1972310"/>
          </a:xfrm>
          <a:prstGeom prst="rect">
            <a:avLst/>
          </a:prstGeom>
          <a:solidFill>
            <a:srgbClr val="F8B436"/>
          </a:solidFill>
        </p:spPr>
        <p:txBody>
          <a:bodyPr wrap="square" lIns="0" tIns="227965" rIns="0" bIns="0" rtlCol="0" vert="horz">
            <a:spAutoFit/>
          </a:bodyPr>
          <a:lstStyle/>
          <a:p>
            <a:pPr algn="ctr" marL="151130" marR="142875" indent="-1270">
              <a:lnSpc>
                <a:spcPct val="93800"/>
              </a:lnSpc>
              <a:spcBef>
                <a:spcPts val="1795"/>
              </a:spcBef>
            </a:pPr>
            <a:r>
              <a:rPr dirty="0" sz="2600" spc="-40">
                <a:solidFill>
                  <a:srgbClr val="FFFFFF"/>
                </a:solidFill>
                <a:latin typeface="Century Gothic"/>
                <a:cs typeface="Century Gothic"/>
              </a:rPr>
              <a:t>Does</a:t>
            </a:r>
            <a:r>
              <a:rPr dirty="0" sz="2600" spc="-11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600" spc="-114">
                <a:solidFill>
                  <a:srgbClr val="FFFFFF"/>
                </a:solidFill>
                <a:latin typeface="Century Gothic"/>
                <a:cs typeface="Century Gothic"/>
              </a:rPr>
              <a:t>the</a:t>
            </a:r>
            <a:r>
              <a:rPr dirty="0" sz="2600" spc="-6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600" spc="-20">
                <a:solidFill>
                  <a:srgbClr val="FFFFFF"/>
                </a:solidFill>
                <a:latin typeface="Century Gothic"/>
                <a:cs typeface="Century Gothic"/>
              </a:rPr>
              <a:t>legal framework</a:t>
            </a:r>
            <a:r>
              <a:rPr dirty="0" sz="2600" spc="-13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600" spc="-25">
                <a:solidFill>
                  <a:srgbClr val="FFFFFF"/>
                </a:solidFill>
                <a:latin typeface="Century Gothic"/>
                <a:cs typeface="Century Gothic"/>
              </a:rPr>
              <a:t>already </a:t>
            </a:r>
            <a:r>
              <a:rPr dirty="0" sz="2600" spc="-135">
                <a:solidFill>
                  <a:srgbClr val="FFFFFF"/>
                </a:solidFill>
                <a:latin typeface="Century Gothic"/>
                <a:cs typeface="Century Gothic"/>
              </a:rPr>
              <a:t>include</a:t>
            </a:r>
            <a:r>
              <a:rPr dirty="0" sz="2600" spc="-2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FFFFFF"/>
                </a:solidFill>
                <a:latin typeface="Century Gothic"/>
                <a:cs typeface="Century Gothic"/>
              </a:rPr>
              <a:t>provisions </a:t>
            </a:r>
            <a:r>
              <a:rPr dirty="0" sz="2600" spc="55">
                <a:solidFill>
                  <a:srgbClr val="FFFFFF"/>
                </a:solidFill>
                <a:latin typeface="Century Gothic"/>
                <a:cs typeface="Century Gothic"/>
              </a:rPr>
              <a:t>for</a:t>
            </a:r>
            <a:r>
              <a:rPr dirty="0" sz="2600" spc="-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600" spc="-60">
                <a:solidFill>
                  <a:srgbClr val="FFFFFF"/>
                </a:solidFill>
                <a:latin typeface="Century Gothic"/>
                <a:cs typeface="Century Gothic"/>
              </a:rPr>
              <a:t>e-</a:t>
            </a:r>
            <a:r>
              <a:rPr dirty="0" sz="2600" spc="-95">
                <a:solidFill>
                  <a:srgbClr val="FFFFFF"/>
                </a:solidFill>
                <a:latin typeface="Century Gothic"/>
                <a:cs typeface="Century Gothic"/>
              </a:rPr>
              <a:t>Procurement?</a:t>
            </a:r>
            <a:endParaRPr sz="26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580389"/>
            <a:ext cx="8673465" cy="69659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Analysis</a:t>
            </a:r>
            <a:r>
              <a:rPr dirty="0" spc="-65"/>
              <a:t> </a:t>
            </a:r>
            <a:r>
              <a:rPr dirty="0"/>
              <a:t>in</a:t>
            </a:r>
            <a:r>
              <a:rPr dirty="0" spc="-70"/>
              <a:t> </a:t>
            </a:r>
            <a:r>
              <a:rPr dirty="0"/>
              <a:t>the</a:t>
            </a:r>
            <a:r>
              <a:rPr dirty="0" spc="-70"/>
              <a:t> </a:t>
            </a:r>
            <a:r>
              <a:rPr dirty="0" spc="-25"/>
              <a:t>MAPS</a:t>
            </a:r>
            <a:r>
              <a:rPr dirty="0" spc="-90"/>
              <a:t> </a:t>
            </a:r>
            <a:r>
              <a:rPr dirty="0" spc="65"/>
              <a:t>framework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1121663" y="3497579"/>
            <a:ext cx="2746375" cy="2240280"/>
          </a:xfrm>
          <a:prstGeom prst="rect">
            <a:avLst/>
          </a:prstGeom>
          <a:solidFill>
            <a:srgbClr val="F8B436"/>
          </a:solidFill>
          <a:ln w="12700">
            <a:solidFill>
              <a:srgbClr val="B78324"/>
            </a:solidFill>
          </a:ln>
        </p:spPr>
        <p:txBody>
          <a:bodyPr wrap="square" lIns="0" tIns="381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1950">
              <a:latin typeface="Times New Roman"/>
              <a:cs typeface="Times New Roman"/>
            </a:endParaRPr>
          </a:p>
          <a:p>
            <a:pPr algn="ctr" marL="95885" marR="88265">
              <a:lnSpc>
                <a:spcPct val="100000"/>
              </a:lnSpc>
            </a:pPr>
            <a:r>
              <a:rPr dirty="0" sz="1800" spc="-35">
                <a:solidFill>
                  <a:srgbClr val="3B3B3B"/>
                </a:solidFill>
                <a:latin typeface="Century Gothic"/>
                <a:cs typeface="Century Gothic"/>
              </a:rPr>
              <a:t>Describes </a:t>
            </a:r>
            <a:r>
              <a:rPr dirty="0" sz="1800" spc="-80">
                <a:solidFill>
                  <a:srgbClr val="3B3B3B"/>
                </a:solidFill>
                <a:latin typeface="Century Gothic"/>
                <a:cs typeface="Century Gothic"/>
              </a:rPr>
              <a:t>the</a:t>
            </a:r>
            <a:r>
              <a:rPr dirty="0" sz="1800" spc="-45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3B3B3B"/>
                </a:solidFill>
                <a:latin typeface="Century Gothic"/>
                <a:cs typeface="Century Gothic"/>
              </a:rPr>
              <a:t>situation </a:t>
            </a:r>
            <a:r>
              <a:rPr dirty="0" sz="1800">
                <a:solidFill>
                  <a:srgbClr val="3B3B3B"/>
                </a:solidFill>
                <a:latin typeface="Century Gothic"/>
                <a:cs typeface="Century Gothic"/>
              </a:rPr>
              <a:t>in</a:t>
            </a:r>
            <a:r>
              <a:rPr dirty="0" sz="1800" spc="-75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1800" spc="-70">
                <a:solidFill>
                  <a:srgbClr val="3B3B3B"/>
                </a:solidFill>
                <a:latin typeface="Century Gothic"/>
                <a:cs typeface="Century Gothic"/>
              </a:rPr>
              <a:t>the</a:t>
            </a:r>
            <a:r>
              <a:rPr dirty="0" sz="1800" spc="-55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1800" spc="-35">
                <a:solidFill>
                  <a:srgbClr val="3B3B3B"/>
                </a:solidFill>
                <a:latin typeface="Century Gothic"/>
                <a:cs typeface="Century Gothic"/>
              </a:rPr>
              <a:t>country</a:t>
            </a:r>
            <a:r>
              <a:rPr dirty="0" sz="1800" spc="-60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3B3B3B"/>
                </a:solidFill>
                <a:latin typeface="Century Gothic"/>
                <a:cs typeface="Century Gothic"/>
              </a:rPr>
              <a:t>in</a:t>
            </a:r>
            <a:r>
              <a:rPr dirty="0" sz="1800" spc="-75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1800" spc="-30">
                <a:solidFill>
                  <a:srgbClr val="3B3B3B"/>
                </a:solidFill>
                <a:latin typeface="Century Gothic"/>
                <a:cs typeface="Century Gothic"/>
              </a:rPr>
              <a:t>relation </a:t>
            </a:r>
            <a:r>
              <a:rPr dirty="0" sz="1800">
                <a:solidFill>
                  <a:srgbClr val="3B3B3B"/>
                </a:solidFill>
                <a:latin typeface="Century Gothic"/>
                <a:cs typeface="Century Gothic"/>
              </a:rPr>
              <a:t>to</a:t>
            </a:r>
            <a:r>
              <a:rPr dirty="0" sz="1800" spc="-85">
                <a:solidFill>
                  <a:srgbClr val="3B3B3B"/>
                </a:solidFill>
                <a:latin typeface="Century Gothic"/>
                <a:cs typeface="Century Gothic"/>
              </a:rPr>
              <a:t> the</a:t>
            </a:r>
            <a:r>
              <a:rPr dirty="0" sz="1800" spc="-40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1800" spc="-35">
                <a:solidFill>
                  <a:srgbClr val="3B3B3B"/>
                </a:solidFill>
                <a:latin typeface="Century Gothic"/>
                <a:cs typeface="Century Gothic"/>
              </a:rPr>
              <a:t>criterion,</a:t>
            </a:r>
            <a:r>
              <a:rPr dirty="0" sz="1800" spc="-80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3B3B3B"/>
                </a:solidFill>
                <a:latin typeface="Century Gothic"/>
                <a:cs typeface="Century Gothic"/>
              </a:rPr>
              <a:t>relying </a:t>
            </a:r>
            <a:r>
              <a:rPr dirty="0" sz="1800" spc="-75">
                <a:solidFill>
                  <a:srgbClr val="3B3B3B"/>
                </a:solidFill>
                <a:latin typeface="Century Gothic"/>
                <a:cs typeface="Century Gothic"/>
              </a:rPr>
              <a:t>on</a:t>
            </a:r>
            <a:r>
              <a:rPr dirty="0" sz="1800" spc="-25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1800" spc="-110">
                <a:solidFill>
                  <a:srgbClr val="3B3B3B"/>
                </a:solidFill>
                <a:latin typeface="Century Gothic"/>
                <a:cs typeface="Century Gothic"/>
              </a:rPr>
              <a:t>data</a:t>
            </a:r>
            <a:r>
              <a:rPr dirty="0" sz="1800" spc="-15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3B3B3B"/>
                </a:solidFill>
                <a:latin typeface="Century Gothic"/>
                <a:cs typeface="Century Gothic"/>
              </a:rPr>
              <a:t>in</a:t>
            </a:r>
            <a:r>
              <a:rPr dirty="0" sz="1800" spc="-25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1800" spc="-80">
                <a:solidFill>
                  <a:srgbClr val="3B3B3B"/>
                </a:solidFill>
                <a:latin typeface="Century Gothic"/>
                <a:cs typeface="Century Gothic"/>
              </a:rPr>
              <a:t>the</a:t>
            </a:r>
            <a:r>
              <a:rPr dirty="0" sz="1800" spc="-20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3B3B3B"/>
                </a:solidFill>
                <a:latin typeface="Century Gothic"/>
                <a:cs typeface="Century Gothic"/>
              </a:rPr>
              <a:t>form</a:t>
            </a:r>
            <a:r>
              <a:rPr dirty="0" sz="1800" spc="-35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1800" spc="-25">
                <a:solidFill>
                  <a:srgbClr val="3B3B3B"/>
                </a:solidFill>
                <a:latin typeface="Century Gothic"/>
                <a:cs typeface="Century Gothic"/>
              </a:rPr>
              <a:t>of </a:t>
            </a:r>
            <a:r>
              <a:rPr dirty="0" sz="1800" spc="-85">
                <a:solidFill>
                  <a:srgbClr val="3B3B3B"/>
                </a:solidFill>
                <a:latin typeface="Century Gothic"/>
                <a:cs typeface="Century Gothic"/>
              </a:rPr>
              <a:t>documents,</a:t>
            </a:r>
            <a:r>
              <a:rPr dirty="0" sz="1800" spc="-30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3B3B3B"/>
                </a:solidFill>
                <a:latin typeface="Century Gothic"/>
                <a:cs typeface="Century Gothic"/>
              </a:rPr>
              <a:t>interviews </a:t>
            </a:r>
            <a:r>
              <a:rPr dirty="0" sz="1800" spc="-125">
                <a:solidFill>
                  <a:srgbClr val="3B3B3B"/>
                </a:solidFill>
                <a:latin typeface="Century Gothic"/>
                <a:cs typeface="Century Gothic"/>
              </a:rPr>
              <a:t>and</a:t>
            </a:r>
            <a:r>
              <a:rPr dirty="0" sz="1800" spc="-10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1800" spc="-30">
                <a:solidFill>
                  <a:srgbClr val="3B3B3B"/>
                </a:solidFill>
                <a:latin typeface="Century Gothic"/>
                <a:cs typeface="Century Gothic"/>
              </a:rPr>
              <a:t>focus</a:t>
            </a:r>
            <a:r>
              <a:rPr dirty="0" sz="1800" spc="-70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3B3B3B"/>
                </a:solidFill>
                <a:latin typeface="Century Gothic"/>
                <a:cs typeface="Century Gothic"/>
              </a:rPr>
              <a:t>groups.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4366259" y="3497579"/>
            <a:ext cx="2676525" cy="2231390"/>
          </a:xfrm>
          <a:prstGeom prst="rect">
            <a:avLst/>
          </a:prstGeom>
          <a:solidFill>
            <a:srgbClr val="F8B436"/>
          </a:solidFill>
          <a:ln w="12700">
            <a:solidFill>
              <a:srgbClr val="B78324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2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550">
              <a:latin typeface="Times New Roman"/>
              <a:cs typeface="Times New Roman"/>
            </a:endParaRPr>
          </a:p>
          <a:p>
            <a:pPr algn="ctr" marL="125730" marR="118110">
              <a:lnSpc>
                <a:spcPct val="100000"/>
              </a:lnSpc>
            </a:pPr>
            <a:r>
              <a:rPr dirty="0" sz="1800" spc="-170">
                <a:solidFill>
                  <a:srgbClr val="3B3B3B"/>
                </a:solidFill>
                <a:latin typeface="Century Gothic"/>
                <a:cs typeface="Century Gothic"/>
              </a:rPr>
              <a:t>Can</a:t>
            </a:r>
            <a:r>
              <a:rPr dirty="0" sz="1800" spc="-10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1800" spc="-175">
                <a:solidFill>
                  <a:srgbClr val="3B3B3B"/>
                </a:solidFill>
                <a:latin typeface="Century Gothic"/>
                <a:cs typeface="Century Gothic"/>
              </a:rPr>
              <a:t>be</a:t>
            </a:r>
            <a:r>
              <a:rPr dirty="0" sz="1800" spc="-15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1800" spc="-95">
                <a:solidFill>
                  <a:srgbClr val="3B3B3B"/>
                </a:solidFill>
                <a:latin typeface="Century Gothic"/>
                <a:cs typeface="Century Gothic"/>
              </a:rPr>
              <a:t>based</a:t>
            </a:r>
            <a:r>
              <a:rPr dirty="0" sz="1800" spc="-10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1800" spc="-75">
                <a:solidFill>
                  <a:srgbClr val="3B3B3B"/>
                </a:solidFill>
                <a:latin typeface="Century Gothic"/>
                <a:cs typeface="Century Gothic"/>
              </a:rPr>
              <a:t>on</a:t>
            </a:r>
            <a:r>
              <a:rPr dirty="0" sz="1800" spc="-20">
                <a:solidFill>
                  <a:srgbClr val="3B3B3B"/>
                </a:solidFill>
                <a:latin typeface="Century Gothic"/>
                <a:cs typeface="Century Gothic"/>
              </a:rPr>
              <a:t> data </a:t>
            </a:r>
            <a:r>
              <a:rPr dirty="0" sz="1800">
                <a:solidFill>
                  <a:srgbClr val="3B3B3B"/>
                </a:solidFill>
                <a:latin typeface="Century Gothic"/>
                <a:cs typeface="Century Gothic"/>
              </a:rPr>
              <a:t>from</a:t>
            </a:r>
            <a:r>
              <a:rPr dirty="0" sz="1800" spc="45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3B3B3B"/>
                </a:solidFill>
                <a:latin typeface="Century Gothic"/>
                <a:cs typeface="Century Gothic"/>
              </a:rPr>
              <a:t>systems,</a:t>
            </a:r>
            <a:r>
              <a:rPr dirty="0" sz="1800" spc="95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1800" spc="-30">
                <a:solidFill>
                  <a:srgbClr val="3B3B3B"/>
                </a:solidFill>
                <a:latin typeface="Century Gothic"/>
                <a:cs typeface="Century Gothic"/>
              </a:rPr>
              <a:t>samples </a:t>
            </a:r>
            <a:r>
              <a:rPr dirty="0" sz="1800">
                <a:solidFill>
                  <a:srgbClr val="3B3B3B"/>
                </a:solidFill>
                <a:latin typeface="Century Gothic"/>
                <a:cs typeface="Century Gothic"/>
              </a:rPr>
              <a:t>or</a:t>
            </a:r>
            <a:r>
              <a:rPr dirty="0" sz="1800" spc="10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3B3B3B"/>
                </a:solidFill>
                <a:latin typeface="Century Gothic"/>
                <a:cs typeface="Century Gothic"/>
              </a:rPr>
              <a:t>surveys.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7528559" y="3488435"/>
            <a:ext cx="2748280" cy="2232660"/>
          </a:xfrm>
          <a:prstGeom prst="rect">
            <a:avLst/>
          </a:prstGeom>
          <a:solidFill>
            <a:srgbClr val="F8B436"/>
          </a:solidFill>
          <a:ln w="12700">
            <a:solidFill>
              <a:srgbClr val="B78324"/>
            </a:solidFill>
          </a:ln>
        </p:spPr>
        <p:txBody>
          <a:bodyPr wrap="square" lIns="0" tIns="147320" rIns="0" bIns="0" rtlCol="0" vert="horz">
            <a:spAutoFit/>
          </a:bodyPr>
          <a:lstStyle/>
          <a:p>
            <a:pPr algn="ctr" marL="149225" marR="141605" indent="66040">
              <a:lnSpc>
                <a:spcPct val="100000"/>
              </a:lnSpc>
              <a:spcBef>
                <a:spcPts val="1160"/>
              </a:spcBef>
            </a:pPr>
            <a:r>
              <a:rPr dirty="0" sz="1800" spc="-35">
                <a:solidFill>
                  <a:srgbClr val="3B3B3B"/>
                </a:solidFill>
                <a:latin typeface="Century Gothic"/>
                <a:cs typeface="Century Gothic"/>
              </a:rPr>
              <a:t>Describes</a:t>
            </a:r>
            <a:r>
              <a:rPr dirty="0" sz="1800" spc="-55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1800" spc="-35">
                <a:solidFill>
                  <a:srgbClr val="3B3B3B"/>
                </a:solidFill>
                <a:latin typeface="Century Gothic"/>
                <a:cs typeface="Century Gothic"/>
              </a:rPr>
              <a:t>any</a:t>
            </a:r>
            <a:r>
              <a:rPr dirty="0" sz="1800" spc="-70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1800" spc="-45">
                <a:solidFill>
                  <a:srgbClr val="3B3B3B"/>
                </a:solidFill>
                <a:latin typeface="Century Gothic"/>
                <a:cs typeface="Century Gothic"/>
              </a:rPr>
              <a:t>gaps</a:t>
            </a:r>
            <a:r>
              <a:rPr dirty="0" sz="1800" spc="-50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1800" spc="-25">
                <a:solidFill>
                  <a:srgbClr val="3B3B3B"/>
                </a:solidFill>
                <a:latin typeface="Century Gothic"/>
                <a:cs typeface="Century Gothic"/>
              </a:rPr>
              <a:t>in </a:t>
            </a:r>
            <a:r>
              <a:rPr dirty="0" sz="1800" spc="-80">
                <a:solidFill>
                  <a:srgbClr val="3B3B3B"/>
                </a:solidFill>
                <a:latin typeface="Century Gothic"/>
                <a:cs typeface="Century Gothic"/>
              </a:rPr>
              <a:t>the</a:t>
            </a:r>
            <a:r>
              <a:rPr dirty="0" sz="1800" spc="-45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1800" spc="-55">
                <a:solidFill>
                  <a:srgbClr val="3B3B3B"/>
                </a:solidFill>
                <a:latin typeface="Century Gothic"/>
                <a:cs typeface="Century Gothic"/>
              </a:rPr>
              <a:t>comparison</a:t>
            </a:r>
            <a:r>
              <a:rPr dirty="0" sz="1800" spc="-35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3B3B3B"/>
                </a:solidFill>
                <a:latin typeface="Century Gothic"/>
                <a:cs typeface="Century Gothic"/>
              </a:rPr>
              <a:t>of</a:t>
            </a:r>
            <a:r>
              <a:rPr dirty="0" sz="1800" spc="-55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1800" spc="-25">
                <a:solidFill>
                  <a:srgbClr val="3B3B3B"/>
                </a:solidFill>
                <a:latin typeface="Century Gothic"/>
                <a:cs typeface="Century Gothic"/>
              </a:rPr>
              <a:t>the </a:t>
            </a:r>
            <a:r>
              <a:rPr dirty="0" sz="1800" spc="-60">
                <a:solidFill>
                  <a:srgbClr val="3B3B3B"/>
                </a:solidFill>
                <a:latin typeface="Century Gothic"/>
                <a:cs typeface="Century Gothic"/>
              </a:rPr>
              <a:t>qualitative</a:t>
            </a:r>
            <a:r>
              <a:rPr dirty="0" sz="1800" spc="-20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1800" spc="-25">
                <a:solidFill>
                  <a:srgbClr val="3B3B3B"/>
                </a:solidFill>
                <a:latin typeface="Century Gothic"/>
                <a:cs typeface="Century Gothic"/>
              </a:rPr>
              <a:t>and </a:t>
            </a:r>
            <a:r>
              <a:rPr dirty="0" sz="1800" spc="-65">
                <a:solidFill>
                  <a:srgbClr val="3B3B3B"/>
                </a:solidFill>
                <a:latin typeface="Century Gothic"/>
                <a:cs typeface="Century Gothic"/>
              </a:rPr>
              <a:t>quantitative</a:t>
            </a:r>
            <a:r>
              <a:rPr dirty="0" sz="1800" spc="10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3B3B3B"/>
                </a:solidFill>
                <a:latin typeface="Century Gothic"/>
                <a:cs typeface="Century Gothic"/>
              </a:rPr>
              <a:t>analysis</a:t>
            </a:r>
            <a:r>
              <a:rPr dirty="0" sz="1800" spc="15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1800" spc="-25">
                <a:solidFill>
                  <a:srgbClr val="3B3B3B"/>
                </a:solidFill>
                <a:latin typeface="Century Gothic"/>
                <a:cs typeface="Century Gothic"/>
              </a:rPr>
              <a:t>to </a:t>
            </a:r>
            <a:r>
              <a:rPr dirty="0" sz="1800" spc="-80">
                <a:solidFill>
                  <a:srgbClr val="3B3B3B"/>
                </a:solidFill>
                <a:latin typeface="Century Gothic"/>
                <a:cs typeface="Century Gothic"/>
              </a:rPr>
              <a:t>the</a:t>
            </a:r>
            <a:r>
              <a:rPr dirty="0" sz="1800" spc="-35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3B3B3B"/>
                </a:solidFill>
                <a:latin typeface="Century Gothic"/>
                <a:cs typeface="Century Gothic"/>
              </a:rPr>
              <a:t>aspirational </a:t>
            </a:r>
            <a:r>
              <a:rPr dirty="0" sz="1800" spc="-40">
                <a:solidFill>
                  <a:srgbClr val="3B3B3B"/>
                </a:solidFill>
                <a:latin typeface="Century Gothic"/>
                <a:cs typeface="Century Gothic"/>
              </a:rPr>
              <a:t>standard</a:t>
            </a:r>
            <a:r>
              <a:rPr dirty="0" sz="1800" spc="-70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1800" spc="-40">
                <a:solidFill>
                  <a:srgbClr val="3B3B3B"/>
                </a:solidFill>
                <a:latin typeface="Century Gothic"/>
                <a:cs typeface="Century Gothic"/>
              </a:rPr>
              <a:t>expressed</a:t>
            </a:r>
            <a:r>
              <a:rPr dirty="0" sz="1800" spc="-60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1800" spc="-25">
                <a:solidFill>
                  <a:srgbClr val="3B3B3B"/>
                </a:solidFill>
                <a:latin typeface="Century Gothic"/>
                <a:cs typeface="Century Gothic"/>
              </a:rPr>
              <a:t>by </a:t>
            </a:r>
            <a:r>
              <a:rPr dirty="0" sz="1800" spc="-85">
                <a:solidFill>
                  <a:srgbClr val="3B3B3B"/>
                </a:solidFill>
                <a:latin typeface="Century Gothic"/>
                <a:cs typeface="Century Gothic"/>
              </a:rPr>
              <a:t>the</a:t>
            </a:r>
            <a:r>
              <a:rPr dirty="0" sz="1800" spc="-25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3B3B3B"/>
                </a:solidFill>
                <a:latin typeface="Century Gothic"/>
                <a:cs typeface="Century Gothic"/>
              </a:rPr>
              <a:t>criterion.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478536" y="2223516"/>
            <a:ext cx="3732529" cy="1053465"/>
          </a:xfrm>
          <a:custGeom>
            <a:avLst/>
            <a:gdLst/>
            <a:ahLst/>
            <a:cxnLst/>
            <a:rect l="l" t="t" r="r" b="b"/>
            <a:pathLst>
              <a:path w="3732529" h="1053464">
                <a:moveTo>
                  <a:pt x="0" y="0"/>
                </a:moveTo>
                <a:lnTo>
                  <a:pt x="3205734" y="0"/>
                </a:lnTo>
                <a:lnTo>
                  <a:pt x="3732276" y="526542"/>
                </a:lnTo>
                <a:lnTo>
                  <a:pt x="3205734" y="1053084"/>
                </a:lnTo>
                <a:lnTo>
                  <a:pt x="0" y="1053084"/>
                </a:lnTo>
                <a:lnTo>
                  <a:pt x="526542" y="526542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078EC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 txBox="1"/>
          <p:nvPr/>
        </p:nvSpPr>
        <p:spPr>
          <a:xfrm>
            <a:off x="1334516" y="2214448"/>
            <a:ext cx="2108200" cy="1000125"/>
          </a:xfrm>
          <a:prstGeom prst="rect">
            <a:avLst/>
          </a:prstGeom>
        </p:spPr>
        <p:txBody>
          <a:bodyPr wrap="square" lIns="0" tIns="55244" rIns="0" bIns="0" rtlCol="0" vert="horz">
            <a:spAutoFit/>
          </a:bodyPr>
          <a:lstStyle/>
          <a:p>
            <a:pPr marL="271780" marR="5080" indent="-259079">
              <a:lnSpc>
                <a:spcPts val="3710"/>
              </a:lnSpc>
              <a:spcBef>
                <a:spcPts val="434"/>
              </a:spcBef>
            </a:pPr>
            <a:r>
              <a:rPr dirty="0" sz="3300" spc="-120">
                <a:solidFill>
                  <a:srgbClr val="3B3B3B"/>
                </a:solidFill>
                <a:latin typeface="Century Gothic"/>
                <a:cs typeface="Century Gothic"/>
              </a:rPr>
              <a:t>Qualitative </a:t>
            </a:r>
            <a:r>
              <a:rPr dirty="0" sz="3300" spc="-10">
                <a:solidFill>
                  <a:srgbClr val="3B3B3B"/>
                </a:solidFill>
                <a:latin typeface="Century Gothic"/>
                <a:cs typeface="Century Gothic"/>
              </a:rPr>
              <a:t>analysis</a:t>
            </a:r>
            <a:endParaRPr sz="3300">
              <a:latin typeface="Century Gothic"/>
              <a:cs typeface="Century Gothic"/>
            </a:endParaRPr>
          </a:p>
        </p:txBody>
      </p:sp>
      <p:grpSp>
        <p:nvGrpSpPr>
          <p:cNvPr id="8" name="object 8" descr=""/>
          <p:cNvGrpSpPr/>
          <p:nvPr/>
        </p:nvGrpSpPr>
        <p:grpSpPr>
          <a:xfrm>
            <a:off x="3831082" y="2217166"/>
            <a:ext cx="3745229" cy="1066165"/>
            <a:chOff x="3831082" y="2217166"/>
            <a:chExt cx="3745229" cy="1066165"/>
          </a:xfrm>
        </p:grpSpPr>
        <p:sp>
          <p:nvSpPr>
            <p:cNvPr id="9" name="object 9" descr=""/>
            <p:cNvSpPr/>
            <p:nvPr/>
          </p:nvSpPr>
          <p:spPr>
            <a:xfrm>
              <a:off x="3837432" y="2223516"/>
              <a:ext cx="3732529" cy="1053465"/>
            </a:xfrm>
            <a:custGeom>
              <a:avLst/>
              <a:gdLst/>
              <a:ahLst/>
              <a:cxnLst/>
              <a:rect l="l" t="t" r="r" b="b"/>
              <a:pathLst>
                <a:path w="3732529" h="1053464">
                  <a:moveTo>
                    <a:pt x="3205734" y="0"/>
                  </a:moveTo>
                  <a:lnTo>
                    <a:pt x="0" y="0"/>
                  </a:lnTo>
                  <a:lnTo>
                    <a:pt x="526541" y="526542"/>
                  </a:lnTo>
                  <a:lnTo>
                    <a:pt x="0" y="1053084"/>
                  </a:lnTo>
                  <a:lnTo>
                    <a:pt x="3205734" y="1053084"/>
                  </a:lnTo>
                  <a:lnTo>
                    <a:pt x="3732275" y="526542"/>
                  </a:lnTo>
                  <a:lnTo>
                    <a:pt x="320573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3837432" y="2223516"/>
              <a:ext cx="3732529" cy="1053465"/>
            </a:xfrm>
            <a:custGeom>
              <a:avLst/>
              <a:gdLst/>
              <a:ahLst/>
              <a:cxnLst/>
              <a:rect l="l" t="t" r="r" b="b"/>
              <a:pathLst>
                <a:path w="3732529" h="1053464">
                  <a:moveTo>
                    <a:pt x="0" y="0"/>
                  </a:moveTo>
                  <a:lnTo>
                    <a:pt x="3205734" y="0"/>
                  </a:lnTo>
                  <a:lnTo>
                    <a:pt x="3732275" y="526542"/>
                  </a:lnTo>
                  <a:lnTo>
                    <a:pt x="3205734" y="1053084"/>
                  </a:lnTo>
                  <a:lnTo>
                    <a:pt x="0" y="1053084"/>
                  </a:lnTo>
                  <a:lnTo>
                    <a:pt x="526541" y="526542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078EC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4551045" y="2214448"/>
            <a:ext cx="2396490" cy="1000125"/>
          </a:xfrm>
          <a:prstGeom prst="rect">
            <a:avLst/>
          </a:prstGeom>
        </p:spPr>
        <p:txBody>
          <a:bodyPr wrap="square" lIns="0" tIns="55244" rIns="0" bIns="0" rtlCol="0" vert="horz">
            <a:spAutoFit/>
          </a:bodyPr>
          <a:lstStyle/>
          <a:p>
            <a:pPr marL="414655" marR="5080" indent="-402590">
              <a:lnSpc>
                <a:spcPts val="3710"/>
              </a:lnSpc>
              <a:spcBef>
                <a:spcPts val="434"/>
              </a:spcBef>
            </a:pPr>
            <a:r>
              <a:rPr dirty="0" sz="3300" spc="-125">
                <a:solidFill>
                  <a:srgbClr val="3B3B3B"/>
                </a:solidFill>
                <a:latin typeface="Century Gothic"/>
                <a:cs typeface="Century Gothic"/>
              </a:rPr>
              <a:t>Quantitative </a:t>
            </a:r>
            <a:r>
              <a:rPr dirty="0" sz="3300" spc="-10">
                <a:solidFill>
                  <a:srgbClr val="3B3B3B"/>
                </a:solidFill>
                <a:latin typeface="Century Gothic"/>
                <a:cs typeface="Century Gothic"/>
              </a:rPr>
              <a:t>analysis</a:t>
            </a:r>
            <a:endParaRPr sz="3300">
              <a:latin typeface="Century Gothic"/>
              <a:cs typeface="Century Gothic"/>
            </a:endParaRPr>
          </a:p>
        </p:txBody>
      </p:sp>
      <p:grpSp>
        <p:nvGrpSpPr>
          <p:cNvPr id="12" name="object 12" descr=""/>
          <p:cNvGrpSpPr/>
          <p:nvPr/>
        </p:nvGrpSpPr>
        <p:grpSpPr>
          <a:xfrm>
            <a:off x="7191502" y="2217166"/>
            <a:ext cx="3745229" cy="1066165"/>
            <a:chOff x="7191502" y="2217166"/>
            <a:chExt cx="3745229" cy="1066165"/>
          </a:xfrm>
        </p:grpSpPr>
        <p:sp>
          <p:nvSpPr>
            <p:cNvPr id="13" name="object 13" descr=""/>
            <p:cNvSpPr/>
            <p:nvPr/>
          </p:nvSpPr>
          <p:spPr>
            <a:xfrm>
              <a:off x="7197852" y="2223516"/>
              <a:ext cx="3732529" cy="1053465"/>
            </a:xfrm>
            <a:custGeom>
              <a:avLst/>
              <a:gdLst/>
              <a:ahLst/>
              <a:cxnLst/>
              <a:rect l="l" t="t" r="r" b="b"/>
              <a:pathLst>
                <a:path w="3732529" h="1053464">
                  <a:moveTo>
                    <a:pt x="3205733" y="0"/>
                  </a:moveTo>
                  <a:lnTo>
                    <a:pt x="0" y="0"/>
                  </a:lnTo>
                  <a:lnTo>
                    <a:pt x="526542" y="526542"/>
                  </a:lnTo>
                  <a:lnTo>
                    <a:pt x="0" y="1053084"/>
                  </a:lnTo>
                  <a:lnTo>
                    <a:pt x="3205733" y="1053084"/>
                  </a:lnTo>
                  <a:lnTo>
                    <a:pt x="3732276" y="526542"/>
                  </a:lnTo>
                  <a:lnTo>
                    <a:pt x="320573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7197852" y="2223516"/>
              <a:ext cx="3732529" cy="1053465"/>
            </a:xfrm>
            <a:custGeom>
              <a:avLst/>
              <a:gdLst/>
              <a:ahLst/>
              <a:cxnLst/>
              <a:rect l="l" t="t" r="r" b="b"/>
              <a:pathLst>
                <a:path w="3732529" h="1053464">
                  <a:moveTo>
                    <a:pt x="0" y="0"/>
                  </a:moveTo>
                  <a:lnTo>
                    <a:pt x="3205733" y="0"/>
                  </a:lnTo>
                  <a:lnTo>
                    <a:pt x="3732276" y="526542"/>
                  </a:lnTo>
                  <a:lnTo>
                    <a:pt x="3205733" y="1053084"/>
                  </a:lnTo>
                  <a:lnTo>
                    <a:pt x="0" y="1053084"/>
                  </a:lnTo>
                  <a:lnTo>
                    <a:pt x="526542" y="526542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078EC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 descr=""/>
          <p:cNvSpPr txBox="1"/>
          <p:nvPr/>
        </p:nvSpPr>
        <p:spPr>
          <a:xfrm>
            <a:off x="7857235" y="2450719"/>
            <a:ext cx="2499995" cy="528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300" spc="-395">
                <a:solidFill>
                  <a:srgbClr val="3B3B3B"/>
                </a:solidFill>
                <a:latin typeface="Century Gothic"/>
                <a:cs typeface="Century Gothic"/>
              </a:rPr>
              <a:t>Gap</a:t>
            </a:r>
            <a:r>
              <a:rPr dirty="0" sz="3300" spc="-15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3300" spc="-10">
                <a:solidFill>
                  <a:srgbClr val="3B3B3B"/>
                </a:solidFill>
                <a:latin typeface="Century Gothic"/>
                <a:cs typeface="Century Gothic"/>
              </a:rPr>
              <a:t>analysis</a:t>
            </a:r>
            <a:endParaRPr sz="3300">
              <a:latin typeface="Century Gothic"/>
              <a:cs typeface="Century Gothic"/>
            </a:endParaRPr>
          </a:p>
        </p:txBody>
      </p:sp>
      <p:sp>
        <p:nvSpPr>
          <p:cNvPr id="16" name="object 16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045"/>
              </a:lnSpc>
            </a:pPr>
            <a:r>
              <a:rPr dirty="0"/>
              <a:t>For</a:t>
            </a:r>
            <a:r>
              <a:rPr dirty="0" spc="-15"/>
              <a:t> </a:t>
            </a:r>
            <a:r>
              <a:rPr dirty="0" spc="-10"/>
              <a:t>Official</a:t>
            </a:r>
            <a:r>
              <a:rPr dirty="0" spc="-1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/>
              <a:t>-</a:t>
            </a:r>
            <a:r>
              <a:rPr dirty="0" spc="-15"/>
              <a:t> </a:t>
            </a:r>
            <a:r>
              <a:rPr dirty="0"/>
              <a:t>À</a:t>
            </a:r>
            <a:r>
              <a:rPr dirty="0" spc="-10"/>
              <a:t> </a:t>
            </a:r>
            <a:r>
              <a:rPr dirty="0"/>
              <a:t>usage</a:t>
            </a:r>
            <a:r>
              <a:rPr dirty="0" spc="-15"/>
              <a:t> </a:t>
            </a:r>
            <a:r>
              <a:rPr dirty="0" spc="-10"/>
              <a:t>officiel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448436"/>
            <a:ext cx="9618980" cy="106807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4105"/>
              </a:lnSpc>
              <a:spcBef>
                <a:spcPts val="100"/>
              </a:spcBef>
            </a:pPr>
            <a:r>
              <a:rPr dirty="0" sz="3600" spc="-60"/>
              <a:t>Example:</a:t>
            </a:r>
            <a:r>
              <a:rPr dirty="0" sz="3600" spc="-65"/>
              <a:t> </a:t>
            </a:r>
            <a:r>
              <a:rPr dirty="0" sz="3600" spc="95"/>
              <a:t>Pillar</a:t>
            </a:r>
            <a:r>
              <a:rPr dirty="0" sz="3600" spc="-35"/>
              <a:t> </a:t>
            </a:r>
            <a:r>
              <a:rPr dirty="0" sz="3600"/>
              <a:t>I,</a:t>
            </a:r>
            <a:r>
              <a:rPr dirty="0" sz="3600" spc="-35"/>
              <a:t> </a:t>
            </a:r>
            <a:r>
              <a:rPr dirty="0" sz="3600"/>
              <a:t>E-</a:t>
            </a:r>
            <a:r>
              <a:rPr dirty="0" sz="3600" spc="-25"/>
              <a:t>Proc-</a:t>
            </a:r>
            <a:r>
              <a:rPr dirty="0" sz="3600" spc="-10"/>
              <a:t>Sub-</a:t>
            </a:r>
            <a:r>
              <a:rPr dirty="0" sz="3600"/>
              <a:t>indicator</a:t>
            </a:r>
            <a:r>
              <a:rPr dirty="0" sz="3600" spc="-55"/>
              <a:t> </a:t>
            </a:r>
            <a:r>
              <a:rPr dirty="0" sz="3600" spc="-270"/>
              <a:t>1(b)</a:t>
            </a:r>
            <a:r>
              <a:rPr dirty="0" sz="3600" spc="15"/>
              <a:t> </a:t>
            </a:r>
            <a:r>
              <a:rPr dirty="0" sz="3600"/>
              <a:t>–</a:t>
            </a:r>
            <a:endParaRPr sz="3600"/>
          </a:p>
          <a:p>
            <a:pPr marL="12700">
              <a:lnSpc>
                <a:spcPts val="4105"/>
              </a:lnSpc>
            </a:pPr>
            <a:r>
              <a:rPr dirty="0" sz="3600"/>
              <a:t>Elements</a:t>
            </a:r>
            <a:r>
              <a:rPr dirty="0" sz="3600" spc="55"/>
              <a:t> </a:t>
            </a:r>
            <a:r>
              <a:rPr dirty="0" sz="3600" spc="-20"/>
              <a:t>necessary</a:t>
            </a:r>
            <a:r>
              <a:rPr dirty="0" sz="3600" spc="40"/>
              <a:t> </a:t>
            </a:r>
            <a:r>
              <a:rPr dirty="0" sz="3600" spc="265"/>
              <a:t>for</a:t>
            </a:r>
            <a:r>
              <a:rPr dirty="0" sz="3600" spc="60"/>
              <a:t> </a:t>
            </a:r>
            <a:r>
              <a:rPr dirty="0" sz="3600" spc="-175"/>
              <a:t>e-</a:t>
            </a:r>
            <a:r>
              <a:rPr dirty="0" sz="3600" spc="-10"/>
              <a:t>Procurement</a:t>
            </a:r>
            <a:endParaRPr sz="3600"/>
          </a:p>
        </p:txBody>
      </p:sp>
      <p:sp>
        <p:nvSpPr>
          <p:cNvPr id="3" name="object 3" descr=""/>
          <p:cNvSpPr txBox="1"/>
          <p:nvPr/>
        </p:nvSpPr>
        <p:spPr>
          <a:xfrm>
            <a:off x="4256785" y="3766692"/>
            <a:ext cx="2599055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 spc="-10">
                <a:solidFill>
                  <a:srgbClr val="3B3B3B"/>
                </a:solidFill>
                <a:latin typeface="Calibri"/>
                <a:cs typeface="Calibri"/>
              </a:rPr>
              <a:t>E-Proc-Sub-indicator</a:t>
            </a:r>
            <a:r>
              <a:rPr dirty="0" sz="1100">
                <a:solidFill>
                  <a:srgbClr val="3B3B3B"/>
                </a:solidFill>
                <a:latin typeface="Calibri"/>
                <a:cs typeface="Calibri"/>
              </a:rPr>
              <a:t> 1(b):</a:t>
            </a:r>
            <a:r>
              <a:rPr dirty="0" sz="1100" spc="45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B3B3B"/>
                </a:solidFill>
                <a:latin typeface="Calibri"/>
                <a:cs typeface="Calibri"/>
              </a:rPr>
              <a:t>Assessment</a:t>
            </a:r>
            <a:r>
              <a:rPr dirty="0" sz="1100" spc="-15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3B3B3B"/>
                </a:solidFill>
                <a:latin typeface="Calibri"/>
                <a:cs typeface="Calibri"/>
              </a:rPr>
              <a:t>criteria</a:t>
            </a:r>
            <a:endParaRPr sz="1100">
              <a:latin typeface="Calibri"/>
              <a:cs typeface="Calibri"/>
            </a:endParaRPr>
          </a:p>
        </p:txBody>
      </p:sp>
      <p:grpSp>
        <p:nvGrpSpPr>
          <p:cNvPr id="4" name="object 4" descr=""/>
          <p:cNvGrpSpPr/>
          <p:nvPr/>
        </p:nvGrpSpPr>
        <p:grpSpPr>
          <a:xfrm>
            <a:off x="831850" y="1836927"/>
            <a:ext cx="10528300" cy="4248785"/>
            <a:chOff x="831850" y="1836927"/>
            <a:chExt cx="10528300" cy="4248785"/>
          </a:xfrm>
        </p:grpSpPr>
        <p:sp>
          <p:nvSpPr>
            <p:cNvPr id="5" name="object 5" descr=""/>
            <p:cNvSpPr/>
            <p:nvPr/>
          </p:nvSpPr>
          <p:spPr>
            <a:xfrm>
              <a:off x="838200" y="1843316"/>
              <a:ext cx="10515600" cy="4235450"/>
            </a:xfrm>
            <a:custGeom>
              <a:avLst/>
              <a:gdLst/>
              <a:ahLst/>
              <a:cxnLst/>
              <a:rect l="l" t="t" r="r" b="b"/>
              <a:pathLst>
                <a:path w="10515600" h="4235450">
                  <a:moveTo>
                    <a:pt x="10515600" y="0"/>
                  </a:moveTo>
                  <a:lnTo>
                    <a:pt x="0" y="0"/>
                  </a:lnTo>
                  <a:lnTo>
                    <a:pt x="0" y="4235450"/>
                  </a:lnTo>
                  <a:lnTo>
                    <a:pt x="10515600" y="4235450"/>
                  </a:lnTo>
                  <a:lnTo>
                    <a:pt x="105156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838200" y="1836927"/>
              <a:ext cx="10515600" cy="4248785"/>
            </a:xfrm>
            <a:custGeom>
              <a:avLst/>
              <a:gdLst/>
              <a:ahLst/>
              <a:cxnLst/>
              <a:rect l="l" t="t" r="r" b="b"/>
              <a:pathLst>
                <a:path w="10515600" h="4248785">
                  <a:moveTo>
                    <a:pt x="0" y="0"/>
                  </a:moveTo>
                  <a:lnTo>
                    <a:pt x="0" y="4248188"/>
                  </a:lnTo>
                </a:path>
                <a:path w="10515600" h="4248785">
                  <a:moveTo>
                    <a:pt x="10515600" y="0"/>
                  </a:moveTo>
                  <a:lnTo>
                    <a:pt x="10515600" y="4248188"/>
                  </a:lnTo>
                </a:path>
              </a:pathLst>
            </a:custGeom>
            <a:ln w="12700">
              <a:solidFill>
                <a:srgbClr val="3B3B3B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831850" y="1836927"/>
              <a:ext cx="10528300" cy="12700"/>
            </a:xfrm>
            <a:custGeom>
              <a:avLst/>
              <a:gdLst/>
              <a:ahLst/>
              <a:cxnLst/>
              <a:rect l="l" t="t" r="r" b="b"/>
              <a:pathLst>
                <a:path w="10528300" h="12700">
                  <a:moveTo>
                    <a:pt x="0" y="12700"/>
                  </a:moveTo>
                  <a:lnTo>
                    <a:pt x="10528300" y="12700"/>
                  </a:lnTo>
                  <a:lnTo>
                    <a:pt x="1052830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3B3B3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831850" y="6078765"/>
              <a:ext cx="10528300" cy="0"/>
            </a:xfrm>
            <a:custGeom>
              <a:avLst/>
              <a:gdLst/>
              <a:ahLst/>
              <a:cxnLst/>
              <a:rect l="l" t="t" r="r" b="b"/>
              <a:pathLst>
                <a:path w="10528300" h="0">
                  <a:moveTo>
                    <a:pt x="0" y="0"/>
                  </a:moveTo>
                  <a:lnTo>
                    <a:pt x="10528300" y="0"/>
                  </a:lnTo>
                </a:path>
              </a:pathLst>
            </a:custGeom>
            <a:ln w="12700">
              <a:solidFill>
                <a:srgbClr val="3B3B3B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3398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5"/>
              </a:spcBef>
            </a:pPr>
            <a:r>
              <a:rPr dirty="0"/>
              <a:t>E-</a:t>
            </a:r>
            <a:r>
              <a:rPr dirty="0" spc="-25"/>
              <a:t>Proc-</a:t>
            </a:r>
            <a:r>
              <a:rPr dirty="0" spc="-10"/>
              <a:t>Sub-</a:t>
            </a:r>
            <a:r>
              <a:rPr dirty="0"/>
              <a:t>indicator</a:t>
            </a:r>
            <a:r>
              <a:rPr dirty="0" spc="-10"/>
              <a:t> </a:t>
            </a:r>
            <a:r>
              <a:rPr dirty="0" spc="-114"/>
              <a:t>1(b):</a:t>
            </a:r>
            <a:r>
              <a:rPr dirty="0" spc="20"/>
              <a:t> </a:t>
            </a:r>
            <a:r>
              <a:rPr dirty="0"/>
              <a:t>Assessment</a:t>
            </a:r>
            <a:r>
              <a:rPr dirty="0" spc="5"/>
              <a:t> </a:t>
            </a:r>
            <a:r>
              <a:rPr dirty="0" spc="-10"/>
              <a:t>criteria</a:t>
            </a:r>
          </a:p>
          <a:p>
            <a:pPr marL="83820">
              <a:lnSpc>
                <a:spcPct val="100000"/>
              </a:lnSpc>
              <a:spcBef>
                <a:spcPts val="960"/>
              </a:spcBef>
            </a:pPr>
            <a:r>
              <a:rPr dirty="0" spc="85"/>
              <a:t>The</a:t>
            </a:r>
            <a:r>
              <a:rPr dirty="0" spc="80"/>
              <a:t> </a:t>
            </a:r>
            <a:r>
              <a:rPr dirty="0" spc="-10"/>
              <a:t>legal</a:t>
            </a:r>
            <a:r>
              <a:rPr dirty="0" spc="60"/>
              <a:t> </a:t>
            </a:r>
            <a:r>
              <a:rPr dirty="0" spc="-10"/>
              <a:t>and</a:t>
            </a:r>
            <a:r>
              <a:rPr dirty="0" spc="90"/>
              <a:t> </a:t>
            </a:r>
            <a:r>
              <a:rPr dirty="0"/>
              <a:t>regulatory</a:t>
            </a:r>
            <a:r>
              <a:rPr dirty="0" spc="50"/>
              <a:t> </a:t>
            </a:r>
            <a:r>
              <a:rPr dirty="0"/>
              <a:t>framework</a:t>
            </a:r>
            <a:r>
              <a:rPr dirty="0" spc="80"/>
              <a:t> </a:t>
            </a:r>
            <a:r>
              <a:rPr dirty="0" spc="-50"/>
              <a:t>complies</a:t>
            </a:r>
            <a:r>
              <a:rPr dirty="0" spc="70"/>
              <a:t> </a:t>
            </a:r>
            <a:r>
              <a:rPr dirty="0"/>
              <a:t>with</a:t>
            </a:r>
            <a:r>
              <a:rPr dirty="0" spc="90"/>
              <a:t> </a:t>
            </a:r>
            <a:r>
              <a:rPr dirty="0"/>
              <a:t>the</a:t>
            </a:r>
            <a:r>
              <a:rPr dirty="0" spc="70"/>
              <a:t> </a:t>
            </a:r>
            <a:r>
              <a:rPr dirty="0"/>
              <a:t>following</a:t>
            </a:r>
            <a:r>
              <a:rPr dirty="0" spc="65"/>
              <a:t> </a:t>
            </a:r>
            <a:r>
              <a:rPr dirty="0" spc="-10"/>
              <a:t>conditions:</a:t>
            </a:r>
          </a:p>
          <a:p>
            <a:pPr marL="355600" marR="5715" indent="-342900">
              <a:lnSpc>
                <a:spcPct val="107000"/>
              </a:lnSpc>
              <a:spcBef>
                <a:spcPts val="805"/>
              </a:spcBef>
              <a:buClr>
                <a:srgbClr val="000000"/>
              </a:buClr>
              <a:buAutoNum type="alphaLcParenR"/>
              <a:tabLst>
                <a:tab pos="355600" algn="l"/>
              </a:tabLst>
            </a:pPr>
            <a:r>
              <a:rPr dirty="0" spc="100"/>
              <a:t>It</a:t>
            </a:r>
            <a:r>
              <a:rPr dirty="0" spc="120"/>
              <a:t> </a:t>
            </a:r>
            <a:r>
              <a:rPr dirty="0"/>
              <a:t>clearly</a:t>
            </a:r>
            <a:r>
              <a:rPr dirty="0" spc="125"/>
              <a:t> </a:t>
            </a:r>
            <a:r>
              <a:rPr dirty="0"/>
              <a:t>regulates</a:t>
            </a:r>
            <a:r>
              <a:rPr dirty="0" spc="110"/>
              <a:t> </a:t>
            </a:r>
            <a:r>
              <a:rPr dirty="0"/>
              <a:t>the</a:t>
            </a:r>
            <a:r>
              <a:rPr dirty="0" spc="120"/>
              <a:t> </a:t>
            </a:r>
            <a:r>
              <a:rPr dirty="0"/>
              <a:t>following</a:t>
            </a:r>
            <a:r>
              <a:rPr dirty="0" spc="130"/>
              <a:t> </a:t>
            </a:r>
            <a:r>
              <a:rPr dirty="0"/>
              <a:t>elements</a:t>
            </a:r>
            <a:r>
              <a:rPr dirty="0" spc="120"/>
              <a:t> </a:t>
            </a:r>
            <a:r>
              <a:rPr dirty="0"/>
              <a:t>in</a:t>
            </a:r>
            <a:r>
              <a:rPr dirty="0" spc="135"/>
              <a:t> </a:t>
            </a:r>
            <a:r>
              <a:rPr dirty="0"/>
              <a:t>a</a:t>
            </a:r>
            <a:r>
              <a:rPr dirty="0" spc="114"/>
              <a:t> </a:t>
            </a:r>
            <a:r>
              <a:rPr dirty="0"/>
              <a:t>way</a:t>
            </a:r>
            <a:r>
              <a:rPr dirty="0" spc="125"/>
              <a:t> </a:t>
            </a:r>
            <a:r>
              <a:rPr dirty="0" spc="80"/>
              <a:t>that</a:t>
            </a:r>
            <a:r>
              <a:rPr dirty="0" spc="114"/>
              <a:t> </a:t>
            </a:r>
            <a:r>
              <a:rPr dirty="0" spc="-10"/>
              <a:t>enables</a:t>
            </a:r>
            <a:r>
              <a:rPr dirty="0" spc="125"/>
              <a:t> </a:t>
            </a:r>
            <a:r>
              <a:rPr dirty="0" spc="55"/>
              <a:t>their</a:t>
            </a:r>
            <a:r>
              <a:rPr dirty="0" spc="114"/>
              <a:t> </a:t>
            </a:r>
            <a:r>
              <a:rPr dirty="0"/>
              <a:t>use</a:t>
            </a:r>
            <a:r>
              <a:rPr dirty="0" spc="130"/>
              <a:t> </a:t>
            </a:r>
            <a:r>
              <a:rPr dirty="0"/>
              <a:t>in</a:t>
            </a:r>
            <a:r>
              <a:rPr dirty="0" spc="130"/>
              <a:t> </a:t>
            </a:r>
            <a:r>
              <a:rPr dirty="0" spc="-25"/>
              <a:t>the </a:t>
            </a:r>
            <a:r>
              <a:rPr dirty="0" spc="-100"/>
              <a:t>e-</a:t>
            </a:r>
            <a:r>
              <a:rPr dirty="0"/>
              <a:t>Procurement</a:t>
            </a:r>
            <a:r>
              <a:rPr dirty="0" spc="85"/>
              <a:t> </a:t>
            </a:r>
            <a:r>
              <a:rPr dirty="0" spc="-10"/>
              <a:t>ecosystem:</a:t>
            </a:r>
          </a:p>
          <a:p>
            <a:pPr lvl="1" marL="756285" indent="-287020">
              <a:lnSpc>
                <a:spcPct val="100000"/>
              </a:lnSpc>
              <a:spcBef>
                <a:spcPts val="960"/>
              </a:spcBef>
              <a:buFont typeface="Symbol"/>
              <a:buChar char=""/>
              <a:tabLst>
                <a:tab pos="756285" algn="l"/>
                <a:tab pos="756920" algn="l"/>
              </a:tabLst>
            </a:pPr>
            <a:r>
              <a:rPr dirty="0" sz="2000" spc="-30" b="1">
                <a:solidFill>
                  <a:srgbClr val="3B3B3B"/>
                </a:solidFill>
                <a:latin typeface="Century Gothic"/>
                <a:cs typeface="Century Gothic"/>
              </a:rPr>
              <a:t>electronic</a:t>
            </a:r>
            <a:r>
              <a:rPr dirty="0" sz="2000" spc="-95" b="1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2000" spc="-20" b="1">
                <a:solidFill>
                  <a:srgbClr val="3B3B3B"/>
                </a:solidFill>
                <a:latin typeface="Century Gothic"/>
                <a:cs typeface="Century Gothic"/>
              </a:rPr>
              <a:t>means</a:t>
            </a:r>
            <a:r>
              <a:rPr dirty="0" sz="2000" spc="-50" b="1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2000" spc="110" b="1">
                <a:solidFill>
                  <a:srgbClr val="3B3B3B"/>
                </a:solidFill>
                <a:latin typeface="Century Gothic"/>
                <a:cs typeface="Century Gothic"/>
              </a:rPr>
              <a:t>of</a:t>
            </a:r>
            <a:r>
              <a:rPr dirty="0" sz="2000" spc="-60" b="1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2000" spc="-10" b="1">
                <a:solidFill>
                  <a:srgbClr val="3B3B3B"/>
                </a:solidFill>
                <a:latin typeface="Century Gothic"/>
                <a:cs typeface="Century Gothic"/>
              </a:rPr>
              <a:t>communication;</a:t>
            </a:r>
            <a:endParaRPr sz="2000">
              <a:latin typeface="Century Gothic"/>
              <a:cs typeface="Century Gothic"/>
            </a:endParaRPr>
          </a:p>
          <a:p>
            <a:pPr lvl="1" marL="756285" indent="-287020">
              <a:lnSpc>
                <a:spcPct val="100000"/>
              </a:lnSpc>
              <a:buFont typeface="Symbol"/>
              <a:buChar char=""/>
              <a:tabLst>
                <a:tab pos="756285" algn="l"/>
                <a:tab pos="756920" algn="l"/>
              </a:tabLst>
            </a:pPr>
            <a:r>
              <a:rPr dirty="0" sz="2000" spc="-35" b="1">
                <a:solidFill>
                  <a:srgbClr val="3B3B3B"/>
                </a:solidFill>
                <a:latin typeface="Century Gothic"/>
                <a:cs typeface="Century Gothic"/>
              </a:rPr>
              <a:t>electronic</a:t>
            </a:r>
            <a:r>
              <a:rPr dirty="0" sz="2000" spc="-90" b="1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2000" spc="-25" b="1">
                <a:solidFill>
                  <a:srgbClr val="3B3B3B"/>
                </a:solidFill>
                <a:latin typeface="Century Gothic"/>
                <a:cs typeface="Century Gothic"/>
              </a:rPr>
              <a:t>documents;</a:t>
            </a:r>
            <a:r>
              <a:rPr dirty="0" sz="2000" spc="-65" b="1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2000" spc="-25" b="1">
                <a:solidFill>
                  <a:srgbClr val="3B3B3B"/>
                </a:solidFill>
                <a:latin typeface="Century Gothic"/>
                <a:cs typeface="Century Gothic"/>
              </a:rPr>
              <a:t>and</a:t>
            </a:r>
            <a:endParaRPr sz="2000">
              <a:latin typeface="Century Gothic"/>
              <a:cs typeface="Century Gothic"/>
            </a:endParaRPr>
          </a:p>
          <a:p>
            <a:pPr lvl="1" marL="756285" indent="-287020">
              <a:lnSpc>
                <a:spcPct val="100000"/>
              </a:lnSpc>
              <a:buFont typeface="Symbol"/>
              <a:buChar char=""/>
              <a:tabLst>
                <a:tab pos="756285" algn="l"/>
                <a:tab pos="756920" algn="l"/>
              </a:tabLst>
            </a:pPr>
            <a:r>
              <a:rPr dirty="0" sz="2000" spc="-30" b="1">
                <a:solidFill>
                  <a:srgbClr val="3B3B3B"/>
                </a:solidFill>
                <a:latin typeface="Century Gothic"/>
                <a:cs typeface="Century Gothic"/>
              </a:rPr>
              <a:t>electronic</a:t>
            </a:r>
            <a:r>
              <a:rPr dirty="0" sz="2000" spc="-95" b="1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2000" spc="-20" b="1">
                <a:solidFill>
                  <a:srgbClr val="3B3B3B"/>
                </a:solidFill>
                <a:latin typeface="Century Gothic"/>
                <a:cs typeface="Century Gothic"/>
              </a:rPr>
              <a:t>means</a:t>
            </a:r>
            <a:r>
              <a:rPr dirty="0" sz="2000" spc="-50" b="1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2000" spc="110" b="1">
                <a:solidFill>
                  <a:srgbClr val="3B3B3B"/>
                </a:solidFill>
                <a:latin typeface="Century Gothic"/>
                <a:cs typeface="Century Gothic"/>
              </a:rPr>
              <a:t>of</a:t>
            </a:r>
            <a:r>
              <a:rPr dirty="0" sz="2000" spc="-60" b="1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2000" spc="-10" b="1">
                <a:solidFill>
                  <a:srgbClr val="3B3B3B"/>
                </a:solidFill>
                <a:latin typeface="Century Gothic"/>
                <a:cs typeface="Century Gothic"/>
              </a:rPr>
              <a:t>authentication.</a:t>
            </a:r>
            <a:endParaRPr sz="2000">
              <a:latin typeface="Century Gothic"/>
              <a:cs typeface="Century Gothic"/>
            </a:endParaRPr>
          </a:p>
          <a:p>
            <a:pPr marL="355600" indent="-342900">
              <a:lnSpc>
                <a:spcPct val="100000"/>
              </a:lnSpc>
              <a:spcBef>
                <a:spcPts val="15"/>
              </a:spcBef>
              <a:buClr>
                <a:srgbClr val="000000"/>
              </a:buClr>
              <a:buAutoNum type="alphaLcParenR"/>
              <a:tabLst>
                <a:tab pos="355600" algn="l"/>
                <a:tab pos="704215" algn="l"/>
                <a:tab pos="2240915" algn="l"/>
                <a:tab pos="2931160" algn="l"/>
                <a:tab pos="5962650" algn="l"/>
                <a:tab pos="6605905" algn="l"/>
                <a:tab pos="8564880" algn="l"/>
                <a:tab pos="9048115" algn="l"/>
                <a:tab pos="9622155" algn="l"/>
              </a:tabLst>
            </a:pPr>
            <a:r>
              <a:rPr dirty="0" spc="75"/>
              <a:t>It</a:t>
            </a:r>
            <a:r>
              <a:rPr dirty="0"/>
              <a:t>	</a:t>
            </a:r>
            <a:r>
              <a:rPr dirty="0" spc="-10"/>
              <a:t>establishes</a:t>
            </a:r>
            <a:r>
              <a:rPr dirty="0"/>
              <a:t>	</a:t>
            </a:r>
            <a:r>
              <a:rPr dirty="0" spc="60"/>
              <a:t>that</a:t>
            </a:r>
            <a:r>
              <a:rPr dirty="0"/>
              <a:t>	</a:t>
            </a:r>
            <a:r>
              <a:rPr dirty="0" spc="-10"/>
              <a:t>enrolment/registration</a:t>
            </a:r>
            <a:r>
              <a:rPr dirty="0"/>
              <a:t>	</a:t>
            </a:r>
            <a:r>
              <a:rPr dirty="0" spc="-25"/>
              <a:t>and</a:t>
            </a:r>
            <a:r>
              <a:rPr dirty="0"/>
              <a:t>	</a:t>
            </a:r>
            <a:r>
              <a:rPr dirty="0" spc="-10"/>
              <a:t>authentication</a:t>
            </a:r>
            <a:r>
              <a:rPr dirty="0"/>
              <a:t>	</a:t>
            </a:r>
            <a:r>
              <a:rPr dirty="0" spc="-25"/>
              <a:t>on</a:t>
            </a:r>
            <a:r>
              <a:rPr dirty="0"/>
              <a:t>	</a:t>
            </a:r>
            <a:r>
              <a:rPr dirty="0" spc="-25"/>
              <a:t>the</a:t>
            </a:r>
            <a:r>
              <a:rPr dirty="0"/>
              <a:t>	</a:t>
            </a:r>
            <a:r>
              <a:rPr dirty="0" spc="-10"/>
              <a:t>digital</a:t>
            </a:r>
          </a:p>
          <a:p>
            <a:pPr marL="355600" marR="6350">
              <a:lnSpc>
                <a:spcPct val="107000"/>
              </a:lnSpc>
              <a:tabLst>
                <a:tab pos="1732914" algn="l"/>
                <a:tab pos="2074545" algn="l"/>
                <a:tab pos="2847340" algn="l"/>
                <a:tab pos="3474085" algn="l"/>
                <a:tab pos="4880610" algn="l"/>
                <a:tab pos="5299710" algn="l"/>
                <a:tab pos="5754370" algn="l"/>
                <a:tab pos="7164070" algn="l"/>
                <a:tab pos="8253730" algn="l"/>
                <a:tab pos="9500235" algn="l"/>
              </a:tabLst>
            </a:pPr>
            <a:r>
              <a:rPr dirty="0" spc="55"/>
              <a:t>platforms</a:t>
            </a:r>
            <a:r>
              <a:rPr dirty="0"/>
              <a:t>	</a:t>
            </a:r>
            <a:r>
              <a:rPr dirty="0" spc="-25"/>
              <a:t>is</a:t>
            </a:r>
            <a:r>
              <a:rPr dirty="0"/>
              <a:t>	</a:t>
            </a:r>
            <a:r>
              <a:rPr dirty="0" spc="-20"/>
              <a:t>open</a:t>
            </a:r>
            <a:r>
              <a:rPr dirty="0"/>
              <a:t>	</a:t>
            </a:r>
            <a:r>
              <a:rPr dirty="0" spc="-25"/>
              <a:t>and</a:t>
            </a:r>
            <a:r>
              <a:rPr dirty="0"/>
              <a:t>	</a:t>
            </a:r>
            <a:r>
              <a:rPr dirty="0" spc="-10"/>
              <a:t>accessible</a:t>
            </a:r>
            <a:r>
              <a:rPr dirty="0"/>
              <a:t>	</a:t>
            </a:r>
            <a:r>
              <a:rPr dirty="0" spc="45"/>
              <a:t>to</a:t>
            </a:r>
            <a:r>
              <a:rPr dirty="0"/>
              <a:t>	</a:t>
            </a:r>
            <a:r>
              <a:rPr dirty="0" spc="-25"/>
              <a:t>all</a:t>
            </a:r>
            <a:r>
              <a:rPr dirty="0"/>
              <a:t>	</a:t>
            </a:r>
            <a:r>
              <a:rPr dirty="0" spc="-10"/>
              <a:t>interested</a:t>
            </a:r>
            <a:r>
              <a:rPr dirty="0"/>
              <a:t>	</a:t>
            </a:r>
            <a:r>
              <a:rPr dirty="0" spc="-10"/>
              <a:t>parties,</a:t>
            </a:r>
            <a:r>
              <a:rPr dirty="0"/>
              <a:t>	</a:t>
            </a:r>
            <a:r>
              <a:rPr dirty="0" spc="-10"/>
              <a:t>including</a:t>
            </a:r>
            <a:r>
              <a:rPr dirty="0"/>
              <a:t>	</a:t>
            </a:r>
            <a:r>
              <a:rPr dirty="0" spc="-10"/>
              <a:t>foreign bidders.</a:t>
            </a:r>
          </a:p>
          <a:p>
            <a:pPr marL="355600" marR="7620" indent="-342900">
              <a:lnSpc>
                <a:spcPct val="107000"/>
              </a:lnSpc>
              <a:spcBef>
                <a:spcPts val="795"/>
              </a:spcBef>
              <a:buClr>
                <a:srgbClr val="000000"/>
              </a:buClr>
              <a:buAutoNum type="alphaLcParenR" startAt="3"/>
              <a:tabLst>
                <a:tab pos="355600" algn="l"/>
              </a:tabLst>
            </a:pPr>
            <a:r>
              <a:rPr dirty="0" spc="100"/>
              <a:t>It</a:t>
            </a:r>
            <a:r>
              <a:rPr dirty="0" spc="85"/>
              <a:t> </a:t>
            </a:r>
            <a:r>
              <a:rPr dirty="0"/>
              <a:t>establishes</a:t>
            </a:r>
            <a:r>
              <a:rPr dirty="0" spc="80"/>
              <a:t> </a:t>
            </a:r>
            <a:r>
              <a:rPr dirty="0"/>
              <a:t>requirements</a:t>
            </a:r>
            <a:r>
              <a:rPr dirty="0" spc="75"/>
              <a:t> </a:t>
            </a:r>
            <a:r>
              <a:rPr dirty="0"/>
              <a:t>on</a:t>
            </a:r>
            <a:r>
              <a:rPr dirty="0" spc="85"/>
              <a:t> </a:t>
            </a:r>
            <a:r>
              <a:rPr dirty="0"/>
              <a:t>the</a:t>
            </a:r>
            <a:r>
              <a:rPr dirty="0" spc="75"/>
              <a:t> </a:t>
            </a:r>
            <a:r>
              <a:rPr dirty="0" spc="-30"/>
              <a:t>collection,</a:t>
            </a:r>
            <a:r>
              <a:rPr dirty="0" spc="95"/>
              <a:t> </a:t>
            </a:r>
            <a:r>
              <a:rPr dirty="0"/>
              <a:t>storage</a:t>
            </a:r>
            <a:r>
              <a:rPr dirty="0" spc="95"/>
              <a:t> </a:t>
            </a:r>
            <a:r>
              <a:rPr dirty="0"/>
              <a:t>and</a:t>
            </a:r>
            <a:r>
              <a:rPr dirty="0" spc="100"/>
              <a:t> </a:t>
            </a:r>
            <a:r>
              <a:rPr dirty="0" spc="-10"/>
              <a:t>processing</a:t>
            </a:r>
            <a:r>
              <a:rPr dirty="0" spc="80"/>
              <a:t> </a:t>
            </a:r>
            <a:r>
              <a:rPr dirty="0" spc="110"/>
              <a:t>of</a:t>
            </a:r>
            <a:r>
              <a:rPr dirty="0" spc="80"/>
              <a:t> </a:t>
            </a:r>
            <a:r>
              <a:rPr dirty="0" spc="-10"/>
              <a:t>personal data.</a:t>
            </a:r>
          </a:p>
        </p:txBody>
      </p:sp>
      <p:sp>
        <p:nvSpPr>
          <p:cNvPr id="10" name="object 10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045"/>
              </a:lnSpc>
            </a:pPr>
            <a:r>
              <a:rPr dirty="0"/>
              <a:t>For</a:t>
            </a:r>
            <a:r>
              <a:rPr dirty="0" spc="-15"/>
              <a:t> </a:t>
            </a:r>
            <a:r>
              <a:rPr dirty="0" spc="-10"/>
              <a:t>Official</a:t>
            </a:r>
            <a:r>
              <a:rPr dirty="0" spc="-1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/>
              <a:t>-</a:t>
            </a:r>
            <a:r>
              <a:rPr dirty="0" spc="-15"/>
              <a:t> </a:t>
            </a:r>
            <a:r>
              <a:rPr dirty="0"/>
              <a:t>À</a:t>
            </a:r>
            <a:r>
              <a:rPr dirty="0" spc="-10"/>
              <a:t> </a:t>
            </a:r>
            <a:r>
              <a:rPr dirty="0"/>
              <a:t>usage</a:t>
            </a:r>
            <a:r>
              <a:rPr dirty="0" spc="-15"/>
              <a:t> </a:t>
            </a:r>
            <a:r>
              <a:rPr dirty="0" spc="-10"/>
              <a:t>officiel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609676"/>
            <a:ext cx="6717665" cy="69723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>
                <a:latin typeface="Calibri"/>
                <a:cs typeface="Calibri"/>
              </a:rPr>
              <a:t>MAPS</a:t>
            </a:r>
            <a:r>
              <a:rPr dirty="0" spc="-30">
                <a:latin typeface="Calibri"/>
                <a:cs typeface="Calibri"/>
              </a:rPr>
              <a:t> </a:t>
            </a:r>
            <a:r>
              <a:rPr dirty="0" spc="-20">
                <a:latin typeface="Calibri"/>
                <a:cs typeface="Calibri"/>
              </a:rPr>
              <a:t>E-</a:t>
            </a:r>
            <a:r>
              <a:rPr dirty="0">
                <a:latin typeface="Calibri"/>
                <a:cs typeface="Calibri"/>
              </a:rPr>
              <a:t>learning</a:t>
            </a:r>
            <a:r>
              <a:rPr dirty="0" spc="-20">
                <a:latin typeface="Calibri"/>
                <a:cs typeface="Calibri"/>
              </a:rPr>
              <a:t> </a:t>
            </a:r>
            <a:r>
              <a:rPr dirty="0" spc="-10">
                <a:latin typeface="Calibri"/>
                <a:cs typeface="Calibri"/>
              </a:rPr>
              <a:t>programme</a:t>
            </a:r>
          </a:p>
        </p:txBody>
      </p:sp>
      <p:grpSp>
        <p:nvGrpSpPr>
          <p:cNvPr id="3" name="object 3" descr=""/>
          <p:cNvGrpSpPr/>
          <p:nvPr/>
        </p:nvGrpSpPr>
        <p:grpSpPr>
          <a:xfrm>
            <a:off x="556259" y="1504822"/>
            <a:ext cx="10977880" cy="4057650"/>
            <a:chOff x="556259" y="1504822"/>
            <a:chExt cx="10977880" cy="4057650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56259" y="1990343"/>
              <a:ext cx="5125212" cy="3345179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4257039" y="1511172"/>
              <a:ext cx="853440" cy="4044950"/>
            </a:xfrm>
            <a:custGeom>
              <a:avLst/>
              <a:gdLst/>
              <a:ahLst/>
              <a:cxnLst/>
              <a:rect l="l" t="t" r="r" b="b"/>
              <a:pathLst>
                <a:path w="853439" h="4044950">
                  <a:moveTo>
                    <a:pt x="15367" y="0"/>
                  </a:moveTo>
                  <a:lnTo>
                    <a:pt x="49203" y="34404"/>
                  </a:lnTo>
                  <a:lnTo>
                    <a:pt x="82341" y="69233"/>
                  </a:lnTo>
                  <a:lnTo>
                    <a:pt x="114782" y="104477"/>
                  </a:lnTo>
                  <a:lnTo>
                    <a:pt x="146525" y="140129"/>
                  </a:lnTo>
                  <a:lnTo>
                    <a:pt x="177571" y="176179"/>
                  </a:lnTo>
                  <a:lnTo>
                    <a:pt x="207919" y="212618"/>
                  </a:lnTo>
                  <a:lnTo>
                    <a:pt x="237569" y="249437"/>
                  </a:lnTo>
                  <a:lnTo>
                    <a:pt x="266522" y="286629"/>
                  </a:lnTo>
                  <a:lnTo>
                    <a:pt x="294777" y="324183"/>
                  </a:lnTo>
                  <a:lnTo>
                    <a:pt x="322334" y="362090"/>
                  </a:lnTo>
                  <a:lnTo>
                    <a:pt x="349194" y="400343"/>
                  </a:lnTo>
                  <a:lnTo>
                    <a:pt x="375356" y="438932"/>
                  </a:lnTo>
                  <a:lnTo>
                    <a:pt x="400820" y="477849"/>
                  </a:lnTo>
                  <a:lnTo>
                    <a:pt x="425587" y="517084"/>
                  </a:lnTo>
                  <a:lnTo>
                    <a:pt x="449656" y="556628"/>
                  </a:lnTo>
                  <a:lnTo>
                    <a:pt x="473027" y="596473"/>
                  </a:lnTo>
                  <a:lnTo>
                    <a:pt x="495701" y="636611"/>
                  </a:lnTo>
                  <a:lnTo>
                    <a:pt x="517677" y="677031"/>
                  </a:lnTo>
                  <a:lnTo>
                    <a:pt x="538956" y="717726"/>
                  </a:lnTo>
                  <a:lnTo>
                    <a:pt x="559536" y="758686"/>
                  </a:lnTo>
                  <a:lnTo>
                    <a:pt x="579420" y="799903"/>
                  </a:lnTo>
                  <a:lnTo>
                    <a:pt x="598605" y="841367"/>
                  </a:lnTo>
                  <a:lnTo>
                    <a:pt x="617093" y="883071"/>
                  </a:lnTo>
                  <a:lnTo>
                    <a:pt x="634883" y="925004"/>
                  </a:lnTo>
                  <a:lnTo>
                    <a:pt x="651975" y="967159"/>
                  </a:lnTo>
                  <a:lnTo>
                    <a:pt x="668370" y="1009526"/>
                  </a:lnTo>
                  <a:lnTo>
                    <a:pt x="684068" y="1052096"/>
                  </a:lnTo>
                  <a:lnTo>
                    <a:pt x="699067" y="1094861"/>
                  </a:lnTo>
                  <a:lnTo>
                    <a:pt x="713369" y="1137812"/>
                  </a:lnTo>
                  <a:lnTo>
                    <a:pt x="726973" y="1180940"/>
                  </a:lnTo>
                  <a:lnTo>
                    <a:pt x="739880" y="1224235"/>
                  </a:lnTo>
                  <a:lnTo>
                    <a:pt x="752089" y="1267691"/>
                  </a:lnTo>
                  <a:lnTo>
                    <a:pt x="763600" y="1311296"/>
                  </a:lnTo>
                  <a:lnTo>
                    <a:pt x="774414" y="1355043"/>
                  </a:lnTo>
                  <a:lnTo>
                    <a:pt x="784530" y="1398923"/>
                  </a:lnTo>
                  <a:lnTo>
                    <a:pt x="793948" y="1442927"/>
                  </a:lnTo>
                  <a:lnTo>
                    <a:pt x="802669" y="1487045"/>
                  </a:lnTo>
                  <a:lnTo>
                    <a:pt x="810692" y="1531270"/>
                  </a:lnTo>
                  <a:lnTo>
                    <a:pt x="818017" y="1575592"/>
                  </a:lnTo>
                  <a:lnTo>
                    <a:pt x="824645" y="1620003"/>
                  </a:lnTo>
                  <a:lnTo>
                    <a:pt x="830575" y="1664493"/>
                  </a:lnTo>
                  <a:lnTo>
                    <a:pt x="835807" y="1709054"/>
                  </a:lnTo>
                  <a:lnTo>
                    <a:pt x="840342" y="1753677"/>
                  </a:lnTo>
                  <a:lnTo>
                    <a:pt x="844179" y="1798353"/>
                  </a:lnTo>
                  <a:lnTo>
                    <a:pt x="847319" y="1843074"/>
                  </a:lnTo>
                  <a:lnTo>
                    <a:pt x="849760" y="1887830"/>
                  </a:lnTo>
                  <a:lnTo>
                    <a:pt x="851504" y="1932612"/>
                  </a:lnTo>
                  <a:lnTo>
                    <a:pt x="852551" y="1977412"/>
                  </a:lnTo>
                  <a:lnTo>
                    <a:pt x="852900" y="2022221"/>
                  </a:lnTo>
                  <a:lnTo>
                    <a:pt x="852551" y="2067029"/>
                  </a:lnTo>
                  <a:lnTo>
                    <a:pt x="851504" y="2111829"/>
                  </a:lnTo>
                  <a:lnTo>
                    <a:pt x="849760" y="2156611"/>
                  </a:lnTo>
                  <a:lnTo>
                    <a:pt x="847319" y="2201367"/>
                  </a:lnTo>
                  <a:lnTo>
                    <a:pt x="844179" y="2246088"/>
                  </a:lnTo>
                  <a:lnTo>
                    <a:pt x="840342" y="2290764"/>
                  </a:lnTo>
                  <a:lnTo>
                    <a:pt x="835807" y="2335387"/>
                  </a:lnTo>
                  <a:lnTo>
                    <a:pt x="830575" y="2379948"/>
                  </a:lnTo>
                  <a:lnTo>
                    <a:pt x="824645" y="2424438"/>
                  </a:lnTo>
                  <a:lnTo>
                    <a:pt x="818017" y="2468849"/>
                  </a:lnTo>
                  <a:lnTo>
                    <a:pt x="810692" y="2513171"/>
                  </a:lnTo>
                  <a:lnTo>
                    <a:pt x="802669" y="2557396"/>
                  </a:lnTo>
                  <a:lnTo>
                    <a:pt x="793948" y="2601514"/>
                  </a:lnTo>
                  <a:lnTo>
                    <a:pt x="784530" y="2645518"/>
                  </a:lnTo>
                  <a:lnTo>
                    <a:pt x="774414" y="2689398"/>
                  </a:lnTo>
                  <a:lnTo>
                    <a:pt x="763600" y="2733145"/>
                  </a:lnTo>
                  <a:lnTo>
                    <a:pt x="752089" y="2776750"/>
                  </a:lnTo>
                  <a:lnTo>
                    <a:pt x="739880" y="2820206"/>
                  </a:lnTo>
                  <a:lnTo>
                    <a:pt x="726973" y="2863501"/>
                  </a:lnTo>
                  <a:lnTo>
                    <a:pt x="713369" y="2906629"/>
                  </a:lnTo>
                  <a:lnTo>
                    <a:pt x="699067" y="2949580"/>
                  </a:lnTo>
                  <a:lnTo>
                    <a:pt x="684068" y="2992345"/>
                  </a:lnTo>
                  <a:lnTo>
                    <a:pt x="668370" y="3034915"/>
                  </a:lnTo>
                  <a:lnTo>
                    <a:pt x="651975" y="3077282"/>
                  </a:lnTo>
                  <a:lnTo>
                    <a:pt x="634883" y="3119437"/>
                  </a:lnTo>
                  <a:lnTo>
                    <a:pt x="617093" y="3161370"/>
                  </a:lnTo>
                  <a:lnTo>
                    <a:pt x="598605" y="3203074"/>
                  </a:lnTo>
                  <a:lnTo>
                    <a:pt x="579420" y="3244538"/>
                  </a:lnTo>
                  <a:lnTo>
                    <a:pt x="559536" y="3285755"/>
                  </a:lnTo>
                  <a:lnTo>
                    <a:pt x="538956" y="3326715"/>
                  </a:lnTo>
                  <a:lnTo>
                    <a:pt x="517677" y="3367410"/>
                  </a:lnTo>
                  <a:lnTo>
                    <a:pt x="495701" y="3407830"/>
                  </a:lnTo>
                  <a:lnTo>
                    <a:pt x="473027" y="3447968"/>
                  </a:lnTo>
                  <a:lnTo>
                    <a:pt x="449656" y="3487813"/>
                  </a:lnTo>
                  <a:lnTo>
                    <a:pt x="425587" y="3527357"/>
                  </a:lnTo>
                  <a:lnTo>
                    <a:pt x="400820" y="3566592"/>
                  </a:lnTo>
                  <a:lnTo>
                    <a:pt x="375356" y="3605509"/>
                  </a:lnTo>
                  <a:lnTo>
                    <a:pt x="349194" y="3644098"/>
                  </a:lnTo>
                  <a:lnTo>
                    <a:pt x="322334" y="3682351"/>
                  </a:lnTo>
                  <a:lnTo>
                    <a:pt x="294777" y="3720258"/>
                  </a:lnTo>
                  <a:lnTo>
                    <a:pt x="266522" y="3757812"/>
                  </a:lnTo>
                  <a:lnTo>
                    <a:pt x="237569" y="3795004"/>
                  </a:lnTo>
                  <a:lnTo>
                    <a:pt x="207919" y="3831823"/>
                  </a:lnTo>
                  <a:lnTo>
                    <a:pt x="177571" y="3868262"/>
                  </a:lnTo>
                  <a:lnTo>
                    <a:pt x="146525" y="3904312"/>
                  </a:lnTo>
                  <a:lnTo>
                    <a:pt x="114782" y="3939964"/>
                  </a:lnTo>
                  <a:lnTo>
                    <a:pt x="82341" y="3975208"/>
                  </a:lnTo>
                  <a:lnTo>
                    <a:pt x="49203" y="4010037"/>
                  </a:lnTo>
                  <a:lnTo>
                    <a:pt x="15367" y="4044441"/>
                  </a:lnTo>
                  <a:lnTo>
                    <a:pt x="0" y="4029075"/>
                  </a:lnTo>
                  <a:lnTo>
                    <a:pt x="33928" y="3994578"/>
                  </a:lnTo>
                  <a:lnTo>
                    <a:pt x="67150" y="3959652"/>
                  </a:lnTo>
                  <a:lnTo>
                    <a:pt x="99665" y="3924304"/>
                  </a:lnTo>
                  <a:lnTo>
                    <a:pt x="131473" y="3888545"/>
                  </a:lnTo>
                  <a:lnTo>
                    <a:pt x="162575" y="3852382"/>
                  </a:lnTo>
                  <a:lnTo>
                    <a:pt x="192969" y="3815826"/>
                  </a:lnTo>
                  <a:lnTo>
                    <a:pt x="222657" y="3778885"/>
                  </a:lnTo>
                  <a:lnTo>
                    <a:pt x="251638" y="3741567"/>
                  </a:lnTo>
                  <a:lnTo>
                    <a:pt x="279911" y="3703884"/>
                  </a:lnTo>
                  <a:lnTo>
                    <a:pt x="307479" y="3665842"/>
                  </a:lnTo>
                  <a:lnTo>
                    <a:pt x="334339" y="3627452"/>
                  </a:lnTo>
                  <a:lnTo>
                    <a:pt x="360492" y="3588722"/>
                  </a:lnTo>
                  <a:lnTo>
                    <a:pt x="385939" y="3549662"/>
                  </a:lnTo>
                  <a:lnTo>
                    <a:pt x="410678" y="3510280"/>
                  </a:lnTo>
                  <a:lnTo>
                    <a:pt x="434711" y="3470586"/>
                  </a:lnTo>
                  <a:lnTo>
                    <a:pt x="458037" y="3430589"/>
                  </a:lnTo>
                  <a:lnTo>
                    <a:pt x="480656" y="3390297"/>
                  </a:lnTo>
                  <a:lnTo>
                    <a:pt x="502569" y="3349720"/>
                  </a:lnTo>
                  <a:lnTo>
                    <a:pt x="523774" y="3308867"/>
                  </a:lnTo>
                  <a:lnTo>
                    <a:pt x="544273" y="3267746"/>
                  </a:lnTo>
                  <a:lnTo>
                    <a:pt x="564064" y="3226368"/>
                  </a:lnTo>
                  <a:lnTo>
                    <a:pt x="583149" y="3184740"/>
                  </a:lnTo>
                  <a:lnTo>
                    <a:pt x="601527" y="3142873"/>
                  </a:lnTo>
                  <a:lnTo>
                    <a:pt x="619199" y="3100775"/>
                  </a:lnTo>
                  <a:lnTo>
                    <a:pt x="636163" y="3058454"/>
                  </a:lnTo>
                  <a:lnTo>
                    <a:pt x="652421" y="3015921"/>
                  </a:lnTo>
                  <a:lnTo>
                    <a:pt x="667971" y="2973185"/>
                  </a:lnTo>
                  <a:lnTo>
                    <a:pt x="682815" y="2930253"/>
                  </a:lnTo>
                  <a:lnTo>
                    <a:pt x="696952" y="2887136"/>
                  </a:lnTo>
                  <a:lnTo>
                    <a:pt x="710382" y="2843843"/>
                  </a:lnTo>
                  <a:lnTo>
                    <a:pt x="723105" y="2800381"/>
                  </a:lnTo>
                  <a:lnTo>
                    <a:pt x="735122" y="2756762"/>
                  </a:lnTo>
                  <a:lnTo>
                    <a:pt x="746431" y="2712993"/>
                  </a:lnTo>
                  <a:lnTo>
                    <a:pt x="757034" y="2669083"/>
                  </a:lnTo>
                  <a:lnTo>
                    <a:pt x="766930" y="2625043"/>
                  </a:lnTo>
                  <a:lnTo>
                    <a:pt x="776119" y="2580880"/>
                  </a:lnTo>
                  <a:lnTo>
                    <a:pt x="784601" y="2536603"/>
                  </a:lnTo>
                  <a:lnTo>
                    <a:pt x="792376" y="2492223"/>
                  </a:lnTo>
                  <a:lnTo>
                    <a:pt x="799445" y="2447748"/>
                  </a:lnTo>
                  <a:lnTo>
                    <a:pt x="805807" y="2403186"/>
                  </a:lnTo>
                  <a:lnTo>
                    <a:pt x="811461" y="2358548"/>
                  </a:lnTo>
                  <a:lnTo>
                    <a:pt x="816409" y="2313842"/>
                  </a:lnTo>
                  <a:lnTo>
                    <a:pt x="820650" y="2269076"/>
                  </a:lnTo>
                  <a:lnTo>
                    <a:pt x="824185" y="2224261"/>
                  </a:lnTo>
                  <a:lnTo>
                    <a:pt x="827012" y="2179406"/>
                  </a:lnTo>
                  <a:lnTo>
                    <a:pt x="829133" y="2134518"/>
                  </a:lnTo>
                  <a:lnTo>
                    <a:pt x="830546" y="2089608"/>
                  </a:lnTo>
                  <a:lnTo>
                    <a:pt x="831253" y="2044685"/>
                  </a:lnTo>
                  <a:lnTo>
                    <a:pt x="831253" y="1999756"/>
                  </a:lnTo>
                  <a:lnTo>
                    <a:pt x="830546" y="1954833"/>
                  </a:lnTo>
                  <a:lnTo>
                    <a:pt x="829133" y="1909923"/>
                  </a:lnTo>
                  <a:lnTo>
                    <a:pt x="827012" y="1865035"/>
                  </a:lnTo>
                  <a:lnTo>
                    <a:pt x="824185" y="1820180"/>
                  </a:lnTo>
                  <a:lnTo>
                    <a:pt x="820650" y="1775365"/>
                  </a:lnTo>
                  <a:lnTo>
                    <a:pt x="816409" y="1730599"/>
                  </a:lnTo>
                  <a:lnTo>
                    <a:pt x="811461" y="1685893"/>
                  </a:lnTo>
                  <a:lnTo>
                    <a:pt x="805807" y="1641255"/>
                  </a:lnTo>
                  <a:lnTo>
                    <a:pt x="799445" y="1596693"/>
                  </a:lnTo>
                  <a:lnTo>
                    <a:pt x="792376" y="1552218"/>
                  </a:lnTo>
                  <a:lnTo>
                    <a:pt x="784601" y="1507838"/>
                  </a:lnTo>
                  <a:lnTo>
                    <a:pt x="776119" y="1463561"/>
                  </a:lnTo>
                  <a:lnTo>
                    <a:pt x="766930" y="1419398"/>
                  </a:lnTo>
                  <a:lnTo>
                    <a:pt x="757034" y="1375358"/>
                  </a:lnTo>
                  <a:lnTo>
                    <a:pt x="746431" y="1331448"/>
                  </a:lnTo>
                  <a:lnTo>
                    <a:pt x="735122" y="1287679"/>
                  </a:lnTo>
                  <a:lnTo>
                    <a:pt x="723105" y="1244060"/>
                  </a:lnTo>
                  <a:lnTo>
                    <a:pt x="710382" y="1200598"/>
                  </a:lnTo>
                  <a:lnTo>
                    <a:pt x="696952" y="1157305"/>
                  </a:lnTo>
                  <a:lnTo>
                    <a:pt x="682815" y="1114188"/>
                  </a:lnTo>
                  <a:lnTo>
                    <a:pt x="667971" y="1071256"/>
                  </a:lnTo>
                  <a:lnTo>
                    <a:pt x="652421" y="1028520"/>
                  </a:lnTo>
                  <a:lnTo>
                    <a:pt x="636163" y="985987"/>
                  </a:lnTo>
                  <a:lnTo>
                    <a:pt x="619199" y="943666"/>
                  </a:lnTo>
                  <a:lnTo>
                    <a:pt x="601527" y="901568"/>
                  </a:lnTo>
                  <a:lnTo>
                    <a:pt x="583149" y="859701"/>
                  </a:lnTo>
                  <a:lnTo>
                    <a:pt x="564064" y="818073"/>
                  </a:lnTo>
                  <a:lnTo>
                    <a:pt x="544273" y="776695"/>
                  </a:lnTo>
                  <a:lnTo>
                    <a:pt x="523774" y="735574"/>
                  </a:lnTo>
                  <a:lnTo>
                    <a:pt x="502569" y="694721"/>
                  </a:lnTo>
                  <a:lnTo>
                    <a:pt x="480656" y="654144"/>
                  </a:lnTo>
                  <a:lnTo>
                    <a:pt x="458037" y="613852"/>
                  </a:lnTo>
                  <a:lnTo>
                    <a:pt x="434711" y="573855"/>
                  </a:lnTo>
                  <a:lnTo>
                    <a:pt x="410678" y="534161"/>
                  </a:lnTo>
                  <a:lnTo>
                    <a:pt x="385939" y="494779"/>
                  </a:lnTo>
                  <a:lnTo>
                    <a:pt x="360492" y="455719"/>
                  </a:lnTo>
                  <a:lnTo>
                    <a:pt x="334339" y="416989"/>
                  </a:lnTo>
                  <a:lnTo>
                    <a:pt x="307479" y="378599"/>
                  </a:lnTo>
                  <a:lnTo>
                    <a:pt x="279911" y="340557"/>
                  </a:lnTo>
                  <a:lnTo>
                    <a:pt x="251638" y="302874"/>
                  </a:lnTo>
                  <a:lnTo>
                    <a:pt x="222657" y="265556"/>
                  </a:lnTo>
                  <a:lnTo>
                    <a:pt x="192969" y="228615"/>
                  </a:lnTo>
                  <a:lnTo>
                    <a:pt x="162575" y="192059"/>
                  </a:lnTo>
                  <a:lnTo>
                    <a:pt x="131473" y="155896"/>
                  </a:lnTo>
                  <a:lnTo>
                    <a:pt x="99665" y="120137"/>
                  </a:lnTo>
                  <a:lnTo>
                    <a:pt x="67150" y="84789"/>
                  </a:lnTo>
                  <a:lnTo>
                    <a:pt x="33928" y="49863"/>
                  </a:lnTo>
                  <a:lnTo>
                    <a:pt x="0" y="15366"/>
                  </a:lnTo>
                  <a:lnTo>
                    <a:pt x="15367" y="0"/>
                  </a:lnTo>
                  <a:close/>
                </a:path>
              </a:pathLst>
            </a:custGeom>
            <a:ln w="12699">
              <a:solidFill>
                <a:srgbClr val="047BAB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4672583" y="1735835"/>
              <a:ext cx="6855459" cy="654050"/>
            </a:xfrm>
            <a:custGeom>
              <a:avLst/>
              <a:gdLst/>
              <a:ahLst/>
              <a:cxnLst/>
              <a:rect l="l" t="t" r="r" b="b"/>
              <a:pathLst>
                <a:path w="6855459" h="654050">
                  <a:moveTo>
                    <a:pt x="6854952" y="0"/>
                  </a:moveTo>
                  <a:lnTo>
                    <a:pt x="0" y="0"/>
                  </a:lnTo>
                  <a:lnTo>
                    <a:pt x="0" y="653796"/>
                  </a:lnTo>
                  <a:lnTo>
                    <a:pt x="6854952" y="653796"/>
                  </a:lnTo>
                  <a:lnTo>
                    <a:pt x="6854952" y="0"/>
                  </a:lnTo>
                  <a:close/>
                </a:path>
              </a:pathLst>
            </a:custGeom>
            <a:solidFill>
              <a:srgbClr val="099DD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4672583" y="1735835"/>
              <a:ext cx="6855459" cy="654050"/>
            </a:xfrm>
            <a:custGeom>
              <a:avLst/>
              <a:gdLst/>
              <a:ahLst/>
              <a:cxnLst/>
              <a:rect l="l" t="t" r="r" b="b"/>
              <a:pathLst>
                <a:path w="6855459" h="654050">
                  <a:moveTo>
                    <a:pt x="0" y="653796"/>
                  </a:moveTo>
                  <a:lnTo>
                    <a:pt x="6854952" y="653796"/>
                  </a:lnTo>
                  <a:lnTo>
                    <a:pt x="6854952" y="0"/>
                  </a:lnTo>
                  <a:lnTo>
                    <a:pt x="0" y="0"/>
                  </a:lnTo>
                  <a:lnTo>
                    <a:pt x="0" y="653796"/>
                  </a:lnTo>
                  <a:close/>
                </a:path>
              </a:pathLst>
            </a:custGeom>
            <a:ln w="1269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4264151" y="1655063"/>
              <a:ext cx="817244" cy="817244"/>
            </a:xfrm>
            <a:custGeom>
              <a:avLst/>
              <a:gdLst/>
              <a:ahLst/>
              <a:cxnLst/>
              <a:rect l="l" t="t" r="r" b="b"/>
              <a:pathLst>
                <a:path w="817245" h="817244">
                  <a:moveTo>
                    <a:pt x="408432" y="0"/>
                  </a:moveTo>
                  <a:lnTo>
                    <a:pt x="360803" y="2748"/>
                  </a:lnTo>
                  <a:lnTo>
                    <a:pt x="314788" y="10787"/>
                  </a:lnTo>
                  <a:lnTo>
                    <a:pt x="270692" y="23813"/>
                  </a:lnTo>
                  <a:lnTo>
                    <a:pt x="228822" y="41516"/>
                  </a:lnTo>
                  <a:lnTo>
                    <a:pt x="189484" y="63592"/>
                  </a:lnTo>
                  <a:lnTo>
                    <a:pt x="152986" y="89733"/>
                  </a:lnTo>
                  <a:lnTo>
                    <a:pt x="119633" y="119634"/>
                  </a:lnTo>
                  <a:lnTo>
                    <a:pt x="89733" y="152986"/>
                  </a:lnTo>
                  <a:lnTo>
                    <a:pt x="63592" y="189484"/>
                  </a:lnTo>
                  <a:lnTo>
                    <a:pt x="41516" y="228822"/>
                  </a:lnTo>
                  <a:lnTo>
                    <a:pt x="23813" y="270692"/>
                  </a:lnTo>
                  <a:lnTo>
                    <a:pt x="10787" y="314788"/>
                  </a:lnTo>
                  <a:lnTo>
                    <a:pt x="2748" y="360803"/>
                  </a:lnTo>
                  <a:lnTo>
                    <a:pt x="0" y="408432"/>
                  </a:lnTo>
                  <a:lnTo>
                    <a:pt x="2748" y="456060"/>
                  </a:lnTo>
                  <a:lnTo>
                    <a:pt x="10787" y="502075"/>
                  </a:lnTo>
                  <a:lnTo>
                    <a:pt x="23813" y="546171"/>
                  </a:lnTo>
                  <a:lnTo>
                    <a:pt x="41516" y="588041"/>
                  </a:lnTo>
                  <a:lnTo>
                    <a:pt x="63592" y="627379"/>
                  </a:lnTo>
                  <a:lnTo>
                    <a:pt x="89733" y="663877"/>
                  </a:lnTo>
                  <a:lnTo>
                    <a:pt x="119634" y="697230"/>
                  </a:lnTo>
                  <a:lnTo>
                    <a:pt x="152986" y="727130"/>
                  </a:lnTo>
                  <a:lnTo>
                    <a:pt x="189484" y="753271"/>
                  </a:lnTo>
                  <a:lnTo>
                    <a:pt x="228822" y="775347"/>
                  </a:lnTo>
                  <a:lnTo>
                    <a:pt x="270692" y="793050"/>
                  </a:lnTo>
                  <a:lnTo>
                    <a:pt x="314788" y="806076"/>
                  </a:lnTo>
                  <a:lnTo>
                    <a:pt x="360803" y="814115"/>
                  </a:lnTo>
                  <a:lnTo>
                    <a:pt x="408432" y="816863"/>
                  </a:lnTo>
                  <a:lnTo>
                    <a:pt x="456060" y="814115"/>
                  </a:lnTo>
                  <a:lnTo>
                    <a:pt x="502075" y="806076"/>
                  </a:lnTo>
                  <a:lnTo>
                    <a:pt x="546171" y="793050"/>
                  </a:lnTo>
                  <a:lnTo>
                    <a:pt x="588041" y="775347"/>
                  </a:lnTo>
                  <a:lnTo>
                    <a:pt x="627379" y="753271"/>
                  </a:lnTo>
                  <a:lnTo>
                    <a:pt x="663877" y="727130"/>
                  </a:lnTo>
                  <a:lnTo>
                    <a:pt x="697230" y="697230"/>
                  </a:lnTo>
                  <a:lnTo>
                    <a:pt x="727130" y="663877"/>
                  </a:lnTo>
                  <a:lnTo>
                    <a:pt x="753271" y="627379"/>
                  </a:lnTo>
                  <a:lnTo>
                    <a:pt x="775347" y="588041"/>
                  </a:lnTo>
                  <a:lnTo>
                    <a:pt x="793050" y="546171"/>
                  </a:lnTo>
                  <a:lnTo>
                    <a:pt x="806076" y="502075"/>
                  </a:lnTo>
                  <a:lnTo>
                    <a:pt x="814115" y="456060"/>
                  </a:lnTo>
                  <a:lnTo>
                    <a:pt x="816863" y="408432"/>
                  </a:lnTo>
                  <a:lnTo>
                    <a:pt x="814115" y="360803"/>
                  </a:lnTo>
                  <a:lnTo>
                    <a:pt x="806076" y="314788"/>
                  </a:lnTo>
                  <a:lnTo>
                    <a:pt x="793050" y="270692"/>
                  </a:lnTo>
                  <a:lnTo>
                    <a:pt x="775347" y="228822"/>
                  </a:lnTo>
                  <a:lnTo>
                    <a:pt x="753271" y="189484"/>
                  </a:lnTo>
                  <a:lnTo>
                    <a:pt x="727130" y="152986"/>
                  </a:lnTo>
                  <a:lnTo>
                    <a:pt x="697230" y="119633"/>
                  </a:lnTo>
                  <a:lnTo>
                    <a:pt x="663877" y="89733"/>
                  </a:lnTo>
                  <a:lnTo>
                    <a:pt x="627379" y="63592"/>
                  </a:lnTo>
                  <a:lnTo>
                    <a:pt x="588041" y="41516"/>
                  </a:lnTo>
                  <a:lnTo>
                    <a:pt x="546171" y="23813"/>
                  </a:lnTo>
                  <a:lnTo>
                    <a:pt x="502075" y="10787"/>
                  </a:lnTo>
                  <a:lnTo>
                    <a:pt x="456060" y="2748"/>
                  </a:lnTo>
                  <a:lnTo>
                    <a:pt x="4084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4264151" y="1655063"/>
              <a:ext cx="817244" cy="817244"/>
            </a:xfrm>
            <a:custGeom>
              <a:avLst/>
              <a:gdLst/>
              <a:ahLst/>
              <a:cxnLst/>
              <a:rect l="l" t="t" r="r" b="b"/>
              <a:pathLst>
                <a:path w="817245" h="817244">
                  <a:moveTo>
                    <a:pt x="0" y="408432"/>
                  </a:moveTo>
                  <a:lnTo>
                    <a:pt x="2748" y="360803"/>
                  </a:lnTo>
                  <a:lnTo>
                    <a:pt x="10787" y="314788"/>
                  </a:lnTo>
                  <a:lnTo>
                    <a:pt x="23813" y="270692"/>
                  </a:lnTo>
                  <a:lnTo>
                    <a:pt x="41516" y="228822"/>
                  </a:lnTo>
                  <a:lnTo>
                    <a:pt x="63592" y="189484"/>
                  </a:lnTo>
                  <a:lnTo>
                    <a:pt x="89733" y="152986"/>
                  </a:lnTo>
                  <a:lnTo>
                    <a:pt x="119633" y="119634"/>
                  </a:lnTo>
                  <a:lnTo>
                    <a:pt x="152986" y="89733"/>
                  </a:lnTo>
                  <a:lnTo>
                    <a:pt x="189484" y="63592"/>
                  </a:lnTo>
                  <a:lnTo>
                    <a:pt x="228822" y="41516"/>
                  </a:lnTo>
                  <a:lnTo>
                    <a:pt x="270692" y="23813"/>
                  </a:lnTo>
                  <a:lnTo>
                    <a:pt x="314788" y="10787"/>
                  </a:lnTo>
                  <a:lnTo>
                    <a:pt x="360803" y="2748"/>
                  </a:lnTo>
                  <a:lnTo>
                    <a:pt x="408432" y="0"/>
                  </a:lnTo>
                  <a:lnTo>
                    <a:pt x="456060" y="2748"/>
                  </a:lnTo>
                  <a:lnTo>
                    <a:pt x="502075" y="10787"/>
                  </a:lnTo>
                  <a:lnTo>
                    <a:pt x="546171" y="23813"/>
                  </a:lnTo>
                  <a:lnTo>
                    <a:pt x="588041" y="41516"/>
                  </a:lnTo>
                  <a:lnTo>
                    <a:pt x="627379" y="63592"/>
                  </a:lnTo>
                  <a:lnTo>
                    <a:pt x="663877" y="89733"/>
                  </a:lnTo>
                  <a:lnTo>
                    <a:pt x="697230" y="119633"/>
                  </a:lnTo>
                  <a:lnTo>
                    <a:pt x="727130" y="152986"/>
                  </a:lnTo>
                  <a:lnTo>
                    <a:pt x="753271" y="189484"/>
                  </a:lnTo>
                  <a:lnTo>
                    <a:pt x="775347" y="228822"/>
                  </a:lnTo>
                  <a:lnTo>
                    <a:pt x="793050" y="270692"/>
                  </a:lnTo>
                  <a:lnTo>
                    <a:pt x="806076" y="314788"/>
                  </a:lnTo>
                  <a:lnTo>
                    <a:pt x="814115" y="360803"/>
                  </a:lnTo>
                  <a:lnTo>
                    <a:pt x="816863" y="408432"/>
                  </a:lnTo>
                  <a:lnTo>
                    <a:pt x="814115" y="456060"/>
                  </a:lnTo>
                  <a:lnTo>
                    <a:pt x="806076" y="502075"/>
                  </a:lnTo>
                  <a:lnTo>
                    <a:pt x="793050" y="546171"/>
                  </a:lnTo>
                  <a:lnTo>
                    <a:pt x="775347" y="588041"/>
                  </a:lnTo>
                  <a:lnTo>
                    <a:pt x="753271" y="627379"/>
                  </a:lnTo>
                  <a:lnTo>
                    <a:pt x="727130" y="663877"/>
                  </a:lnTo>
                  <a:lnTo>
                    <a:pt x="697230" y="697230"/>
                  </a:lnTo>
                  <a:lnTo>
                    <a:pt x="663877" y="727130"/>
                  </a:lnTo>
                  <a:lnTo>
                    <a:pt x="627379" y="753271"/>
                  </a:lnTo>
                  <a:lnTo>
                    <a:pt x="588041" y="775347"/>
                  </a:lnTo>
                  <a:lnTo>
                    <a:pt x="546171" y="793050"/>
                  </a:lnTo>
                  <a:lnTo>
                    <a:pt x="502075" y="806076"/>
                  </a:lnTo>
                  <a:lnTo>
                    <a:pt x="456060" y="814115"/>
                  </a:lnTo>
                  <a:lnTo>
                    <a:pt x="408432" y="816863"/>
                  </a:lnTo>
                  <a:lnTo>
                    <a:pt x="360803" y="814115"/>
                  </a:lnTo>
                  <a:lnTo>
                    <a:pt x="314788" y="806076"/>
                  </a:lnTo>
                  <a:lnTo>
                    <a:pt x="270692" y="793050"/>
                  </a:lnTo>
                  <a:lnTo>
                    <a:pt x="228822" y="775347"/>
                  </a:lnTo>
                  <a:lnTo>
                    <a:pt x="189484" y="753271"/>
                  </a:lnTo>
                  <a:lnTo>
                    <a:pt x="152986" y="727130"/>
                  </a:lnTo>
                  <a:lnTo>
                    <a:pt x="119634" y="697230"/>
                  </a:lnTo>
                  <a:lnTo>
                    <a:pt x="89733" y="663877"/>
                  </a:lnTo>
                  <a:lnTo>
                    <a:pt x="63592" y="627379"/>
                  </a:lnTo>
                  <a:lnTo>
                    <a:pt x="41516" y="588041"/>
                  </a:lnTo>
                  <a:lnTo>
                    <a:pt x="23813" y="546171"/>
                  </a:lnTo>
                  <a:lnTo>
                    <a:pt x="10787" y="502075"/>
                  </a:lnTo>
                  <a:lnTo>
                    <a:pt x="2748" y="456060"/>
                  </a:lnTo>
                  <a:lnTo>
                    <a:pt x="0" y="408432"/>
                  </a:lnTo>
                  <a:close/>
                </a:path>
              </a:pathLst>
            </a:custGeom>
            <a:ln w="12700">
              <a:solidFill>
                <a:srgbClr val="099DD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5021580" y="2686811"/>
              <a:ext cx="6480175" cy="654050"/>
            </a:xfrm>
            <a:custGeom>
              <a:avLst/>
              <a:gdLst/>
              <a:ahLst/>
              <a:cxnLst/>
              <a:rect l="l" t="t" r="r" b="b"/>
              <a:pathLst>
                <a:path w="6480175" h="654050">
                  <a:moveTo>
                    <a:pt x="6480048" y="0"/>
                  </a:moveTo>
                  <a:lnTo>
                    <a:pt x="0" y="0"/>
                  </a:lnTo>
                  <a:lnTo>
                    <a:pt x="0" y="653796"/>
                  </a:lnTo>
                  <a:lnTo>
                    <a:pt x="6480048" y="653796"/>
                  </a:lnTo>
                  <a:lnTo>
                    <a:pt x="6480048" y="0"/>
                  </a:lnTo>
                  <a:close/>
                </a:path>
              </a:pathLst>
            </a:custGeom>
            <a:solidFill>
              <a:srgbClr val="099DD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5021580" y="2686811"/>
              <a:ext cx="6480175" cy="654050"/>
            </a:xfrm>
            <a:custGeom>
              <a:avLst/>
              <a:gdLst/>
              <a:ahLst/>
              <a:cxnLst/>
              <a:rect l="l" t="t" r="r" b="b"/>
              <a:pathLst>
                <a:path w="6480175" h="654050">
                  <a:moveTo>
                    <a:pt x="0" y="653796"/>
                  </a:moveTo>
                  <a:lnTo>
                    <a:pt x="6480048" y="653796"/>
                  </a:lnTo>
                  <a:lnTo>
                    <a:pt x="6480048" y="0"/>
                  </a:lnTo>
                  <a:lnTo>
                    <a:pt x="0" y="0"/>
                  </a:lnTo>
                  <a:lnTo>
                    <a:pt x="0" y="653796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4639056" y="2634995"/>
              <a:ext cx="817244" cy="817244"/>
            </a:xfrm>
            <a:custGeom>
              <a:avLst/>
              <a:gdLst/>
              <a:ahLst/>
              <a:cxnLst/>
              <a:rect l="l" t="t" r="r" b="b"/>
              <a:pathLst>
                <a:path w="817245" h="817245">
                  <a:moveTo>
                    <a:pt x="408432" y="0"/>
                  </a:moveTo>
                  <a:lnTo>
                    <a:pt x="360803" y="2748"/>
                  </a:lnTo>
                  <a:lnTo>
                    <a:pt x="314788" y="10787"/>
                  </a:lnTo>
                  <a:lnTo>
                    <a:pt x="270692" y="23813"/>
                  </a:lnTo>
                  <a:lnTo>
                    <a:pt x="228822" y="41516"/>
                  </a:lnTo>
                  <a:lnTo>
                    <a:pt x="189484" y="63592"/>
                  </a:lnTo>
                  <a:lnTo>
                    <a:pt x="152986" y="89733"/>
                  </a:lnTo>
                  <a:lnTo>
                    <a:pt x="119633" y="119633"/>
                  </a:lnTo>
                  <a:lnTo>
                    <a:pt x="89733" y="152986"/>
                  </a:lnTo>
                  <a:lnTo>
                    <a:pt x="63592" y="189484"/>
                  </a:lnTo>
                  <a:lnTo>
                    <a:pt x="41516" y="228822"/>
                  </a:lnTo>
                  <a:lnTo>
                    <a:pt x="23813" y="270692"/>
                  </a:lnTo>
                  <a:lnTo>
                    <a:pt x="10787" y="314788"/>
                  </a:lnTo>
                  <a:lnTo>
                    <a:pt x="2748" y="360803"/>
                  </a:lnTo>
                  <a:lnTo>
                    <a:pt x="0" y="408431"/>
                  </a:lnTo>
                  <a:lnTo>
                    <a:pt x="2748" y="456060"/>
                  </a:lnTo>
                  <a:lnTo>
                    <a:pt x="10787" y="502075"/>
                  </a:lnTo>
                  <a:lnTo>
                    <a:pt x="23813" y="546171"/>
                  </a:lnTo>
                  <a:lnTo>
                    <a:pt x="41516" y="588041"/>
                  </a:lnTo>
                  <a:lnTo>
                    <a:pt x="63592" y="627379"/>
                  </a:lnTo>
                  <a:lnTo>
                    <a:pt x="89733" y="663877"/>
                  </a:lnTo>
                  <a:lnTo>
                    <a:pt x="119634" y="697230"/>
                  </a:lnTo>
                  <a:lnTo>
                    <a:pt x="152986" y="727130"/>
                  </a:lnTo>
                  <a:lnTo>
                    <a:pt x="189484" y="753271"/>
                  </a:lnTo>
                  <a:lnTo>
                    <a:pt x="228822" y="775347"/>
                  </a:lnTo>
                  <a:lnTo>
                    <a:pt x="270692" y="793050"/>
                  </a:lnTo>
                  <a:lnTo>
                    <a:pt x="314788" y="806076"/>
                  </a:lnTo>
                  <a:lnTo>
                    <a:pt x="360803" y="814115"/>
                  </a:lnTo>
                  <a:lnTo>
                    <a:pt x="408432" y="816863"/>
                  </a:lnTo>
                  <a:lnTo>
                    <a:pt x="456060" y="814115"/>
                  </a:lnTo>
                  <a:lnTo>
                    <a:pt x="502075" y="806076"/>
                  </a:lnTo>
                  <a:lnTo>
                    <a:pt x="546171" y="793050"/>
                  </a:lnTo>
                  <a:lnTo>
                    <a:pt x="588041" y="775347"/>
                  </a:lnTo>
                  <a:lnTo>
                    <a:pt x="627379" y="753271"/>
                  </a:lnTo>
                  <a:lnTo>
                    <a:pt x="663877" y="727130"/>
                  </a:lnTo>
                  <a:lnTo>
                    <a:pt x="697230" y="697229"/>
                  </a:lnTo>
                  <a:lnTo>
                    <a:pt x="727130" y="663877"/>
                  </a:lnTo>
                  <a:lnTo>
                    <a:pt x="753271" y="627379"/>
                  </a:lnTo>
                  <a:lnTo>
                    <a:pt x="775347" y="588041"/>
                  </a:lnTo>
                  <a:lnTo>
                    <a:pt x="793050" y="546171"/>
                  </a:lnTo>
                  <a:lnTo>
                    <a:pt x="806076" y="502075"/>
                  </a:lnTo>
                  <a:lnTo>
                    <a:pt x="814115" y="456060"/>
                  </a:lnTo>
                  <a:lnTo>
                    <a:pt x="816864" y="408431"/>
                  </a:lnTo>
                  <a:lnTo>
                    <a:pt x="814115" y="360803"/>
                  </a:lnTo>
                  <a:lnTo>
                    <a:pt x="806076" y="314788"/>
                  </a:lnTo>
                  <a:lnTo>
                    <a:pt x="793050" y="270692"/>
                  </a:lnTo>
                  <a:lnTo>
                    <a:pt x="775347" y="228822"/>
                  </a:lnTo>
                  <a:lnTo>
                    <a:pt x="753271" y="189484"/>
                  </a:lnTo>
                  <a:lnTo>
                    <a:pt x="727130" y="152986"/>
                  </a:lnTo>
                  <a:lnTo>
                    <a:pt x="697230" y="119633"/>
                  </a:lnTo>
                  <a:lnTo>
                    <a:pt x="663877" y="89733"/>
                  </a:lnTo>
                  <a:lnTo>
                    <a:pt x="627379" y="63592"/>
                  </a:lnTo>
                  <a:lnTo>
                    <a:pt x="588041" y="41516"/>
                  </a:lnTo>
                  <a:lnTo>
                    <a:pt x="546171" y="23813"/>
                  </a:lnTo>
                  <a:lnTo>
                    <a:pt x="502075" y="10787"/>
                  </a:lnTo>
                  <a:lnTo>
                    <a:pt x="456060" y="2748"/>
                  </a:lnTo>
                  <a:lnTo>
                    <a:pt x="4084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4639056" y="2634995"/>
              <a:ext cx="817244" cy="817244"/>
            </a:xfrm>
            <a:custGeom>
              <a:avLst/>
              <a:gdLst/>
              <a:ahLst/>
              <a:cxnLst/>
              <a:rect l="l" t="t" r="r" b="b"/>
              <a:pathLst>
                <a:path w="817245" h="817245">
                  <a:moveTo>
                    <a:pt x="0" y="408431"/>
                  </a:moveTo>
                  <a:lnTo>
                    <a:pt x="2748" y="360803"/>
                  </a:lnTo>
                  <a:lnTo>
                    <a:pt x="10787" y="314788"/>
                  </a:lnTo>
                  <a:lnTo>
                    <a:pt x="23813" y="270692"/>
                  </a:lnTo>
                  <a:lnTo>
                    <a:pt x="41516" y="228822"/>
                  </a:lnTo>
                  <a:lnTo>
                    <a:pt x="63592" y="189484"/>
                  </a:lnTo>
                  <a:lnTo>
                    <a:pt x="89733" y="152986"/>
                  </a:lnTo>
                  <a:lnTo>
                    <a:pt x="119633" y="119633"/>
                  </a:lnTo>
                  <a:lnTo>
                    <a:pt x="152986" y="89733"/>
                  </a:lnTo>
                  <a:lnTo>
                    <a:pt x="189484" y="63592"/>
                  </a:lnTo>
                  <a:lnTo>
                    <a:pt x="228822" y="41516"/>
                  </a:lnTo>
                  <a:lnTo>
                    <a:pt x="270692" y="23813"/>
                  </a:lnTo>
                  <a:lnTo>
                    <a:pt x="314788" y="10787"/>
                  </a:lnTo>
                  <a:lnTo>
                    <a:pt x="360803" y="2748"/>
                  </a:lnTo>
                  <a:lnTo>
                    <a:pt x="408432" y="0"/>
                  </a:lnTo>
                  <a:lnTo>
                    <a:pt x="456060" y="2748"/>
                  </a:lnTo>
                  <a:lnTo>
                    <a:pt x="502075" y="10787"/>
                  </a:lnTo>
                  <a:lnTo>
                    <a:pt x="546171" y="23813"/>
                  </a:lnTo>
                  <a:lnTo>
                    <a:pt x="588041" y="41516"/>
                  </a:lnTo>
                  <a:lnTo>
                    <a:pt x="627379" y="63592"/>
                  </a:lnTo>
                  <a:lnTo>
                    <a:pt x="663877" y="89733"/>
                  </a:lnTo>
                  <a:lnTo>
                    <a:pt x="697230" y="119633"/>
                  </a:lnTo>
                  <a:lnTo>
                    <a:pt x="727130" y="152986"/>
                  </a:lnTo>
                  <a:lnTo>
                    <a:pt x="753271" y="189484"/>
                  </a:lnTo>
                  <a:lnTo>
                    <a:pt x="775347" y="228822"/>
                  </a:lnTo>
                  <a:lnTo>
                    <a:pt x="793050" y="270692"/>
                  </a:lnTo>
                  <a:lnTo>
                    <a:pt x="806076" y="314788"/>
                  </a:lnTo>
                  <a:lnTo>
                    <a:pt x="814115" y="360803"/>
                  </a:lnTo>
                  <a:lnTo>
                    <a:pt x="816864" y="408431"/>
                  </a:lnTo>
                  <a:lnTo>
                    <a:pt x="814115" y="456060"/>
                  </a:lnTo>
                  <a:lnTo>
                    <a:pt x="806076" y="502075"/>
                  </a:lnTo>
                  <a:lnTo>
                    <a:pt x="793050" y="546171"/>
                  </a:lnTo>
                  <a:lnTo>
                    <a:pt x="775347" y="588041"/>
                  </a:lnTo>
                  <a:lnTo>
                    <a:pt x="753271" y="627379"/>
                  </a:lnTo>
                  <a:lnTo>
                    <a:pt x="727130" y="663877"/>
                  </a:lnTo>
                  <a:lnTo>
                    <a:pt x="697230" y="697229"/>
                  </a:lnTo>
                  <a:lnTo>
                    <a:pt x="663877" y="727130"/>
                  </a:lnTo>
                  <a:lnTo>
                    <a:pt x="627379" y="753271"/>
                  </a:lnTo>
                  <a:lnTo>
                    <a:pt x="588041" y="775347"/>
                  </a:lnTo>
                  <a:lnTo>
                    <a:pt x="546171" y="793050"/>
                  </a:lnTo>
                  <a:lnTo>
                    <a:pt x="502075" y="806076"/>
                  </a:lnTo>
                  <a:lnTo>
                    <a:pt x="456060" y="814115"/>
                  </a:lnTo>
                  <a:lnTo>
                    <a:pt x="408432" y="816863"/>
                  </a:lnTo>
                  <a:lnTo>
                    <a:pt x="360803" y="814115"/>
                  </a:lnTo>
                  <a:lnTo>
                    <a:pt x="314788" y="806076"/>
                  </a:lnTo>
                  <a:lnTo>
                    <a:pt x="270692" y="793050"/>
                  </a:lnTo>
                  <a:lnTo>
                    <a:pt x="228822" y="775347"/>
                  </a:lnTo>
                  <a:lnTo>
                    <a:pt x="189484" y="753271"/>
                  </a:lnTo>
                  <a:lnTo>
                    <a:pt x="152986" y="727130"/>
                  </a:lnTo>
                  <a:lnTo>
                    <a:pt x="119634" y="697230"/>
                  </a:lnTo>
                  <a:lnTo>
                    <a:pt x="89733" y="663877"/>
                  </a:lnTo>
                  <a:lnTo>
                    <a:pt x="63592" y="627379"/>
                  </a:lnTo>
                  <a:lnTo>
                    <a:pt x="41516" y="588041"/>
                  </a:lnTo>
                  <a:lnTo>
                    <a:pt x="23813" y="546171"/>
                  </a:lnTo>
                  <a:lnTo>
                    <a:pt x="10787" y="502075"/>
                  </a:lnTo>
                  <a:lnTo>
                    <a:pt x="2748" y="456060"/>
                  </a:lnTo>
                  <a:lnTo>
                    <a:pt x="0" y="408431"/>
                  </a:lnTo>
                  <a:close/>
                </a:path>
              </a:pathLst>
            </a:custGeom>
            <a:ln w="12700">
              <a:solidFill>
                <a:srgbClr val="099DD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5047488" y="3697224"/>
              <a:ext cx="6480175" cy="654050"/>
            </a:xfrm>
            <a:custGeom>
              <a:avLst/>
              <a:gdLst/>
              <a:ahLst/>
              <a:cxnLst/>
              <a:rect l="l" t="t" r="r" b="b"/>
              <a:pathLst>
                <a:path w="6480175" h="654050">
                  <a:moveTo>
                    <a:pt x="6480048" y="0"/>
                  </a:moveTo>
                  <a:lnTo>
                    <a:pt x="0" y="0"/>
                  </a:lnTo>
                  <a:lnTo>
                    <a:pt x="0" y="653795"/>
                  </a:lnTo>
                  <a:lnTo>
                    <a:pt x="6480048" y="653795"/>
                  </a:lnTo>
                  <a:lnTo>
                    <a:pt x="6480048" y="0"/>
                  </a:lnTo>
                  <a:close/>
                </a:path>
              </a:pathLst>
            </a:custGeom>
            <a:solidFill>
              <a:srgbClr val="099DD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5047488" y="3697224"/>
              <a:ext cx="6480175" cy="654050"/>
            </a:xfrm>
            <a:custGeom>
              <a:avLst/>
              <a:gdLst/>
              <a:ahLst/>
              <a:cxnLst/>
              <a:rect l="l" t="t" r="r" b="b"/>
              <a:pathLst>
                <a:path w="6480175" h="654050">
                  <a:moveTo>
                    <a:pt x="0" y="653795"/>
                  </a:moveTo>
                  <a:lnTo>
                    <a:pt x="6480048" y="653795"/>
                  </a:lnTo>
                  <a:lnTo>
                    <a:pt x="6480048" y="0"/>
                  </a:lnTo>
                  <a:lnTo>
                    <a:pt x="0" y="0"/>
                  </a:lnTo>
                  <a:lnTo>
                    <a:pt x="0" y="653795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4639056" y="3616452"/>
              <a:ext cx="817244" cy="817244"/>
            </a:xfrm>
            <a:custGeom>
              <a:avLst/>
              <a:gdLst/>
              <a:ahLst/>
              <a:cxnLst/>
              <a:rect l="l" t="t" r="r" b="b"/>
              <a:pathLst>
                <a:path w="817245" h="817245">
                  <a:moveTo>
                    <a:pt x="408432" y="0"/>
                  </a:moveTo>
                  <a:lnTo>
                    <a:pt x="360803" y="2748"/>
                  </a:lnTo>
                  <a:lnTo>
                    <a:pt x="314788" y="10787"/>
                  </a:lnTo>
                  <a:lnTo>
                    <a:pt x="270692" y="23813"/>
                  </a:lnTo>
                  <a:lnTo>
                    <a:pt x="228822" y="41516"/>
                  </a:lnTo>
                  <a:lnTo>
                    <a:pt x="189484" y="63592"/>
                  </a:lnTo>
                  <a:lnTo>
                    <a:pt x="152986" y="89733"/>
                  </a:lnTo>
                  <a:lnTo>
                    <a:pt x="119633" y="119634"/>
                  </a:lnTo>
                  <a:lnTo>
                    <a:pt x="89733" y="152986"/>
                  </a:lnTo>
                  <a:lnTo>
                    <a:pt x="63592" y="189484"/>
                  </a:lnTo>
                  <a:lnTo>
                    <a:pt x="41516" y="228822"/>
                  </a:lnTo>
                  <a:lnTo>
                    <a:pt x="23813" y="270692"/>
                  </a:lnTo>
                  <a:lnTo>
                    <a:pt x="10787" y="314788"/>
                  </a:lnTo>
                  <a:lnTo>
                    <a:pt x="2748" y="360803"/>
                  </a:lnTo>
                  <a:lnTo>
                    <a:pt x="0" y="408431"/>
                  </a:lnTo>
                  <a:lnTo>
                    <a:pt x="2748" y="456060"/>
                  </a:lnTo>
                  <a:lnTo>
                    <a:pt x="10787" y="502075"/>
                  </a:lnTo>
                  <a:lnTo>
                    <a:pt x="23813" y="546171"/>
                  </a:lnTo>
                  <a:lnTo>
                    <a:pt x="41516" y="588041"/>
                  </a:lnTo>
                  <a:lnTo>
                    <a:pt x="63592" y="627379"/>
                  </a:lnTo>
                  <a:lnTo>
                    <a:pt x="89733" y="663877"/>
                  </a:lnTo>
                  <a:lnTo>
                    <a:pt x="119634" y="697230"/>
                  </a:lnTo>
                  <a:lnTo>
                    <a:pt x="152986" y="727130"/>
                  </a:lnTo>
                  <a:lnTo>
                    <a:pt x="189484" y="753271"/>
                  </a:lnTo>
                  <a:lnTo>
                    <a:pt x="228822" y="775347"/>
                  </a:lnTo>
                  <a:lnTo>
                    <a:pt x="270692" y="793050"/>
                  </a:lnTo>
                  <a:lnTo>
                    <a:pt x="314788" y="806076"/>
                  </a:lnTo>
                  <a:lnTo>
                    <a:pt x="360803" y="814115"/>
                  </a:lnTo>
                  <a:lnTo>
                    <a:pt x="408432" y="816864"/>
                  </a:lnTo>
                  <a:lnTo>
                    <a:pt x="456060" y="814115"/>
                  </a:lnTo>
                  <a:lnTo>
                    <a:pt x="502075" y="806076"/>
                  </a:lnTo>
                  <a:lnTo>
                    <a:pt x="546171" y="793050"/>
                  </a:lnTo>
                  <a:lnTo>
                    <a:pt x="588041" y="775347"/>
                  </a:lnTo>
                  <a:lnTo>
                    <a:pt x="627379" y="753271"/>
                  </a:lnTo>
                  <a:lnTo>
                    <a:pt x="663877" y="727130"/>
                  </a:lnTo>
                  <a:lnTo>
                    <a:pt x="697230" y="697230"/>
                  </a:lnTo>
                  <a:lnTo>
                    <a:pt x="727130" y="663877"/>
                  </a:lnTo>
                  <a:lnTo>
                    <a:pt x="753271" y="627379"/>
                  </a:lnTo>
                  <a:lnTo>
                    <a:pt x="775347" y="588041"/>
                  </a:lnTo>
                  <a:lnTo>
                    <a:pt x="793050" y="546171"/>
                  </a:lnTo>
                  <a:lnTo>
                    <a:pt x="806076" y="502075"/>
                  </a:lnTo>
                  <a:lnTo>
                    <a:pt x="814115" y="456060"/>
                  </a:lnTo>
                  <a:lnTo>
                    <a:pt x="816864" y="408431"/>
                  </a:lnTo>
                  <a:lnTo>
                    <a:pt x="814115" y="360803"/>
                  </a:lnTo>
                  <a:lnTo>
                    <a:pt x="806076" y="314788"/>
                  </a:lnTo>
                  <a:lnTo>
                    <a:pt x="793050" y="270692"/>
                  </a:lnTo>
                  <a:lnTo>
                    <a:pt x="775347" y="228822"/>
                  </a:lnTo>
                  <a:lnTo>
                    <a:pt x="753271" y="189484"/>
                  </a:lnTo>
                  <a:lnTo>
                    <a:pt x="727130" y="152986"/>
                  </a:lnTo>
                  <a:lnTo>
                    <a:pt x="697230" y="119634"/>
                  </a:lnTo>
                  <a:lnTo>
                    <a:pt x="663877" y="89733"/>
                  </a:lnTo>
                  <a:lnTo>
                    <a:pt x="627379" y="63592"/>
                  </a:lnTo>
                  <a:lnTo>
                    <a:pt x="588041" y="41516"/>
                  </a:lnTo>
                  <a:lnTo>
                    <a:pt x="546171" y="23813"/>
                  </a:lnTo>
                  <a:lnTo>
                    <a:pt x="502075" y="10787"/>
                  </a:lnTo>
                  <a:lnTo>
                    <a:pt x="456060" y="2748"/>
                  </a:lnTo>
                  <a:lnTo>
                    <a:pt x="4084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4639056" y="3616452"/>
              <a:ext cx="817244" cy="817244"/>
            </a:xfrm>
            <a:custGeom>
              <a:avLst/>
              <a:gdLst/>
              <a:ahLst/>
              <a:cxnLst/>
              <a:rect l="l" t="t" r="r" b="b"/>
              <a:pathLst>
                <a:path w="817245" h="817245">
                  <a:moveTo>
                    <a:pt x="0" y="408431"/>
                  </a:moveTo>
                  <a:lnTo>
                    <a:pt x="2748" y="360803"/>
                  </a:lnTo>
                  <a:lnTo>
                    <a:pt x="10787" y="314788"/>
                  </a:lnTo>
                  <a:lnTo>
                    <a:pt x="23813" y="270692"/>
                  </a:lnTo>
                  <a:lnTo>
                    <a:pt x="41516" y="228822"/>
                  </a:lnTo>
                  <a:lnTo>
                    <a:pt x="63592" y="189484"/>
                  </a:lnTo>
                  <a:lnTo>
                    <a:pt x="89733" y="152986"/>
                  </a:lnTo>
                  <a:lnTo>
                    <a:pt x="119633" y="119634"/>
                  </a:lnTo>
                  <a:lnTo>
                    <a:pt x="152986" y="89733"/>
                  </a:lnTo>
                  <a:lnTo>
                    <a:pt x="189484" y="63592"/>
                  </a:lnTo>
                  <a:lnTo>
                    <a:pt x="228822" y="41516"/>
                  </a:lnTo>
                  <a:lnTo>
                    <a:pt x="270692" y="23813"/>
                  </a:lnTo>
                  <a:lnTo>
                    <a:pt x="314788" y="10787"/>
                  </a:lnTo>
                  <a:lnTo>
                    <a:pt x="360803" y="2748"/>
                  </a:lnTo>
                  <a:lnTo>
                    <a:pt x="408432" y="0"/>
                  </a:lnTo>
                  <a:lnTo>
                    <a:pt x="456060" y="2748"/>
                  </a:lnTo>
                  <a:lnTo>
                    <a:pt x="502075" y="10787"/>
                  </a:lnTo>
                  <a:lnTo>
                    <a:pt x="546171" y="23813"/>
                  </a:lnTo>
                  <a:lnTo>
                    <a:pt x="588041" y="41516"/>
                  </a:lnTo>
                  <a:lnTo>
                    <a:pt x="627379" y="63592"/>
                  </a:lnTo>
                  <a:lnTo>
                    <a:pt x="663877" y="89733"/>
                  </a:lnTo>
                  <a:lnTo>
                    <a:pt x="697230" y="119634"/>
                  </a:lnTo>
                  <a:lnTo>
                    <a:pt x="727130" y="152986"/>
                  </a:lnTo>
                  <a:lnTo>
                    <a:pt x="753271" y="189484"/>
                  </a:lnTo>
                  <a:lnTo>
                    <a:pt x="775347" y="228822"/>
                  </a:lnTo>
                  <a:lnTo>
                    <a:pt x="793050" y="270692"/>
                  </a:lnTo>
                  <a:lnTo>
                    <a:pt x="806076" y="314788"/>
                  </a:lnTo>
                  <a:lnTo>
                    <a:pt x="814115" y="360803"/>
                  </a:lnTo>
                  <a:lnTo>
                    <a:pt x="816864" y="408431"/>
                  </a:lnTo>
                  <a:lnTo>
                    <a:pt x="814115" y="456060"/>
                  </a:lnTo>
                  <a:lnTo>
                    <a:pt x="806076" y="502075"/>
                  </a:lnTo>
                  <a:lnTo>
                    <a:pt x="793050" y="546171"/>
                  </a:lnTo>
                  <a:lnTo>
                    <a:pt x="775347" y="588041"/>
                  </a:lnTo>
                  <a:lnTo>
                    <a:pt x="753271" y="627379"/>
                  </a:lnTo>
                  <a:lnTo>
                    <a:pt x="727130" y="663877"/>
                  </a:lnTo>
                  <a:lnTo>
                    <a:pt x="697230" y="697230"/>
                  </a:lnTo>
                  <a:lnTo>
                    <a:pt x="663877" y="727130"/>
                  </a:lnTo>
                  <a:lnTo>
                    <a:pt x="627379" y="753271"/>
                  </a:lnTo>
                  <a:lnTo>
                    <a:pt x="588041" y="775347"/>
                  </a:lnTo>
                  <a:lnTo>
                    <a:pt x="546171" y="793050"/>
                  </a:lnTo>
                  <a:lnTo>
                    <a:pt x="502075" y="806076"/>
                  </a:lnTo>
                  <a:lnTo>
                    <a:pt x="456060" y="814115"/>
                  </a:lnTo>
                  <a:lnTo>
                    <a:pt x="408432" y="816864"/>
                  </a:lnTo>
                  <a:lnTo>
                    <a:pt x="360803" y="814115"/>
                  </a:lnTo>
                  <a:lnTo>
                    <a:pt x="314788" y="806076"/>
                  </a:lnTo>
                  <a:lnTo>
                    <a:pt x="270692" y="793050"/>
                  </a:lnTo>
                  <a:lnTo>
                    <a:pt x="228822" y="775347"/>
                  </a:lnTo>
                  <a:lnTo>
                    <a:pt x="189484" y="753271"/>
                  </a:lnTo>
                  <a:lnTo>
                    <a:pt x="152986" y="727130"/>
                  </a:lnTo>
                  <a:lnTo>
                    <a:pt x="119634" y="697230"/>
                  </a:lnTo>
                  <a:lnTo>
                    <a:pt x="89733" y="663877"/>
                  </a:lnTo>
                  <a:lnTo>
                    <a:pt x="63592" y="627379"/>
                  </a:lnTo>
                  <a:lnTo>
                    <a:pt x="41516" y="588041"/>
                  </a:lnTo>
                  <a:lnTo>
                    <a:pt x="23813" y="546171"/>
                  </a:lnTo>
                  <a:lnTo>
                    <a:pt x="10787" y="502075"/>
                  </a:lnTo>
                  <a:lnTo>
                    <a:pt x="2748" y="456060"/>
                  </a:lnTo>
                  <a:lnTo>
                    <a:pt x="0" y="408431"/>
                  </a:lnTo>
                  <a:close/>
                </a:path>
              </a:pathLst>
            </a:custGeom>
            <a:ln w="12700">
              <a:solidFill>
                <a:srgbClr val="099DD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4613148" y="4664963"/>
              <a:ext cx="1891664" cy="710565"/>
            </a:xfrm>
            <a:custGeom>
              <a:avLst/>
              <a:gdLst/>
              <a:ahLst/>
              <a:cxnLst/>
              <a:rect l="l" t="t" r="r" b="b"/>
              <a:pathLst>
                <a:path w="1891665" h="710564">
                  <a:moveTo>
                    <a:pt x="1891283" y="0"/>
                  </a:moveTo>
                  <a:lnTo>
                    <a:pt x="0" y="0"/>
                  </a:lnTo>
                  <a:lnTo>
                    <a:pt x="0" y="710184"/>
                  </a:lnTo>
                  <a:lnTo>
                    <a:pt x="1891283" y="710184"/>
                  </a:lnTo>
                  <a:lnTo>
                    <a:pt x="1891283" y="0"/>
                  </a:lnTo>
                  <a:close/>
                </a:path>
              </a:pathLst>
            </a:custGeom>
            <a:solidFill>
              <a:srgbClr val="099DD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4613148" y="4664963"/>
              <a:ext cx="1891664" cy="710565"/>
            </a:xfrm>
            <a:custGeom>
              <a:avLst/>
              <a:gdLst/>
              <a:ahLst/>
              <a:cxnLst/>
              <a:rect l="l" t="t" r="r" b="b"/>
              <a:pathLst>
                <a:path w="1891665" h="710564">
                  <a:moveTo>
                    <a:pt x="0" y="710184"/>
                  </a:moveTo>
                  <a:lnTo>
                    <a:pt x="1891283" y="710184"/>
                  </a:lnTo>
                  <a:lnTo>
                    <a:pt x="1891283" y="0"/>
                  </a:lnTo>
                  <a:lnTo>
                    <a:pt x="0" y="0"/>
                  </a:lnTo>
                  <a:lnTo>
                    <a:pt x="0" y="710184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 descr=""/>
          <p:cNvSpPr txBox="1"/>
          <p:nvPr/>
        </p:nvSpPr>
        <p:spPr>
          <a:xfrm>
            <a:off x="5119242" y="1727707"/>
            <a:ext cx="6297930" cy="34283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73025">
              <a:lnSpc>
                <a:spcPts val="2305"/>
              </a:lnSpc>
              <a:spcBef>
                <a:spcPts val="105"/>
              </a:spcBef>
            </a:pP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MAPS</a:t>
            </a:r>
            <a:r>
              <a:rPr dirty="0" sz="20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Fundamentals:</a:t>
            </a:r>
            <a:r>
              <a:rPr dirty="0" sz="20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9</a:t>
            </a:r>
            <a:r>
              <a:rPr dirty="0" sz="20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modules</a:t>
            </a:r>
            <a:r>
              <a:rPr dirty="0" sz="20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on</a:t>
            </a:r>
            <a:r>
              <a:rPr dirty="0" sz="20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all</a:t>
            </a:r>
            <a:r>
              <a:rPr dirty="0" sz="20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the</a:t>
            </a:r>
            <a:r>
              <a:rPr dirty="0" sz="20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essentials</a:t>
            </a:r>
            <a:r>
              <a:rPr dirty="0" sz="2000" spc="-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25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endParaRPr sz="2000">
              <a:latin typeface="Calibri"/>
              <a:cs typeface="Calibri"/>
            </a:endParaRPr>
          </a:p>
          <a:p>
            <a:pPr marL="73025">
              <a:lnSpc>
                <a:spcPts val="2305"/>
              </a:lnSpc>
            </a:pP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MAPS</a:t>
            </a:r>
            <a:r>
              <a:rPr dirty="0" sz="20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(including</a:t>
            </a:r>
            <a:r>
              <a:rPr dirty="0" sz="20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MAPS</a:t>
            </a:r>
            <a:r>
              <a:rPr dirty="0" sz="20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E-</a:t>
            </a:r>
            <a:r>
              <a:rPr dirty="0" sz="2000" spc="-20">
                <a:solidFill>
                  <a:srgbClr val="FFFFFF"/>
                </a:solidFill>
                <a:latin typeface="Calibri"/>
                <a:cs typeface="Calibri"/>
              </a:rPr>
              <a:t>PROC)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000">
              <a:latin typeface="Calibri"/>
              <a:cs typeface="Calibri"/>
            </a:endParaRPr>
          </a:p>
          <a:p>
            <a:pPr marL="421640">
              <a:lnSpc>
                <a:spcPct val="100000"/>
              </a:lnSpc>
              <a:spcBef>
                <a:spcPts val="1535"/>
              </a:spcBef>
            </a:pP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MAPS</a:t>
            </a:r>
            <a:r>
              <a:rPr dirty="0" sz="20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for</a:t>
            </a:r>
            <a:r>
              <a:rPr dirty="0" sz="20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Assessors:</a:t>
            </a:r>
            <a:r>
              <a:rPr dirty="0" sz="20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r>
              <a:rPr dirty="0" sz="20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modules</a:t>
            </a:r>
            <a:r>
              <a:rPr dirty="0" sz="20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for</a:t>
            </a:r>
            <a:r>
              <a:rPr dirty="0" sz="20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assessors</a:t>
            </a:r>
            <a:endParaRPr sz="2000">
              <a:latin typeface="Calibri"/>
              <a:cs typeface="Calibri"/>
            </a:endParaRPr>
          </a:p>
          <a:p>
            <a:pPr marL="12700" marR="5080" indent="434975">
              <a:lnSpc>
                <a:spcPct val="326800"/>
              </a:lnSpc>
              <a:spcBef>
                <a:spcPts val="115"/>
              </a:spcBef>
            </a:pP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MAPS</a:t>
            </a:r>
            <a:r>
              <a:rPr dirty="0" sz="20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Certification:</a:t>
            </a:r>
            <a:r>
              <a:rPr dirty="0" sz="20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Online</a:t>
            </a:r>
            <a:r>
              <a:rPr dirty="0" sz="20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exam</a:t>
            </a:r>
            <a:r>
              <a:rPr dirty="0" sz="20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available</a:t>
            </a:r>
            <a:r>
              <a:rPr dirty="0" sz="20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on</a:t>
            </a:r>
            <a:r>
              <a:rPr dirty="0" sz="20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application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See</a:t>
            </a:r>
            <a:r>
              <a:rPr dirty="0" sz="2000" spc="-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more:</a:t>
            </a:r>
            <a:endParaRPr sz="2000">
              <a:latin typeface="Calibri"/>
              <a:cs typeface="Calibri"/>
            </a:endParaRPr>
          </a:p>
        </p:txBody>
      </p:sp>
      <p:grpSp>
        <p:nvGrpSpPr>
          <p:cNvPr id="21" name="object 21" descr=""/>
          <p:cNvGrpSpPr/>
          <p:nvPr/>
        </p:nvGrpSpPr>
        <p:grpSpPr>
          <a:xfrm>
            <a:off x="4257802" y="4477889"/>
            <a:ext cx="5035550" cy="1939289"/>
            <a:chOff x="4257802" y="4477889"/>
            <a:chExt cx="5035550" cy="1939289"/>
          </a:xfrm>
        </p:grpSpPr>
        <p:sp>
          <p:nvSpPr>
            <p:cNvPr id="22" name="object 22" descr=""/>
            <p:cNvSpPr/>
            <p:nvPr/>
          </p:nvSpPr>
          <p:spPr>
            <a:xfrm>
              <a:off x="4264152" y="4596383"/>
              <a:ext cx="817244" cy="817244"/>
            </a:xfrm>
            <a:custGeom>
              <a:avLst/>
              <a:gdLst/>
              <a:ahLst/>
              <a:cxnLst/>
              <a:rect l="l" t="t" r="r" b="b"/>
              <a:pathLst>
                <a:path w="817245" h="817245">
                  <a:moveTo>
                    <a:pt x="408432" y="0"/>
                  </a:moveTo>
                  <a:lnTo>
                    <a:pt x="360803" y="2748"/>
                  </a:lnTo>
                  <a:lnTo>
                    <a:pt x="314788" y="10787"/>
                  </a:lnTo>
                  <a:lnTo>
                    <a:pt x="270692" y="23813"/>
                  </a:lnTo>
                  <a:lnTo>
                    <a:pt x="228822" y="41516"/>
                  </a:lnTo>
                  <a:lnTo>
                    <a:pt x="189484" y="63592"/>
                  </a:lnTo>
                  <a:lnTo>
                    <a:pt x="152986" y="89733"/>
                  </a:lnTo>
                  <a:lnTo>
                    <a:pt x="119633" y="119634"/>
                  </a:lnTo>
                  <a:lnTo>
                    <a:pt x="89733" y="152986"/>
                  </a:lnTo>
                  <a:lnTo>
                    <a:pt x="63592" y="189484"/>
                  </a:lnTo>
                  <a:lnTo>
                    <a:pt x="41516" y="228822"/>
                  </a:lnTo>
                  <a:lnTo>
                    <a:pt x="23813" y="270692"/>
                  </a:lnTo>
                  <a:lnTo>
                    <a:pt x="10787" y="314788"/>
                  </a:lnTo>
                  <a:lnTo>
                    <a:pt x="2748" y="360803"/>
                  </a:lnTo>
                  <a:lnTo>
                    <a:pt x="0" y="408432"/>
                  </a:lnTo>
                  <a:lnTo>
                    <a:pt x="2748" y="456060"/>
                  </a:lnTo>
                  <a:lnTo>
                    <a:pt x="10787" y="502075"/>
                  </a:lnTo>
                  <a:lnTo>
                    <a:pt x="23813" y="546171"/>
                  </a:lnTo>
                  <a:lnTo>
                    <a:pt x="41516" y="588041"/>
                  </a:lnTo>
                  <a:lnTo>
                    <a:pt x="63592" y="627379"/>
                  </a:lnTo>
                  <a:lnTo>
                    <a:pt x="89733" y="663877"/>
                  </a:lnTo>
                  <a:lnTo>
                    <a:pt x="119634" y="697230"/>
                  </a:lnTo>
                  <a:lnTo>
                    <a:pt x="152986" y="727130"/>
                  </a:lnTo>
                  <a:lnTo>
                    <a:pt x="189484" y="753271"/>
                  </a:lnTo>
                  <a:lnTo>
                    <a:pt x="228822" y="775347"/>
                  </a:lnTo>
                  <a:lnTo>
                    <a:pt x="270692" y="793050"/>
                  </a:lnTo>
                  <a:lnTo>
                    <a:pt x="314788" y="806076"/>
                  </a:lnTo>
                  <a:lnTo>
                    <a:pt x="360803" y="814115"/>
                  </a:lnTo>
                  <a:lnTo>
                    <a:pt x="408432" y="816864"/>
                  </a:lnTo>
                  <a:lnTo>
                    <a:pt x="456060" y="814115"/>
                  </a:lnTo>
                  <a:lnTo>
                    <a:pt x="502075" y="806076"/>
                  </a:lnTo>
                  <a:lnTo>
                    <a:pt x="546171" y="793050"/>
                  </a:lnTo>
                  <a:lnTo>
                    <a:pt x="588041" y="775347"/>
                  </a:lnTo>
                  <a:lnTo>
                    <a:pt x="627379" y="753271"/>
                  </a:lnTo>
                  <a:lnTo>
                    <a:pt x="663877" y="727130"/>
                  </a:lnTo>
                  <a:lnTo>
                    <a:pt x="697230" y="697230"/>
                  </a:lnTo>
                  <a:lnTo>
                    <a:pt x="727130" y="663877"/>
                  </a:lnTo>
                  <a:lnTo>
                    <a:pt x="753271" y="627379"/>
                  </a:lnTo>
                  <a:lnTo>
                    <a:pt x="775347" y="588041"/>
                  </a:lnTo>
                  <a:lnTo>
                    <a:pt x="793050" y="546171"/>
                  </a:lnTo>
                  <a:lnTo>
                    <a:pt x="806076" y="502075"/>
                  </a:lnTo>
                  <a:lnTo>
                    <a:pt x="814115" y="456060"/>
                  </a:lnTo>
                  <a:lnTo>
                    <a:pt x="816863" y="408432"/>
                  </a:lnTo>
                  <a:lnTo>
                    <a:pt x="814115" y="360803"/>
                  </a:lnTo>
                  <a:lnTo>
                    <a:pt x="806076" y="314788"/>
                  </a:lnTo>
                  <a:lnTo>
                    <a:pt x="793050" y="270692"/>
                  </a:lnTo>
                  <a:lnTo>
                    <a:pt x="775347" y="228822"/>
                  </a:lnTo>
                  <a:lnTo>
                    <a:pt x="753271" y="189484"/>
                  </a:lnTo>
                  <a:lnTo>
                    <a:pt x="727130" y="152986"/>
                  </a:lnTo>
                  <a:lnTo>
                    <a:pt x="697230" y="119634"/>
                  </a:lnTo>
                  <a:lnTo>
                    <a:pt x="663877" y="89733"/>
                  </a:lnTo>
                  <a:lnTo>
                    <a:pt x="627379" y="63592"/>
                  </a:lnTo>
                  <a:lnTo>
                    <a:pt x="588041" y="41516"/>
                  </a:lnTo>
                  <a:lnTo>
                    <a:pt x="546171" y="23813"/>
                  </a:lnTo>
                  <a:lnTo>
                    <a:pt x="502075" y="10787"/>
                  </a:lnTo>
                  <a:lnTo>
                    <a:pt x="456060" y="2748"/>
                  </a:lnTo>
                  <a:lnTo>
                    <a:pt x="4084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4264152" y="4596383"/>
              <a:ext cx="817244" cy="817244"/>
            </a:xfrm>
            <a:custGeom>
              <a:avLst/>
              <a:gdLst/>
              <a:ahLst/>
              <a:cxnLst/>
              <a:rect l="l" t="t" r="r" b="b"/>
              <a:pathLst>
                <a:path w="817245" h="817245">
                  <a:moveTo>
                    <a:pt x="0" y="408432"/>
                  </a:moveTo>
                  <a:lnTo>
                    <a:pt x="2748" y="360803"/>
                  </a:lnTo>
                  <a:lnTo>
                    <a:pt x="10787" y="314788"/>
                  </a:lnTo>
                  <a:lnTo>
                    <a:pt x="23813" y="270692"/>
                  </a:lnTo>
                  <a:lnTo>
                    <a:pt x="41516" y="228822"/>
                  </a:lnTo>
                  <a:lnTo>
                    <a:pt x="63592" y="189484"/>
                  </a:lnTo>
                  <a:lnTo>
                    <a:pt x="89733" y="152986"/>
                  </a:lnTo>
                  <a:lnTo>
                    <a:pt x="119633" y="119634"/>
                  </a:lnTo>
                  <a:lnTo>
                    <a:pt x="152986" y="89733"/>
                  </a:lnTo>
                  <a:lnTo>
                    <a:pt x="189484" y="63592"/>
                  </a:lnTo>
                  <a:lnTo>
                    <a:pt x="228822" y="41516"/>
                  </a:lnTo>
                  <a:lnTo>
                    <a:pt x="270692" y="23813"/>
                  </a:lnTo>
                  <a:lnTo>
                    <a:pt x="314788" y="10787"/>
                  </a:lnTo>
                  <a:lnTo>
                    <a:pt x="360803" y="2748"/>
                  </a:lnTo>
                  <a:lnTo>
                    <a:pt x="408432" y="0"/>
                  </a:lnTo>
                  <a:lnTo>
                    <a:pt x="456060" y="2748"/>
                  </a:lnTo>
                  <a:lnTo>
                    <a:pt x="502075" y="10787"/>
                  </a:lnTo>
                  <a:lnTo>
                    <a:pt x="546171" y="23813"/>
                  </a:lnTo>
                  <a:lnTo>
                    <a:pt x="588041" y="41516"/>
                  </a:lnTo>
                  <a:lnTo>
                    <a:pt x="627379" y="63592"/>
                  </a:lnTo>
                  <a:lnTo>
                    <a:pt x="663877" y="89733"/>
                  </a:lnTo>
                  <a:lnTo>
                    <a:pt x="697230" y="119634"/>
                  </a:lnTo>
                  <a:lnTo>
                    <a:pt x="727130" y="152986"/>
                  </a:lnTo>
                  <a:lnTo>
                    <a:pt x="753271" y="189484"/>
                  </a:lnTo>
                  <a:lnTo>
                    <a:pt x="775347" y="228822"/>
                  </a:lnTo>
                  <a:lnTo>
                    <a:pt x="793050" y="270692"/>
                  </a:lnTo>
                  <a:lnTo>
                    <a:pt x="806076" y="314788"/>
                  </a:lnTo>
                  <a:lnTo>
                    <a:pt x="814115" y="360803"/>
                  </a:lnTo>
                  <a:lnTo>
                    <a:pt x="816863" y="408432"/>
                  </a:lnTo>
                  <a:lnTo>
                    <a:pt x="814115" y="456060"/>
                  </a:lnTo>
                  <a:lnTo>
                    <a:pt x="806076" y="502075"/>
                  </a:lnTo>
                  <a:lnTo>
                    <a:pt x="793050" y="546171"/>
                  </a:lnTo>
                  <a:lnTo>
                    <a:pt x="775347" y="588041"/>
                  </a:lnTo>
                  <a:lnTo>
                    <a:pt x="753271" y="627379"/>
                  </a:lnTo>
                  <a:lnTo>
                    <a:pt x="727130" y="663877"/>
                  </a:lnTo>
                  <a:lnTo>
                    <a:pt x="697230" y="697230"/>
                  </a:lnTo>
                  <a:lnTo>
                    <a:pt x="663877" y="727130"/>
                  </a:lnTo>
                  <a:lnTo>
                    <a:pt x="627379" y="753271"/>
                  </a:lnTo>
                  <a:lnTo>
                    <a:pt x="588041" y="775347"/>
                  </a:lnTo>
                  <a:lnTo>
                    <a:pt x="546171" y="793050"/>
                  </a:lnTo>
                  <a:lnTo>
                    <a:pt x="502075" y="806076"/>
                  </a:lnTo>
                  <a:lnTo>
                    <a:pt x="456060" y="814115"/>
                  </a:lnTo>
                  <a:lnTo>
                    <a:pt x="408432" y="816864"/>
                  </a:lnTo>
                  <a:lnTo>
                    <a:pt x="360803" y="814115"/>
                  </a:lnTo>
                  <a:lnTo>
                    <a:pt x="314788" y="806076"/>
                  </a:lnTo>
                  <a:lnTo>
                    <a:pt x="270692" y="793050"/>
                  </a:lnTo>
                  <a:lnTo>
                    <a:pt x="228822" y="775347"/>
                  </a:lnTo>
                  <a:lnTo>
                    <a:pt x="189484" y="753271"/>
                  </a:lnTo>
                  <a:lnTo>
                    <a:pt x="152986" y="727130"/>
                  </a:lnTo>
                  <a:lnTo>
                    <a:pt x="119634" y="697230"/>
                  </a:lnTo>
                  <a:lnTo>
                    <a:pt x="89733" y="663877"/>
                  </a:lnTo>
                  <a:lnTo>
                    <a:pt x="63592" y="627379"/>
                  </a:lnTo>
                  <a:lnTo>
                    <a:pt x="41516" y="588041"/>
                  </a:lnTo>
                  <a:lnTo>
                    <a:pt x="23813" y="546171"/>
                  </a:lnTo>
                  <a:lnTo>
                    <a:pt x="10787" y="502075"/>
                  </a:lnTo>
                  <a:lnTo>
                    <a:pt x="2748" y="456060"/>
                  </a:lnTo>
                  <a:lnTo>
                    <a:pt x="0" y="408432"/>
                  </a:lnTo>
                  <a:close/>
                </a:path>
              </a:pathLst>
            </a:custGeom>
            <a:ln w="12700">
              <a:solidFill>
                <a:srgbClr val="099DD6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4" name="object 2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352239" y="4477889"/>
              <a:ext cx="1940649" cy="1939296"/>
            </a:xfrm>
            <a:prstGeom prst="rect">
              <a:avLst/>
            </a:prstGeom>
          </p:spPr>
        </p:pic>
      </p:grpSp>
      <p:sp>
        <p:nvSpPr>
          <p:cNvPr id="25" name="object 25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045"/>
              </a:lnSpc>
            </a:pPr>
            <a:r>
              <a:rPr dirty="0"/>
              <a:t>For</a:t>
            </a:r>
            <a:r>
              <a:rPr dirty="0" spc="-15"/>
              <a:t> </a:t>
            </a:r>
            <a:r>
              <a:rPr dirty="0" spc="-10"/>
              <a:t>Official</a:t>
            </a:r>
            <a:r>
              <a:rPr dirty="0" spc="-1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/>
              <a:t>-</a:t>
            </a:r>
            <a:r>
              <a:rPr dirty="0" spc="-15"/>
              <a:t> </a:t>
            </a:r>
            <a:r>
              <a:rPr dirty="0"/>
              <a:t>À</a:t>
            </a:r>
            <a:r>
              <a:rPr dirty="0" spc="-10"/>
              <a:t> </a:t>
            </a:r>
            <a:r>
              <a:rPr dirty="0"/>
              <a:t>usage</a:t>
            </a:r>
            <a:r>
              <a:rPr dirty="0" spc="-15"/>
              <a:t> </a:t>
            </a:r>
            <a:r>
              <a:rPr dirty="0" spc="-10"/>
              <a:t>officiel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64691" y="0"/>
            <a:ext cx="399288" cy="6857997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015108" y="3076448"/>
            <a:ext cx="5452745" cy="227012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u="sng" sz="3200" spc="-10">
                <a:solidFill>
                  <a:srgbClr val="0076B0"/>
                </a:solidFill>
                <a:uFill>
                  <a:solidFill>
                    <a:srgbClr val="0076B0"/>
                  </a:solidFill>
                </a:uFill>
                <a:hlinkClick r:id="rId3"/>
              </a:rPr>
              <a:t>www.mapsinitiative.org</a:t>
            </a:r>
            <a:endParaRPr sz="3200"/>
          </a:p>
          <a:p>
            <a:pPr marL="12700" marR="5080">
              <a:lnSpc>
                <a:spcPct val="180000"/>
              </a:lnSpc>
            </a:pPr>
            <a:r>
              <a:rPr dirty="0" sz="3200" spc="-10">
                <a:hlinkClick r:id="rId4"/>
              </a:rPr>
              <a:t>contact@mapsinitiative.org</a:t>
            </a:r>
            <a:r>
              <a:rPr dirty="0" sz="3200" spc="-10"/>
              <a:t> </a:t>
            </a:r>
            <a:r>
              <a:rPr dirty="0" sz="3200" spc="-20"/>
              <a:t>MAPS</a:t>
            </a:r>
            <a:r>
              <a:rPr dirty="0" sz="3200" spc="-185"/>
              <a:t> </a:t>
            </a:r>
            <a:r>
              <a:rPr dirty="0" sz="3200" spc="40"/>
              <a:t>Secretariat</a:t>
            </a:r>
            <a:endParaRPr sz="3200"/>
          </a:p>
        </p:txBody>
      </p:sp>
      <p:pic>
        <p:nvPicPr>
          <p:cNvPr id="4" name="object 4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598675" y="4928615"/>
            <a:ext cx="336804" cy="338328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045"/>
              </a:lnSpc>
            </a:pPr>
            <a:r>
              <a:rPr dirty="0"/>
              <a:t>For</a:t>
            </a:r>
            <a:r>
              <a:rPr dirty="0" spc="-15"/>
              <a:t> </a:t>
            </a:r>
            <a:r>
              <a:rPr dirty="0" spc="-10"/>
              <a:t>Official</a:t>
            </a:r>
            <a:r>
              <a:rPr dirty="0" spc="-1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/>
              <a:t>-</a:t>
            </a:r>
            <a:r>
              <a:rPr dirty="0" spc="-15"/>
              <a:t> </a:t>
            </a:r>
            <a:r>
              <a:rPr dirty="0"/>
              <a:t>À</a:t>
            </a:r>
            <a:r>
              <a:rPr dirty="0" spc="-10"/>
              <a:t> </a:t>
            </a:r>
            <a:r>
              <a:rPr dirty="0"/>
              <a:t>usage</a:t>
            </a:r>
            <a:r>
              <a:rPr dirty="0" spc="-15"/>
              <a:t> </a:t>
            </a:r>
            <a:r>
              <a:rPr dirty="0" spc="-10"/>
              <a:t>officiel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623392"/>
            <a:ext cx="6163310" cy="69723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pc="-30"/>
              <a:t>MAPS:</a:t>
            </a:r>
            <a:r>
              <a:rPr dirty="0" spc="-80"/>
              <a:t> </a:t>
            </a:r>
            <a:r>
              <a:rPr dirty="0"/>
              <a:t>Uptake</a:t>
            </a:r>
            <a:r>
              <a:rPr dirty="0" spc="-90"/>
              <a:t> </a:t>
            </a:r>
            <a:r>
              <a:rPr dirty="0"/>
              <a:t>in</a:t>
            </a:r>
            <a:r>
              <a:rPr dirty="0" spc="-60"/>
              <a:t> </a:t>
            </a:r>
            <a:r>
              <a:rPr dirty="0" spc="-10"/>
              <a:t>Africa</a:t>
            </a:r>
          </a:p>
        </p:txBody>
      </p:sp>
      <p:grpSp>
        <p:nvGrpSpPr>
          <p:cNvPr id="3" name="object 3" descr=""/>
          <p:cNvGrpSpPr/>
          <p:nvPr/>
        </p:nvGrpSpPr>
        <p:grpSpPr>
          <a:xfrm>
            <a:off x="612648" y="1580451"/>
            <a:ext cx="5201920" cy="4098925"/>
            <a:chOff x="612648" y="1580451"/>
            <a:chExt cx="5201920" cy="4098925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660536" y="1580451"/>
              <a:ext cx="4147427" cy="4098417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12648" y="5282184"/>
              <a:ext cx="2807207" cy="310896"/>
            </a:xfrm>
            <a:prstGeom prst="rect">
              <a:avLst/>
            </a:prstGeom>
          </p:spPr>
        </p:pic>
        <p:sp>
          <p:nvSpPr>
            <p:cNvPr id="6" name="object 6" descr=""/>
            <p:cNvSpPr/>
            <p:nvPr/>
          </p:nvSpPr>
          <p:spPr>
            <a:xfrm>
              <a:off x="1597151" y="2593847"/>
              <a:ext cx="4211320" cy="2301240"/>
            </a:xfrm>
            <a:custGeom>
              <a:avLst/>
              <a:gdLst/>
              <a:ahLst/>
              <a:cxnLst/>
              <a:rect l="l" t="t" r="r" b="b"/>
              <a:pathLst>
                <a:path w="4211320" h="2301240">
                  <a:moveTo>
                    <a:pt x="0" y="156210"/>
                  </a:moveTo>
                  <a:lnTo>
                    <a:pt x="8199" y="106850"/>
                  </a:lnTo>
                  <a:lnTo>
                    <a:pt x="31028" y="63971"/>
                  </a:lnTo>
                  <a:lnTo>
                    <a:pt x="65836" y="30150"/>
                  </a:lnTo>
                  <a:lnTo>
                    <a:pt x="109971" y="7967"/>
                  </a:lnTo>
                  <a:lnTo>
                    <a:pt x="160781" y="0"/>
                  </a:lnTo>
                  <a:lnTo>
                    <a:pt x="211592" y="7967"/>
                  </a:lnTo>
                  <a:lnTo>
                    <a:pt x="255727" y="30150"/>
                  </a:lnTo>
                  <a:lnTo>
                    <a:pt x="290535" y="63971"/>
                  </a:lnTo>
                  <a:lnTo>
                    <a:pt x="313364" y="106850"/>
                  </a:lnTo>
                  <a:lnTo>
                    <a:pt x="321564" y="156210"/>
                  </a:lnTo>
                  <a:lnTo>
                    <a:pt x="313364" y="205569"/>
                  </a:lnTo>
                  <a:lnTo>
                    <a:pt x="290535" y="248448"/>
                  </a:lnTo>
                  <a:lnTo>
                    <a:pt x="255727" y="282269"/>
                  </a:lnTo>
                  <a:lnTo>
                    <a:pt x="211592" y="304452"/>
                  </a:lnTo>
                  <a:lnTo>
                    <a:pt x="160781" y="312419"/>
                  </a:lnTo>
                  <a:lnTo>
                    <a:pt x="109971" y="304452"/>
                  </a:lnTo>
                  <a:lnTo>
                    <a:pt x="65836" y="282269"/>
                  </a:lnTo>
                  <a:lnTo>
                    <a:pt x="31028" y="248448"/>
                  </a:lnTo>
                  <a:lnTo>
                    <a:pt x="8199" y="205569"/>
                  </a:lnTo>
                  <a:lnTo>
                    <a:pt x="0" y="156210"/>
                  </a:lnTo>
                  <a:close/>
                </a:path>
                <a:path w="4211320" h="2301240">
                  <a:moveTo>
                    <a:pt x="3970020" y="2170176"/>
                  </a:moveTo>
                  <a:lnTo>
                    <a:pt x="3979473" y="2119157"/>
                  </a:lnTo>
                  <a:lnTo>
                    <a:pt x="4005262" y="2077497"/>
                  </a:lnTo>
                  <a:lnTo>
                    <a:pt x="4043529" y="2049410"/>
                  </a:lnTo>
                  <a:lnTo>
                    <a:pt x="4090416" y="2039112"/>
                  </a:lnTo>
                  <a:lnTo>
                    <a:pt x="4137302" y="2049410"/>
                  </a:lnTo>
                  <a:lnTo>
                    <a:pt x="4175569" y="2077497"/>
                  </a:lnTo>
                  <a:lnTo>
                    <a:pt x="4201358" y="2119157"/>
                  </a:lnTo>
                  <a:lnTo>
                    <a:pt x="4210812" y="2170176"/>
                  </a:lnTo>
                  <a:lnTo>
                    <a:pt x="4201358" y="2221194"/>
                  </a:lnTo>
                  <a:lnTo>
                    <a:pt x="4175569" y="2262854"/>
                  </a:lnTo>
                  <a:lnTo>
                    <a:pt x="4137302" y="2290941"/>
                  </a:lnTo>
                  <a:lnTo>
                    <a:pt x="4090416" y="2301240"/>
                  </a:lnTo>
                  <a:lnTo>
                    <a:pt x="4043529" y="2290941"/>
                  </a:lnTo>
                  <a:lnTo>
                    <a:pt x="4005262" y="2262854"/>
                  </a:lnTo>
                  <a:lnTo>
                    <a:pt x="3979473" y="2221194"/>
                  </a:lnTo>
                  <a:lnTo>
                    <a:pt x="3970020" y="2170176"/>
                  </a:lnTo>
                  <a:close/>
                </a:path>
              </a:pathLst>
            </a:custGeom>
            <a:ln w="12700">
              <a:solidFill>
                <a:srgbClr val="694911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 descr=""/>
          <p:cNvSpPr txBox="1"/>
          <p:nvPr/>
        </p:nvSpPr>
        <p:spPr>
          <a:xfrm>
            <a:off x="6251575" y="1737106"/>
            <a:ext cx="4906645" cy="385508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1300" indent="-228600">
              <a:lnSpc>
                <a:spcPts val="2650"/>
              </a:lnSpc>
              <a:spcBef>
                <a:spcPts val="105"/>
              </a:spcBef>
              <a:buFont typeface="Arial"/>
              <a:buChar char="•"/>
              <a:tabLst>
                <a:tab pos="241300" algn="l"/>
              </a:tabLst>
            </a:pPr>
            <a:r>
              <a:rPr dirty="0" sz="2600">
                <a:solidFill>
                  <a:srgbClr val="3B3B3B"/>
                </a:solidFill>
                <a:latin typeface="Calibri"/>
                <a:cs typeface="Calibri"/>
              </a:rPr>
              <a:t>Africa</a:t>
            </a:r>
            <a:r>
              <a:rPr dirty="0" sz="2600" spc="-50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600">
                <a:solidFill>
                  <a:srgbClr val="3B3B3B"/>
                </a:solidFill>
                <a:latin typeface="Calibri"/>
                <a:cs typeface="Calibri"/>
              </a:rPr>
              <a:t>accounts</a:t>
            </a:r>
            <a:r>
              <a:rPr dirty="0" sz="2600" spc="-55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600">
                <a:solidFill>
                  <a:srgbClr val="3B3B3B"/>
                </a:solidFill>
                <a:latin typeface="Calibri"/>
                <a:cs typeface="Calibri"/>
              </a:rPr>
              <a:t>for</a:t>
            </a:r>
            <a:r>
              <a:rPr dirty="0" sz="2600" spc="-30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600">
                <a:solidFill>
                  <a:srgbClr val="3B3B3B"/>
                </a:solidFill>
                <a:latin typeface="Calibri"/>
                <a:cs typeface="Calibri"/>
              </a:rPr>
              <a:t>roughly</a:t>
            </a:r>
            <a:r>
              <a:rPr dirty="0" sz="2600" spc="-75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600" b="1">
                <a:solidFill>
                  <a:srgbClr val="FF0000"/>
                </a:solidFill>
                <a:latin typeface="Calibri"/>
                <a:cs typeface="Calibri"/>
              </a:rPr>
              <a:t>half</a:t>
            </a:r>
            <a:r>
              <a:rPr dirty="0" sz="2600" spc="-30" b="1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dirty="0" sz="2600" spc="-25">
                <a:solidFill>
                  <a:srgbClr val="3B3B3B"/>
                </a:solidFill>
                <a:latin typeface="Calibri"/>
                <a:cs typeface="Calibri"/>
              </a:rPr>
              <a:t>of</a:t>
            </a:r>
            <a:endParaRPr sz="2600">
              <a:latin typeface="Calibri"/>
              <a:cs typeface="Calibri"/>
            </a:endParaRPr>
          </a:p>
          <a:p>
            <a:pPr marL="241300" marR="5080">
              <a:lnSpc>
                <a:spcPct val="70000"/>
              </a:lnSpc>
              <a:spcBef>
                <a:spcPts val="465"/>
              </a:spcBef>
            </a:pPr>
            <a:r>
              <a:rPr dirty="0" sz="2600">
                <a:solidFill>
                  <a:srgbClr val="3B3B3B"/>
                </a:solidFill>
                <a:latin typeface="Calibri"/>
                <a:cs typeface="Calibri"/>
              </a:rPr>
              <a:t>all</a:t>
            </a:r>
            <a:r>
              <a:rPr dirty="0" sz="2600" spc="-30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600">
                <a:solidFill>
                  <a:srgbClr val="3B3B3B"/>
                </a:solidFill>
                <a:latin typeface="Calibri"/>
                <a:cs typeface="Calibri"/>
              </a:rPr>
              <a:t>assessments</a:t>
            </a:r>
            <a:r>
              <a:rPr dirty="0" sz="2600" spc="-55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600">
                <a:solidFill>
                  <a:srgbClr val="3B3B3B"/>
                </a:solidFill>
                <a:latin typeface="Calibri"/>
                <a:cs typeface="Calibri"/>
              </a:rPr>
              <a:t>(planned,</a:t>
            </a:r>
            <a:r>
              <a:rPr dirty="0" sz="2600" spc="-50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600" spc="-10">
                <a:solidFill>
                  <a:srgbClr val="3B3B3B"/>
                </a:solidFill>
                <a:latin typeface="Calibri"/>
                <a:cs typeface="Calibri"/>
              </a:rPr>
              <a:t>ongoing, concluded)</a:t>
            </a:r>
            <a:endParaRPr sz="2600">
              <a:latin typeface="Calibri"/>
              <a:cs typeface="Calibri"/>
            </a:endParaRPr>
          </a:p>
          <a:p>
            <a:pPr marL="241300" marR="394335" indent="-228600">
              <a:lnSpc>
                <a:spcPct val="70000"/>
              </a:lnSpc>
              <a:spcBef>
                <a:spcPts val="1000"/>
              </a:spcBef>
              <a:buFont typeface="Arial"/>
              <a:buChar char="•"/>
              <a:tabLst>
                <a:tab pos="241300" algn="l"/>
              </a:tabLst>
            </a:pPr>
            <a:r>
              <a:rPr dirty="0" sz="2600">
                <a:solidFill>
                  <a:srgbClr val="3B3B3B"/>
                </a:solidFill>
                <a:latin typeface="Calibri"/>
                <a:cs typeface="Calibri"/>
              </a:rPr>
              <a:t>Application</a:t>
            </a:r>
            <a:r>
              <a:rPr dirty="0" sz="2600" spc="-40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600">
                <a:solidFill>
                  <a:srgbClr val="3B3B3B"/>
                </a:solidFill>
                <a:latin typeface="Calibri"/>
                <a:cs typeface="Calibri"/>
              </a:rPr>
              <a:t>of</a:t>
            </a:r>
            <a:r>
              <a:rPr dirty="0" sz="2600" spc="-15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600">
                <a:solidFill>
                  <a:srgbClr val="3B3B3B"/>
                </a:solidFill>
                <a:latin typeface="Calibri"/>
                <a:cs typeface="Calibri"/>
              </a:rPr>
              <a:t>MAPS</a:t>
            </a:r>
            <a:r>
              <a:rPr dirty="0" sz="2600" spc="-30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600">
                <a:solidFill>
                  <a:srgbClr val="3B3B3B"/>
                </a:solidFill>
                <a:latin typeface="Calibri"/>
                <a:cs typeface="Calibri"/>
              </a:rPr>
              <a:t>(MAIN</a:t>
            </a:r>
            <a:r>
              <a:rPr dirty="0" sz="2600" spc="-40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600" spc="-25">
                <a:solidFill>
                  <a:srgbClr val="3B3B3B"/>
                </a:solidFill>
                <a:latin typeface="Calibri"/>
                <a:cs typeface="Calibri"/>
              </a:rPr>
              <a:t>and </a:t>
            </a:r>
            <a:r>
              <a:rPr dirty="0" sz="2600" spc="-10">
                <a:solidFill>
                  <a:srgbClr val="3B3B3B"/>
                </a:solidFill>
                <a:latin typeface="Calibri"/>
                <a:cs typeface="Calibri"/>
              </a:rPr>
              <a:t>modules)</a:t>
            </a:r>
            <a:endParaRPr sz="2600">
              <a:latin typeface="Calibri"/>
              <a:cs typeface="Calibri"/>
            </a:endParaRPr>
          </a:p>
          <a:p>
            <a:pPr marL="241300" indent="-228600">
              <a:lnSpc>
                <a:spcPts val="2650"/>
              </a:lnSpc>
              <a:spcBef>
                <a:spcPts val="60"/>
              </a:spcBef>
              <a:buFont typeface="Arial"/>
              <a:buChar char="•"/>
              <a:tabLst>
                <a:tab pos="241300" algn="l"/>
              </a:tabLst>
            </a:pPr>
            <a:r>
              <a:rPr dirty="0" sz="2600">
                <a:solidFill>
                  <a:srgbClr val="3B3B3B"/>
                </a:solidFill>
                <a:latin typeface="Calibri"/>
                <a:cs typeface="Calibri"/>
              </a:rPr>
              <a:t>Joint</a:t>
            </a:r>
            <a:r>
              <a:rPr dirty="0" sz="2600" spc="-55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600">
                <a:solidFill>
                  <a:srgbClr val="3B3B3B"/>
                </a:solidFill>
                <a:latin typeface="Calibri"/>
                <a:cs typeface="Calibri"/>
              </a:rPr>
              <a:t>effort</a:t>
            </a:r>
            <a:r>
              <a:rPr dirty="0" sz="2600" spc="-55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600">
                <a:solidFill>
                  <a:srgbClr val="3B3B3B"/>
                </a:solidFill>
                <a:latin typeface="Calibri"/>
                <a:cs typeface="Calibri"/>
              </a:rPr>
              <a:t>by</a:t>
            </a:r>
            <a:r>
              <a:rPr dirty="0" sz="2600" spc="-50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600" spc="-10">
                <a:solidFill>
                  <a:srgbClr val="3B3B3B"/>
                </a:solidFill>
                <a:latin typeface="Calibri"/>
                <a:cs typeface="Calibri"/>
              </a:rPr>
              <a:t>international</a:t>
            </a:r>
            <a:endParaRPr sz="2600">
              <a:latin typeface="Calibri"/>
              <a:cs typeface="Calibri"/>
            </a:endParaRPr>
          </a:p>
          <a:p>
            <a:pPr marL="241300" marR="318770">
              <a:lnSpc>
                <a:spcPct val="70100"/>
              </a:lnSpc>
              <a:spcBef>
                <a:spcPts val="465"/>
              </a:spcBef>
            </a:pPr>
            <a:r>
              <a:rPr dirty="0" sz="2600">
                <a:solidFill>
                  <a:srgbClr val="3B3B3B"/>
                </a:solidFill>
                <a:latin typeface="Calibri"/>
                <a:cs typeface="Calibri"/>
              </a:rPr>
              <a:t>partners</a:t>
            </a:r>
            <a:r>
              <a:rPr dirty="0" sz="2600" spc="-75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600">
                <a:solidFill>
                  <a:srgbClr val="3B3B3B"/>
                </a:solidFill>
                <a:latin typeface="Calibri"/>
                <a:cs typeface="Calibri"/>
              </a:rPr>
              <a:t>(WB,</a:t>
            </a:r>
            <a:r>
              <a:rPr dirty="0" sz="2600" spc="-55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600">
                <a:solidFill>
                  <a:srgbClr val="3B3B3B"/>
                </a:solidFill>
                <a:latin typeface="Calibri"/>
                <a:cs typeface="Calibri"/>
              </a:rPr>
              <a:t>AfDB,</a:t>
            </a:r>
            <a:r>
              <a:rPr dirty="0" sz="2600" spc="-95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600">
                <a:solidFill>
                  <a:srgbClr val="3B3B3B"/>
                </a:solidFill>
                <a:latin typeface="Calibri"/>
                <a:cs typeface="Calibri"/>
              </a:rPr>
              <a:t>IsDB,</a:t>
            </a:r>
            <a:r>
              <a:rPr dirty="0" sz="2600" spc="-65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600" spc="-10">
                <a:solidFill>
                  <a:srgbClr val="3B3B3B"/>
                </a:solidFill>
                <a:latin typeface="Calibri"/>
                <a:cs typeface="Calibri"/>
              </a:rPr>
              <a:t>OECD, </a:t>
            </a:r>
            <a:r>
              <a:rPr dirty="0" sz="2600">
                <a:solidFill>
                  <a:srgbClr val="3B3B3B"/>
                </a:solidFill>
                <a:latin typeface="Calibri"/>
                <a:cs typeface="Calibri"/>
              </a:rPr>
              <a:t>bilateral</a:t>
            </a:r>
            <a:r>
              <a:rPr dirty="0" sz="2600" spc="-110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600" spc="-10">
                <a:solidFill>
                  <a:srgbClr val="3B3B3B"/>
                </a:solidFill>
                <a:latin typeface="Calibri"/>
                <a:cs typeface="Calibri"/>
              </a:rPr>
              <a:t>donors)</a:t>
            </a:r>
            <a:endParaRPr sz="2600">
              <a:latin typeface="Calibri"/>
              <a:cs typeface="Calibri"/>
            </a:endParaRPr>
          </a:p>
          <a:p>
            <a:pPr marL="241300" indent="-228600">
              <a:lnSpc>
                <a:spcPts val="2650"/>
              </a:lnSpc>
              <a:spcBef>
                <a:spcPts val="70"/>
              </a:spcBef>
              <a:buFont typeface="Arial"/>
              <a:buChar char="•"/>
              <a:tabLst>
                <a:tab pos="241300" algn="l"/>
              </a:tabLst>
            </a:pPr>
            <a:r>
              <a:rPr dirty="0" sz="2600">
                <a:solidFill>
                  <a:srgbClr val="3B3B3B"/>
                </a:solidFill>
                <a:latin typeface="Calibri"/>
                <a:cs typeface="Calibri"/>
              </a:rPr>
              <a:t>Still</a:t>
            </a:r>
            <a:r>
              <a:rPr dirty="0" sz="2600" spc="-15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600">
                <a:solidFill>
                  <a:srgbClr val="3B3B3B"/>
                </a:solidFill>
                <a:latin typeface="Calibri"/>
                <a:cs typeface="Calibri"/>
              </a:rPr>
              <a:t>ample</a:t>
            </a:r>
            <a:r>
              <a:rPr dirty="0" sz="2600" spc="-20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600">
                <a:solidFill>
                  <a:srgbClr val="3B3B3B"/>
                </a:solidFill>
                <a:latin typeface="Calibri"/>
                <a:cs typeface="Calibri"/>
              </a:rPr>
              <a:t>room</a:t>
            </a:r>
            <a:r>
              <a:rPr dirty="0" sz="2600" spc="-20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600">
                <a:solidFill>
                  <a:srgbClr val="3B3B3B"/>
                </a:solidFill>
                <a:latin typeface="Calibri"/>
                <a:cs typeface="Calibri"/>
              </a:rPr>
              <a:t>to</a:t>
            </a:r>
            <a:r>
              <a:rPr dirty="0" sz="2600" spc="-5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600">
                <a:solidFill>
                  <a:srgbClr val="3B3B3B"/>
                </a:solidFill>
                <a:latin typeface="Calibri"/>
                <a:cs typeface="Calibri"/>
              </a:rPr>
              <a:t>use</a:t>
            </a:r>
            <a:r>
              <a:rPr dirty="0" sz="2600" spc="-25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600">
                <a:solidFill>
                  <a:srgbClr val="3B3B3B"/>
                </a:solidFill>
                <a:latin typeface="Calibri"/>
                <a:cs typeface="Calibri"/>
              </a:rPr>
              <a:t>MAPS</a:t>
            </a:r>
            <a:r>
              <a:rPr dirty="0" sz="2600" spc="-25">
                <a:solidFill>
                  <a:srgbClr val="3B3B3B"/>
                </a:solidFill>
                <a:latin typeface="Calibri"/>
                <a:cs typeface="Calibri"/>
              </a:rPr>
              <a:t> to</a:t>
            </a:r>
            <a:endParaRPr sz="2600">
              <a:latin typeface="Calibri"/>
              <a:cs typeface="Calibri"/>
            </a:endParaRPr>
          </a:p>
          <a:p>
            <a:pPr marL="241300">
              <a:lnSpc>
                <a:spcPts val="2185"/>
              </a:lnSpc>
            </a:pPr>
            <a:r>
              <a:rPr dirty="0" sz="2600">
                <a:solidFill>
                  <a:srgbClr val="3B3B3B"/>
                </a:solidFill>
                <a:latin typeface="Calibri"/>
                <a:cs typeface="Calibri"/>
              </a:rPr>
              <a:t>diagnose</a:t>
            </a:r>
            <a:r>
              <a:rPr dirty="0" sz="2600" spc="-55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600">
                <a:solidFill>
                  <a:srgbClr val="3B3B3B"/>
                </a:solidFill>
                <a:latin typeface="Calibri"/>
                <a:cs typeface="Calibri"/>
              </a:rPr>
              <a:t>and</a:t>
            </a:r>
            <a:r>
              <a:rPr dirty="0" sz="2600" spc="-40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600">
                <a:solidFill>
                  <a:srgbClr val="3B3B3B"/>
                </a:solidFill>
                <a:latin typeface="Calibri"/>
                <a:cs typeface="Calibri"/>
              </a:rPr>
              <a:t>improve</a:t>
            </a:r>
            <a:r>
              <a:rPr dirty="0" sz="2600" spc="-50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600" spc="-10">
                <a:solidFill>
                  <a:srgbClr val="3B3B3B"/>
                </a:solidFill>
                <a:latin typeface="Calibri"/>
                <a:cs typeface="Calibri"/>
              </a:rPr>
              <a:t>public</a:t>
            </a:r>
            <a:endParaRPr sz="2600">
              <a:latin typeface="Calibri"/>
              <a:cs typeface="Calibri"/>
            </a:endParaRPr>
          </a:p>
          <a:p>
            <a:pPr marL="241300" marR="918210">
              <a:lnSpc>
                <a:spcPct val="70000"/>
              </a:lnSpc>
              <a:spcBef>
                <a:spcPts val="470"/>
              </a:spcBef>
            </a:pPr>
            <a:r>
              <a:rPr dirty="0" sz="2600">
                <a:solidFill>
                  <a:srgbClr val="3B3B3B"/>
                </a:solidFill>
                <a:latin typeface="Calibri"/>
                <a:cs typeface="Calibri"/>
              </a:rPr>
              <a:t>procurement</a:t>
            </a:r>
            <a:r>
              <a:rPr dirty="0" sz="2600" spc="-85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600" spc="-10">
                <a:solidFill>
                  <a:srgbClr val="3B3B3B"/>
                </a:solidFill>
                <a:latin typeface="Calibri"/>
                <a:cs typeface="Calibri"/>
              </a:rPr>
              <a:t>systems</a:t>
            </a:r>
            <a:r>
              <a:rPr dirty="0" sz="2600" spc="-95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600">
                <a:solidFill>
                  <a:srgbClr val="3B3B3B"/>
                </a:solidFill>
                <a:latin typeface="Calibri"/>
                <a:cs typeface="Calibri"/>
              </a:rPr>
              <a:t>in</a:t>
            </a:r>
            <a:r>
              <a:rPr dirty="0" sz="2600" spc="-55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600" spc="-25">
                <a:solidFill>
                  <a:srgbClr val="3B3B3B"/>
                </a:solidFill>
                <a:latin typeface="Calibri"/>
                <a:cs typeface="Calibri"/>
              </a:rPr>
              <a:t>the </a:t>
            </a:r>
            <a:r>
              <a:rPr dirty="0" sz="2600" spc="-10">
                <a:solidFill>
                  <a:srgbClr val="3B3B3B"/>
                </a:solidFill>
                <a:latin typeface="Calibri"/>
                <a:cs typeface="Calibri"/>
              </a:rPr>
              <a:t>continent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8" name="object 8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045"/>
              </a:lnSpc>
            </a:pPr>
            <a:r>
              <a:rPr dirty="0"/>
              <a:t>For</a:t>
            </a:r>
            <a:r>
              <a:rPr dirty="0" spc="-15"/>
              <a:t> </a:t>
            </a:r>
            <a:r>
              <a:rPr dirty="0" spc="-10"/>
              <a:t>Official</a:t>
            </a:r>
            <a:r>
              <a:rPr dirty="0" spc="-1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/>
              <a:t>-</a:t>
            </a:r>
            <a:r>
              <a:rPr dirty="0" spc="-15"/>
              <a:t> </a:t>
            </a:r>
            <a:r>
              <a:rPr dirty="0"/>
              <a:t>À</a:t>
            </a:r>
            <a:r>
              <a:rPr dirty="0" spc="-10"/>
              <a:t> </a:t>
            </a:r>
            <a:r>
              <a:rPr dirty="0"/>
              <a:t>usage</a:t>
            </a:r>
            <a:r>
              <a:rPr dirty="0" spc="-15"/>
              <a:t> </a:t>
            </a:r>
            <a:r>
              <a:rPr dirty="0" spc="-10"/>
              <a:t>officiel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819911"/>
            <a:ext cx="646175" cy="397763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6939" y="623392"/>
            <a:ext cx="8030845" cy="69723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Elements</a:t>
            </a:r>
            <a:r>
              <a:rPr dirty="0" spc="170"/>
              <a:t> </a:t>
            </a:r>
            <a:r>
              <a:rPr dirty="0" spc="240"/>
              <a:t>of</a:t>
            </a:r>
            <a:r>
              <a:rPr dirty="0" spc="175"/>
              <a:t> </a:t>
            </a:r>
            <a:r>
              <a:rPr dirty="0"/>
              <a:t>the</a:t>
            </a:r>
            <a:r>
              <a:rPr dirty="0" spc="160"/>
              <a:t> </a:t>
            </a:r>
            <a:r>
              <a:rPr dirty="0" spc="-25"/>
              <a:t>methodology</a:t>
            </a:r>
          </a:p>
        </p:txBody>
      </p:sp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05200" y="1435608"/>
            <a:ext cx="5181600" cy="509168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045"/>
              </a:lnSpc>
            </a:pPr>
            <a:r>
              <a:rPr dirty="0"/>
              <a:t>For</a:t>
            </a:r>
            <a:r>
              <a:rPr dirty="0" spc="-15"/>
              <a:t> </a:t>
            </a:r>
            <a:r>
              <a:rPr dirty="0" spc="-10"/>
              <a:t>Official</a:t>
            </a:r>
            <a:r>
              <a:rPr dirty="0" spc="-1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/>
              <a:t>-</a:t>
            </a:r>
            <a:r>
              <a:rPr dirty="0" spc="-15"/>
              <a:t> </a:t>
            </a:r>
            <a:r>
              <a:rPr dirty="0"/>
              <a:t>À</a:t>
            </a:r>
            <a:r>
              <a:rPr dirty="0" spc="-10"/>
              <a:t> </a:t>
            </a:r>
            <a:r>
              <a:rPr dirty="0"/>
              <a:t>usage</a:t>
            </a:r>
            <a:r>
              <a:rPr dirty="0" spc="-15"/>
              <a:t> </a:t>
            </a:r>
            <a:r>
              <a:rPr dirty="0" spc="-10"/>
              <a:t>officiel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623392"/>
            <a:ext cx="3705860" cy="69723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pc="-20"/>
              <a:t>MAPS</a:t>
            </a:r>
            <a:r>
              <a:rPr dirty="0" spc="-195"/>
              <a:t> </a:t>
            </a:r>
            <a:r>
              <a:rPr dirty="0"/>
              <a:t>E-</a:t>
            </a:r>
            <a:r>
              <a:rPr dirty="0" spc="-50"/>
              <a:t>PROC</a:t>
            </a:r>
          </a:p>
        </p:txBody>
      </p:sp>
      <p:grpSp>
        <p:nvGrpSpPr>
          <p:cNvPr id="3" name="object 3" descr=""/>
          <p:cNvGrpSpPr/>
          <p:nvPr/>
        </p:nvGrpSpPr>
        <p:grpSpPr>
          <a:xfrm>
            <a:off x="1322577" y="1791842"/>
            <a:ext cx="5822315" cy="4272915"/>
            <a:chOff x="1322577" y="1791842"/>
            <a:chExt cx="5822315" cy="4272915"/>
          </a:xfrm>
        </p:grpSpPr>
        <p:sp>
          <p:nvSpPr>
            <p:cNvPr id="4" name="object 4" descr=""/>
            <p:cNvSpPr/>
            <p:nvPr/>
          </p:nvSpPr>
          <p:spPr>
            <a:xfrm>
              <a:off x="1335150" y="1798192"/>
              <a:ext cx="897890" cy="4260215"/>
            </a:xfrm>
            <a:custGeom>
              <a:avLst/>
              <a:gdLst/>
              <a:ahLst/>
              <a:cxnLst/>
              <a:rect l="l" t="t" r="r" b="b"/>
              <a:pathLst>
                <a:path w="897889" h="4260215">
                  <a:moveTo>
                    <a:pt x="15240" y="0"/>
                  </a:moveTo>
                  <a:lnTo>
                    <a:pt x="49171" y="34465"/>
                  </a:lnTo>
                  <a:lnTo>
                    <a:pt x="82437" y="69336"/>
                  </a:lnTo>
                  <a:lnTo>
                    <a:pt x="115038" y="104605"/>
                  </a:lnTo>
                  <a:lnTo>
                    <a:pt x="146973" y="140263"/>
                  </a:lnTo>
                  <a:lnTo>
                    <a:pt x="178244" y="176302"/>
                  </a:lnTo>
                  <a:lnTo>
                    <a:pt x="208848" y="212715"/>
                  </a:lnTo>
                  <a:lnTo>
                    <a:pt x="238788" y="249492"/>
                  </a:lnTo>
                  <a:lnTo>
                    <a:pt x="268062" y="286627"/>
                  </a:lnTo>
                  <a:lnTo>
                    <a:pt x="296671" y="324112"/>
                  </a:lnTo>
                  <a:lnTo>
                    <a:pt x="324614" y="361937"/>
                  </a:lnTo>
                  <a:lnTo>
                    <a:pt x="351893" y="400096"/>
                  </a:lnTo>
                  <a:lnTo>
                    <a:pt x="378506" y="438579"/>
                  </a:lnTo>
                  <a:lnTo>
                    <a:pt x="404453" y="477380"/>
                  </a:lnTo>
                  <a:lnTo>
                    <a:pt x="429735" y="516490"/>
                  </a:lnTo>
                  <a:lnTo>
                    <a:pt x="454352" y="555901"/>
                  </a:lnTo>
                  <a:lnTo>
                    <a:pt x="478304" y="595605"/>
                  </a:lnTo>
                  <a:lnTo>
                    <a:pt x="501590" y="635594"/>
                  </a:lnTo>
                  <a:lnTo>
                    <a:pt x="524211" y="675860"/>
                  </a:lnTo>
                  <a:lnTo>
                    <a:pt x="546167" y="716394"/>
                  </a:lnTo>
                  <a:lnTo>
                    <a:pt x="567457" y="757190"/>
                  </a:lnTo>
                  <a:lnTo>
                    <a:pt x="588082" y="798239"/>
                  </a:lnTo>
                  <a:lnTo>
                    <a:pt x="608042" y="839532"/>
                  </a:lnTo>
                  <a:lnTo>
                    <a:pt x="627336" y="881062"/>
                  </a:lnTo>
                  <a:lnTo>
                    <a:pt x="645965" y="922821"/>
                  </a:lnTo>
                  <a:lnTo>
                    <a:pt x="663929" y="964801"/>
                  </a:lnTo>
                  <a:lnTo>
                    <a:pt x="681227" y="1006994"/>
                  </a:lnTo>
                  <a:lnTo>
                    <a:pt x="697860" y="1049391"/>
                  </a:lnTo>
                  <a:lnTo>
                    <a:pt x="713828" y="1091985"/>
                  </a:lnTo>
                  <a:lnTo>
                    <a:pt x="729131" y="1134767"/>
                  </a:lnTo>
                  <a:lnTo>
                    <a:pt x="743768" y="1177731"/>
                  </a:lnTo>
                  <a:lnTo>
                    <a:pt x="757739" y="1220866"/>
                  </a:lnTo>
                  <a:lnTo>
                    <a:pt x="771046" y="1264167"/>
                  </a:lnTo>
                  <a:lnTo>
                    <a:pt x="783687" y="1307624"/>
                  </a:lnTo>
                  <a:lnTo>
                    <a:pt x="795663" y="1351229"/>
                  </a:lnTo>
                  <a:lnTo>
                    <a:pt x="806973" y="1394975"/>
                  </a:lnTo>
                  <a:lnTo>
                    <a:pt x="817618" y="1438854"/>
                  </a:lnTo>
                  <a:lnTo>
                    <a:pt x="827598" y="1482857"/>
                  </a:lnTo>
                  <a:lnTo>
                    <a:pt x="836913" y="1526976"/>
                  </a:lnTo>
                  <a:lnTo>
                    <a:pt x="845562" y="1571203"/>
                  </a:lnTo>
                  <a:lnTo>
                    <a:pt x="853546" y="1615531"/>
                  </a:lnTo>
                  <a:lnTo>
                    <a:pt x="860864" y="1659952"/>
                  </a:lnTo>
                  <a:lnTo>
                    <a:pt x="867518" y="1704456"/>
                  </a:lnTo>
                  <a:lnTo>
                    <a:pt x="873505" y="1749037"/>
                  </a:lnTo>
                  <a:lnTo>
                    <a:pt x="878828" y="1793686"/>
                  </a:lnTo>
                  <a:lnTo>
                    <a:pt x="883485" y="1838396"/>
                  </a:lnTo>
                  <a:lnTo>
                    <a:pt x="887477" y="1883157"/>
                  </a:lnTo>
                  <a:lnTo>
                    <a:pt x="890804" y="1927963"/>
                  </a:lnTo>
                  <a:lnTo>
                    <a:pt x="893465" y="1972805"/>
                  </a:lnTo>
                  <a:lnTo>
                    <a:pt x="895461" y="2017675"/>
                  </a:lnTo>
                  <a:lnTo>
                    <a:pt x="896792" y="2062565"/>
                  </a:lnTo>
                  <a:lnTo>
                    <a:pt x="897457" y="2107467"/>
                  </a:lnTo>
                  <a:lnTo>
                    <a:pt x="897457" y="2152373"/>
                  </a:lnTo>
                  <a:lnTo>
                    <a:pt x="896792" y="2197275"/>
                  </a:lnTo>
                  <a:lnTo>
                    <a:pt x="895461" y="2242165"/>
                  </a:lnTo>
                  <a:lnTo>
                    <a:pt x="893465" y="2287035"/>
                  </a:lnTo>
                  <a:lnTo>
                    <a:pt x="890804" y="2331877"/>
                  </a:lnTo>
                  <a:lnTo>
                    <a:pt x="887477" y="2376682"/>
                  </a:lnTo>
                  <a:lnTo>
                    <a:pt x="883485" y="2421444"/>
                  </a:lnTo>
                  <a:lnTo>
                    <a:pt x="878828" y="2466153"/>
                  </a:lnTo>
                  <a:lnTo>
                    <a:pt x="873505" y="2510803"/>
                  </a:lnTo>
                  <a:lnTo>
                    <a:pt x="867518" y="2555384"/>
                  </a:lnTo>
                  <a:lnTo>
                    <a:pt x="860864" y="2599888"/>
                  </a:lnTo>
                  <a:lnTo>
                    <a:pt x="853546" y="2644309"/>
                  </a:lnTo>
                  <a:lnTo>
                    <a:pt x="845562" y="2688637"/>
                  </a:lnTo>
                  <a:lnTo>
                    <a:pt x="836913" y="2732865"/>
                  </a:lnTo>
                  <a:lnTo>
                    <a:pt x="827598" y="2776984"/>
                  </a:lnTo>
                  <a:lnTo>
                    <a:pt x="817618" y="2820987"/>
                  </a:lnTo>
                  <a:lnTo>
                    <a:pt x="806973" y="2864866"/>
                  </a:lnTo>
                  <a:lnTo>
                    <a:pt x="795663" y="2908612"/>
                  </a:lnTo>
                  <a:lnTo>
                    <a:pt x="783687" y="2952218"/>
                  </a:lnTo>
                  <a:lnTo>
                    <a:pt x="771046" y="2995675"/>
                  </a:lnTo>
                  <a:lnTo>
                    <a:pt x="757739" y="3038976"/>
                  </a:lnTo>
                  <a:lnTo>
                    <a:pt x="743768" y="3082112"/>
                  </a:lnTo>
                  <a:lnTo>
                    <a:pt x="729131" y="3125076"/>
                  </a:lnTo>
                  <a:lnTo>
                    <a:pt x="713828" y="3167858"/>
                  </a:lnTo>
                  <a:lnTo>
                    <a:pt x="697860" y="3210453"/>
                  </a:lnTo>
                  <a:lnTo>
                    <a:pt x="681227" y="3252850"/>
                  </a:lnTo>
                  <a:lnTo>
                    <a:pt x="663929" y="3295043"/>
                  </a:lnTo>
                  <a:lnTo>
                    <a:pt x="645965" y="3337023"/>
                  </a:lnTo>
                  <a:lnTo>
                    <a:pt x="627336" y="3378783"/>
                  </a:lnTo>
                  <a:lnTo>
                    <a:pt x="608042" y="3420314"/>
                  </a:lnTo>
                  <a:lnTo>
                    <a:pt x="588082" y="3461607"/>
                  </a:lnTo>
                  <a:lnTo>
                    <a:pt x="567457" y="3502656"/>
                  </a:lnTo>
                  <a:lnTo>
                    <a:pt x="546167" y="3543453"/>
                  </a:lnTo>
                  <a:lnTo>
                    <a:pt x="524211" y="3583988"/>
                  </a:lnTo>
                  <a:lnTo>
                    <a:pt x="501590" y="3624254"/>
                  </a:lnTo>
                  <a:lnTo>
                    <a:pt x="478304" y="3664244"/>
                  </a:lnTo>
                  <a:lnTo>
                    <a:pt x="454352" y="3703948"/>
                  </a:lnTo>
                  <a:lnTo>
                    <a:pt x="429735" y="3743359"/>
                  </a:lnTo>
                  <a:lnTo>
                    <a:pt x="404453" y="3782470"/>
                  </a:lnTo>
                  <a:lnTo>
                    <a:pt x="378506" y="3821271"/>
                  </a:lnTo>
                  <a:lnTo>
                    <a:pt x="351893" y="3859755"/>
                  </a:lnTo>
                  <a:lnTo>
                    <a:pt x="324614" y="3897915"/>
                  </a:lnTo>
                  <a:lnTo>
                    <a:pt x="296671" y="3935741"/>
                  </a:lnTo>
                  <a:lnTo>
                    <a:pt x="268062" y="3973225"/>
                  </a:lnTo>
                  <a:lnTo>
                    <a:pt x="238788" y="4010361"/>
                  </a:lnTo>
                  <a:lnTo>
                    <a:pt x="208848" y="4047140"/>
                  </a:lnTo>
                  <a:lnTo>
                    <a:pt x="178244" y="4083553"/>
                  </a:lnTo>
                  <a:lnTo>
                    <a:pt x="146973" y="4119593"/>
                  </a:lnTo>
                  <a:lnTo>
                    <a:pt x="115038" y="4155251"/>
                  </a:lnTo>
                  <a:lnTo>
                    <a:pt x="82437" y="4190520"/>
                  </a:lnTo>
                  <a:lnTo>
                    <a:pt x="49171" y="4225392"/>
                  </a:lnTo>
                  <a:lnTo>
                    <a:pt x="15240" y="4259859"/>
                  </a:lnTo>
                  <a:lnTo>
                    <a:pt x="0" y="4244594"/>
                  </a:lnTo>
                  <a:lnTo>
                    <a:pt x="34013" y="4210036"/>
                  </a:lnTo>
                  <a:lnTo>
                    <a:pt x="67352" y="4175068"/>
                  </a:lnTo>
                  <a:lnTo>
                    <a:pt x="100018" y="4139698"/>
                  </a:lnTo>
                  <a:lnTo>
                    <a:pt x="132010" y="4103934"/>
                  </a:lnTo>
                  <a:lnTo>
                    <a:pt x="163329" y="4067784"/>
                  </a:lnTo>
                  <a:lnTo>
                    <a:pt x="193975" y="4031257"/>
                  </a:lnTo>
                  <a:lnTo>
                    <a:pt x="223946" y="3994361"/>
                  </a:lnTo>
                  <a:lnTo>
                    <a:pt x="253245" y="3957104"/>
                  </a:lnTo>
                  <a:lnTo>
                    <a:pt x="281870" y="3919493"/>
                  </a:lnTo>
                  <a:lnTo>
                    <a:pt x="309821" y="3881539"/>
                  </a:lnTo>
                  <a:lnTo>
                    <a:pt x="337099" y="3843247"/>
                  </a:lnTo>
                  <a:lnTo>
                    <a:pt x="363703" y="3804628"/>
                  </a:lnTo>
                  <a:lnTo>
                    <a:pt x="389634" y="3765688"/>
                  </a:lnTo>
                  <a:lnTo>
                    <a:pt x="414891" y="3726437"/>
                  </a:lnTo>
                  <a:lnTo>
                    <a:pt x="439474" y="3686882"/>
                  </a:lnTo>
                  <a:lnTo>
                    <a:pt x="463385" y="3647031"/>
                  </a:lnTo>
                  <a:lnTo>
                    <a:pt x="486621" y="3606894"/>
                  </a:lnTo>
                  <a:lnTo>
                    <a:pt x="509184" y="3566477"/>
                  </a:lnTo>
                  <a:lnTo>
                    <a:pt x="531074" y="3525790"/>
                  </a:lnTo>
                  <a:lnTo>
                    <a:pt x="552290" y="3484839"/>
                  </a:lnTo>
                  <a:lnTo>
                    <a:pt x="572832" y="3443635"/>
                  </a:lnTo>
                  <a:lnTo>
                    <a:pt x="592701" y="3402185"/>
                  </a:lnTo>
                  <a:lnTo>
                    <a:pt x="611897" y="3360496"/>
                  </a:lnTo>
                  <a:lnTo>
                    <a:pt x="630419" y="3318578"/>
                  </a:lnTo>
                  <a:lnTo>
                    <a:pt x="648267" y="3276438"/>
                  </a:lnTo>
                  <a:lnTo>
                    <a:pt x="665442" y="3234085"/>
                  </a:lnTo>
                  <a:lnTo>
                    <a:pt x="681943" y="3191526"/>
                  </a:lnTo>
                  <a:lnTo>
                    <a:pt x="697771" y="3148771"/>
                  </a:lnTo>
                  <a:lnTo>
                    <a:pt x="712925" y="3105827"/>
                  </a:lnTo>
                  <a:lnTo>
                    <a:pt x="727406" y="3062702"/>
                  </a:lnTo>
                  <a:lnTo>
                    <a:pt x="741214" y="3019405"/>
                  </a:lnTo>
                  <a:lnTo>
                    <a:pt x="754347" y="2975944"/>
                  </a:lnTo>
                  <a:lnTo>
                    <a:pt x="766807" y="2932327"/>
                  </a:lnTo>
                  <a:lnTo>
                    <a:pt x="778594" y="2888563"/>
                  </a:lnTo>
                  <a:lnTo>
                    <a:pt x="789707" y="2844659"/>
                  </a:lnTo>
                  <a:lnTo>
                    <a:pt x="800147" y="2800623"/>
                  </a:lnTo>
                  <a:lnTo>
                    <a:pt x="809913" y="2756465"/>
                  </a:lnTo>
                  <a:lnTo>
                    <a:pt x="819006" y="2712191"/>
                  </a:lnTo>
                  <a:lnTo>
                    <a:pt x="827425" y="2667811"/>
                  </a:lnTo>
                  <a:lnTo>
                    <a:pt x="835170" y="2623333"/>
                  </a:lnTo>
                  <a:lnTo>
                    <a:pt x="842242" y="2578764"/>
                  </a:lnTo>
                  <a:lnTo>
                    <a:pt x="848641" y="2534113"/>
                  </a:lnTo>
                  <a:lnTo>
                    <a:pt x="854366" y="2489388"/>
                  </a:lnTo>
                  <a:lnTo>
                    <a:pt x="859417" y="2444598"/>
                  </a:lnTo>
                  <a:lnTo>
                    <a:pt x="863795" y="2399750"/>
                  </a:lnTo>
                  <a:lnTo>
                    <a:pt x="867499" y="2354853"/>
                  </a:lnTo>
                  <a:lnTo>
                    <a:pt x="870530" y="2309915"/>
                  </a:lnTo>
                  <a:lnTo>
                    <a:pt x="872888" y="2264944"/>
                  </a:lnTo>
                  <a:lnTo>
                    <a:pt x="874571" y="2219949"/>
                  </a:lnTo>
                  <a:lnTo>
                    <a:pt x="875582" y="2174937"/>
                  </a:lnTo>
                  <a:lnTo>
                    <a:pt x="875918" y="2129917"/>
                  </a:lnTo>
                  <a:lnTo>
                    <a:pt x="875582" y="2084896"/>
                  </a:lnTo>
                  <a:lnTo>
                    <a:pt x="874571" y="2039884"/>
                  </a:lnTo>
                  <a:lnTo>
                    <a:pt x="872888" y="1994889"/>
                  </a:lnTo>
                  <a:lnTo>
                    <a:pt x="870530" y="1949918"/>
                  </a:lnTo>
                  <a:lnTo>
                    <a:pt x="867499" y="1904980"/>
                  </a:lnTo>
                  <a:lnTo>
                    <a:pt x="863795" y="1860083"/>
                  </a:lnTo>
                  <a:lnTo>
                    <a:pt x="859417" y="1815235"/>
                  </a:lnTo>
                  <a:lnTo>
                    <a:pt x="854366" y="1770445"/>
                  </a:lnTo>
                  <a:lnTo>
                    <a:pt x="848641" y="1725720"/>
                  </a:lnTo>
                  <a:lnTo>
                    <a:pt x="842242" y="1681069"/>
                  </a:lnTo>
                  <a:lnTo>
                    <a:pt x="835170" y="1636500"/>
                  </a:lnTo>
                  <a:lnTo>
                    <a:pt x="827425" y="1592022"/>
                  </a:lnTo>
                  <a:lnTo>
                    <a:pt x="819006" y="1547642"/>
                  </a:lnTo>
                  <a:lnTo>
                    <a:pt x="809913" y="1503368"/>
                  </a:lnTo>
                  <a:lnTo>
                    <a:pt x="800147" y="1459210"/>
                  </a:lnTo>
                  <a:lnTo>
                    <a:pt x="789707" y="1415174"/>
                  </a:lnTo>
                  <a:lnTo>
                    <a:pt x="778594" y="1371270"/>
                  </a:lnTo>
                  <a:lnTo>
                    <a:pt x="766807" y="1327506"/>
                  </a:lnTo>
                  <a:lnTo>
                    <a:pt x="754347" y="1283889"/>
                  </a:lnTo>
                  <a:lnTo>
                    <a:pt x="741214" y="1240428"/>
                  </a:lnTo>
                  <a:lnTo>
                    <a:pt x="727406" y="1197131"/>
                  </a:lnTo>
                  <a:lnTo>
                    <a:pt x="712925" y="1154006"/>
                  </a:lnTo>
                  <a:lnTo>
                    <a:pt x="697771" y="1111062"/>
                  </a:lnTo>
                  <a:lnTo>
                    <a:pt x="681943" y="1068307"/>
                  </a:lnTo>
                  <a:lnTo>
                    <a:pt x="665442" y="1025748"/>
                  </a:lnTo>
                  <a:lnTo>
                    <a:pt x="648267" y="983395"/>
                  </a:lnTo>
                  <a:lnTo>
                    <a:pt x="630419" y="941255"/>
                  </a:lnTo>
                  <a:lnTo>
                    <a:pt x="611897" y="899337"/>
                  </a:lnTo>
                  <a:lnTo>
                    <a:pt x="592701" y="857648"/>
                  </a:lnTo>
                  <a:lnTo>
                    <a:pt x="572832" y="816198"/>
                  </a:lnTo>
                  <a:lnTo>
                    <a:pt x="552290" y="774994"/>
                  </a:lnTo>
                  <a:lnTo>
                    <a:pt x="531074" y="734043"/>
                  </a:lnTo>
                  <a:lnTo>
                    <a:pt x="509184" y="693356"/>
                  </a:lnTo>
                  <a:lnTo>
                    <a:pt x="486621" y="652939"/>
                  </a:lnTo>
                  <a:lnTo>
                    <a:pt x="463385" y="612802"/>
                  </a:lnTo>
                  <a:lnTo>
                    <a:pt x="439474" y="572951"/>
                  </a:lnTo>
                  <a:lnTo>
                    <a:pt x="414891" y="533396"/>
                  </a:lnTo>
                  <a:lnTo>
                    <a:pt x="389634" y="494145"/>
                  </a:lnTo>
                  <a:lnTo>
                    <a:pt x="363703" y="455205"/>
                  </a:lnTo>
                  <a:lnTo>
                    <a:pt x="337099" y="416586"/>
                  </a:lnTo>
                  <a:lnTo>
                    <a:pt x="309821" y="378294"/>
                  </a:lnTo>
                  <a:lnTo>
                    <a:pt x="281870" y="340340"/>
                  </a:lnTo>
                  <a:lnTo>
                    <a:pt x="253245" y="302729"/>
                  </a:lnTo>
                  <a:lnTo>
                    <a:pt x="223946" y="265472"/>
                  </a:lnTo>
                  <a:lnTo>
                    <a:pt x="193975" y="228576"/>
                  </a:lnTo>
                  <a:lnTo>
                    <a:pt x="163329" y="192049"/>
                  </a:lnTo>
                  <a:lnTo>
                    <a:pt x="132010" y="155899"/>
                  </a:lnTo>
                  <a:lnTo>
                    <a:pt x="100018" y="120135"/>
                  </a:lnTo>
                  <a:lnTo>
                    <a:pt x="67352" y="84765"/>
                  </a:lnTo>
                  <a:lnTo>
                    <a:pt x="34013" y="49797"/>
                  </a:lnTo>
                  <a:lnTo>
                    <a:pt x="0" y="15240"/>
                  </a:lnTo>
                  <a:lnTo>
                    <a:pt x="15240" y="0"/>
                  </a:lnTo>
                  <a:close/>
                </a:path>
              </a:pathLst>
            </a:custGeom>
            <a:ln w="12700">
              <a:solidFill>
                <a:srgbClr val="088762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1888236" y="2138171"/>
              <a:ext cx="5250180" cy="894715"/>
            </a:xfrm>
            <a:custGeom>
              <a:avLst/>
              <a:gdLst/>
              <a:ahLst/>
              <a:cxnLst/>
              <a:rect l="l" t="t" r="r" b="b"/>
              <a:pathLst>
                <a:path w="5250180" h="894714">
                  <a:moveTo>
                    <a:pt x="5250179" y="0"/>
                  </a:moveTo>
                  <a:lnTo>
                    <a:pt x="0" y="0"/>
                  </a:lnTo>
                  <a:lnTo>
                    <a:pt x="0" y="894588"/>
                  </a:lnTo>
                  <a:lnTo>
                    <a:pt x="5250179" y="894588"/>
                  </a:lnTo>
                  <a:lnTo>
                    <a:pt x="5250179" y="0"/>
                  </a:lnTo>
                  <a:close/>
                </a:path>
              </a:pathLst>
            </a:custGeom>
            <a:solidFill>
              <a:srgbClr val="0DAB7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888236" y="2138171"/>
              <a:ext cx="5250180" cy="894715"/>
            </a:xfrm>
            <a:custGeom>
              <a:avLst/>
              <a:gdLst/>
              <a:ahLst/>
              <a:cxnLst/>
              <a:rect l="l" t="t" r="r" b="b"/>
              <a:pathLst>
                <a:path w="5250180" h="894714">
                  <a:moveTo>
                    <a:pt x="0" y="894588"/>
                  </a:moveTo>
                  <a:lnTo>
                    <a:pt x="5250179" y="894588"/>
                  </a:lnTo>
                  <a:lnTo>
                    <a:pt x="5250179" y="0"/>
                  </a:lnTo>
                  <a:lnTo>
                    <a:pt x="0" y="0"/>
                  </a:lnTo>
                  <a:lnTo>
                    <a:pt x="0" y="894588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1328927" y="2026919"/>
              <a:ext cx="1118870" cy="1118870"/>
            </a:xfrm>
            <a:custGeom>
              <a:avLst/>
              <a:gdLst/>
              <a:ahLst/>
              <a:cxnLst/>
              <a:rect l="l" t="t" r="r" b="b"/>
              <a:pathLst>
                <a:path w="1118870" h="1118870">
                  <a:moveTo>
                    <a:pt x="559308" y="0"/>
                  </a:moveTo>
                  <a:lnTo>
                    <a:pt x="511053" y="2053"/>
                  </a:lnTo>
                  <a:lnTo>
                    <a:pt x="463937" y="8101"/>
                  </a:lnTo>
                  <a:lnTo>
                    <a:pt x="418129" y="17975"/>
                  </a:lnTo>
                  <a:lnTo>
                    <a:pt x="373795" y="31508"/>
                  </a:lnTo>
                  <a:lnTo>
                    <a:pt x="331104" y="48531"/>
                  </a:lnTo>
                  <a:lnTo>
                    <a:pt x="290224" y="68877"/>
                  </a:lnTo>
                  <a:lnTo>
                    <a:pt x="251323" y="92378"/>
                  </a:lnTo>
                  <a:lnTo>
                    <a:pt x="214568" y="118866"/>
                  </a:lnTo>
                  <a:lnTo>
                    <a:pt x="180129" y="148172"/>
                  </a:lnTo>
                  <a:lnTo>
                    <a:pt x="148172" y="180129"/>
                  </a:lnTo>
                  <a:lnTo>
                    <a:pt x="118866" y="214568"/>
                  </a:lnTo>
                  <a:lnTo>
                    <a:pt x="92378" y="251323"/>
                  </a:lnTo>
                  <a:lnTo>
                    <a:pt x="68877" y="290224"/>
                  </a:lnTo>
                  <a:lnTo>
                    <a:pt x="48531" y="331104"/>
                  </a:lnTo>
                  <a:lnTo>
                    <a:pt x="31508" y="373795"/>
                  </a:lnTo>
                  <a:lnTo>
                    <a:pt x="17975" y="418129"/>
                  </a:lnTo>
                  <a:lnTo>
                    <a:pt x="8101" y="463937"/>
                  </a:lnTo>
                  <a:lnTo>
                    <a:pt x="2053" y="511053"/>
                  </a:lnTo>
                  <a:lnTo>
                    <a:pt x="0" y="559307"/>
                  </a:lnTo>
                  <a:lnTo>
                    <a:pt x="2053" y="607562"/>
                  </a:lnTo>
                  <a:lnTo>
                    <a:pt x="8101" y="654678"/>
                  </a:lnTo>
                  <a:lnTo>
                    <a:pt x="17975" y="700486"/>
                  </a:lnTo>
                  <a:lnTo>
                    <a:pt x="31508" y="744820"/>
                  </a:lnTo>
                  <a:lnTo>
                    <a:pt x="48531" y="787511"/>
                  </a:lnTo>
                  <a:lnTo>
                    <a:pt x="68877" y="828391"/>
                  </a:lnTo>
                  <a:lnTo>
                    <a:pt x="92378" y="867292"/>
                  </a:lnTo>
                  <a:lnTo>
                    <a:pt x="118866" y="904047"/>
                  </a:lnTo>
                  <a:lnTo>
                    <a:pt x="148172" y="938486"/>
                  </a:lnTo>
                  <a:lnTo>
                    <a:pt x="180129" y="970443"/>
                  </a:lnTo>
                  <a:lnTo>
                    <a:pt x="214568" y="999749"/>
                  </a:lnTo>
                  <a:lnTo>
                    <a:pt x="251323" y="1026237"/>
                  </a:lnTo>
                  <a:lnTo>
                    <a:pt x="290224" y="1049738"/>
                  </a:lnTo>
                  <a:lnTo>
                    <a:pt x="331104" y="1070084"/>
                  </a:lnTo>
                  <a:lnTo>
                    <a:pt x="373795" y="1087107"/>
                  </a:lnTo>
                  <a:lnTo>
                    <a:pt x="418129" y="1100640"/>
                  </a:lnTo>
                  <a:lnTo>
                    <a:pt x="463937" y="1110514"/>
                  </a:lnTo>
                  <a:lnTo>
                    <a:pt x="511053" y="1116562"/>
                  </a:lnTo>
                  <a:lnTo>
                    <a:pt x="559308" y="1118615"/>
                  </a:lnTo>
                  <a:lnTo>
                    <a:pt x="607562" y="1116562"/>
                  </a:lnTo>
                  <a:lnTo>
                    <a:pt x="654678" y="1110514"/>
                  </a:lnTo>
                  <a:lnTo>
                    <a:pt x="700486" y="1100640"/>
                  </a:lnTo>
                  <a:lnTo>
                    <a:pt x="744820" y="1087107"/>
                  </a:lnTo>
                  <a:lnTo>
                    <a:pt x="787511" y="1070084"/>
                  </a:lnTo>
                  <a:lnTo>
                    <a:pt x="828391" y="1049738"/>
                  </a:lnTo>
                  <a:lnTo>
                    <a:pt x="867292" y="1026237"/>
                  </a:lnTo>
                  <a:lnTo>
                    <a:pt x="904047" y="999749"/>
                  </a:lnTo>
                  <a:lnTo>
                    <a:pt x="938486" y="970443"/>
                  </a:lnTo>
                  <a:lnTo>
                    <a:pt x="970443" y="938486"/>
                  </a:lnTo>
                  <a:lnTo>
                    <a:pt x="999749" y="904047"/>
                  </a:lnTo>
                  <a:lnTo>
                    <a:pt x="1026237" y="867292"/>
                  </a:lnTo>
                  <a:lnTo>
                    <a:pt x="1049738" y="828391"/>
                  </a:lnTo>
                  <a:lnTo>
                    <a:pt x="1070084" y="787511"/>
                  </a:lnTo>
                  <a:lnTo>
                    <a:pt x="1087107" y="744820"/>
                  </a:lnTo>
                  <a:lnTo>
                    <a:pt x="1100640" y="700486"/>
                  </a:lnTo>
                  <a:lnTo>
                    <a:pt x="1110514" y="654678"/>
                  </a:lnTo>
                  <a:lnTo>
                    <a:pt x="1116562" y="607562"/>
                  </a:lnTo>
                  <a:lnTo>
                    <a:pt x="1118616" y="559307"/>
                  </a:lnTo>
                  <a:lnTo>
                    <a:pt x="1116562" y="511053"/>
                  </a:lnTo>
                  <a:lnTo>
                    <a:pt x="1110514" y="463937"/>
                  </a:lnTo>
                  <a:lnTo>
                    <a:pt x="1100640" y="418129"/>
                  </a:lnTo>
                  <a:lnTo>
                    <a:pt x="1087107" y="373795"/>
                  </a:lnTo>
                  <a:lnTo>
                    <a:pt x="1070084" y="331104"/>
                  </a:lnTo>
                  <a:lnTo>
                    <a:pt x="1049738" y="290224"/>
                  </a:lnTo>
                  <a:lnTo>
                    <a:pt x="1026237" y="251323"/>
                  </a:lnTo>
                  <a:lnTo>
                    <a:pt x="999749" y="214568"/>
                  </a:lnTo>
                  <a:lnTo>
                    <a:pt x="970443" y="180129"/>
                  </a:lnTo>
                  <a:lnTo>
                    <a:pt x="938486" y="148172"/>
                  </a:lnTo>
                  <a:lnTo>
                    <a:pt x="904047" y="118866"/>
                  </a:lnTo>
                  <a:lnTo>
                    <a:pt x="867292" y="92378"/>
                  </a:lnTo>
                  <a:lnTo>
                    <a:pt x="828391" y="68877"/>
                  </a:lnTo>
                  <a:lnTo>
                    <a:pt x="787511" y="48531"/>
                  </a:lnTo>
                  <a:lnTo>
                    <a:pt x="744820" y="31508"/>
                  </a:lnTo>
                  <a:lnTo>
                    <a:pt x="700486" y="17975"/>
                  </a:lnTo>
                  <a:lnTo>
                    <a:pt x="654678" y="8101"/>
                  </a:lnTo>
                  <a:lnTo>
                    <a:pt x="607562" y="2053"/>
                  </a:lnTo>
                  <a:lnTo>
                    <a:pt x="55930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1328927" y="2026919"/>
              <a:ext cx="1118870" cy="1118870"/>
            </a:xfrm>
            <a:custGeom>
              <a:avLst/>
              <a:gdLst/>
              <a:ahLst/>
              <a:cxnLst/>
              <a:rect l="l" t="t" r="r" b="b"/>
              <a:pathLst>
                <a:path w="1118870" h="1118870">
                  <a:moveTo>
                    <a:pt x="0" y="559307"/>
                  </a:moveTo>
                  <a:lnTo>
                    <a:pt x="2053" y="511053"/>
                  </a:lnTo>
                  <a:lnTo>
                    <a:pt x="8101" y="463937"/>
                  </a:lnTo>
                  <a:lnTo>
                    <a:pt x="17975" y="418129"/>
                  </a:lnTo>
                  <a:lnTo>
                    <a:pt x="31508" y="373795"/>
                  </a:lnTo>
                  <a:lnTo>
                    <a:pt x="48531" y="331104"/>
                  </a:lnTo>
                  <a:lnTo>
                    <a:pt x="68877" y="290224"/>
                  </a:lnTo>
                  <a:lnTo>
                    <a:pt x="92378" y="251323"/>
                  </a:lnTo>
                  <a:lnTo>
                    <a:pt x="118866" y="214568"/>
                  </a:lnTo>
                  <a:lnTo>
                    <a:pt x="148172" y="180129"/>
                  </a:lnTo>
                  <a:lnTo>
                    <a:pt x="180129" y="148172"/>
                  </a:lnTo>
                  <a:lnTo>
                    <a:pt x="214568" y="118866"/>
                  </a:lnTo>
                  <a:lnTo>
                    <a:pt x="251323" y="92378"/>
                  </a:lnTo>
                  <a:lnTo>
                    <a:pt x="290224" y="68877"/>
                  </a:lnTo>
                  <a:lnTo>
                    <a:pt x="331104" y="48531"/>
                  </a:lnTo>
                  <a:lnTo>
                    <a:pt x="373795" y="31508"/>
                  </a:lnTo>
                  <a:lnTo>
                    <a:pt x="418129" y="17975"/>
                  </a:lnTo>
                  <a:lnTo>
                    <a:pt x="463937" y="8101"/>
                  </a:lnTo>
                  <a:lnTo>
                    <a:pt x="511053" y="2053"/>
                  </a:lnTo>
                  <a:lnTo>
                    <a:pt x="559308" y="0"/>
                  </a:lnTo>
                  <a:lnTo>
                    <a:pt x="607562" y="2053"/>
                  </a:lnTo>
                  <a:lnTo>
                    <a:pt x="654678" y="8101"/>
                  </a:lnTo>
                  <a:lnTo>
                    <a:pt x="700486" y="17975"/>
                  </a:lnTo>
                  <a:lnTo>
                    <a:pt x="744820" y="31508"/>
                  </a:lnTo>
                  <a:lnTo>
                    <a:pt x="787511" y="48531"/>
                  </a:lnTo>
                  <a:lnTo>
                    <a:pt x="828391" y="68877"/>
                  </a:lnTo>
                  <a:lnTo>
                    <a:pt x="867292" y="92378"/>
                  </a:lnTo>
                  <a:lnTo>
                    <a:pt x="904047" y="118866"/>
                  </a:lnTo>
                  <a:lnTo>
                    <a:pt x="938486" y="148172"/>
                  </a:lnTo>
                  <a:lnTo>
                    <a:pt x="970443" y="180129"/>
                  </a:lnTo>
                  <a:lnTo>
                    <a:pt x="999749" y="214568"/>
                  </a:lnTo>
                  <a:lnTo>
                    <a:pt x="1026237" y="251323"/>
                  </a:lnTo>
                  <a:lnTo>
                    <a:pt x="1049738" y="290224"/>
                  </a:lnTo>
                  <a:lnTo>
                    <a:pt x="1070084" y="331104"/>
                  </a:lnTo>
                  <a:lnTo>
                    <a:pt x="1087107" y="373795"/>
                  </a:lnTo>
                  <a:lnTo>
                    <a:pt x="1100640" y="418129"/>
                  </a:lnTo>
                  <a:lnTo>
                    <a:pt x="1110514" y="463937"/>
                  </a:lnTo>
                  <a:lnTo>
                    <a:pt x="1116562" y="511053"/>
                  </a:lnTo>
                  <a:lnTo>
                    <a:pt x="1118616" y="559307"/>
                  </a:lnTo>
                  <a:lnTo>
                    <a:pt x="1116562" y="607562"/>
                  </a:lnTo>
                  <a:lnTo>
                    <a:pt x="1110514" y="654678"/>
                  </a:lnTo>
                  <a:lnTo>
                    <a:pt x="1100640" y="700486"/>
                  </a:lnTo>
                  <a:lnTo>
                    <a:pt x="1087107" y="744820"/>
                  </a:lnTo>
                  <a:lnTo>
                    <a:pt x="1070084" y="787511"/>
                  </a:lnTo>
                  <a:lnTo>
                    <a:pt x="1049738" y="828391"/>
                  </a:lnTo>
                  <a:lnTo>
                    <a:pt x="1026237" y="867292"/>
                  </a:lnTo>
                  <a:lnTo>
                    <a:pt x="999749" y="904047"/>
                  </a:lnTo>
                  <a:lnTo>
                    <a:pt x="970443" y="938486"/>
                  </a:lnTo>
                  <a:lnTo>
                    <a:pt x="938486" y="970443"/>
                  </a:lnTo>
                  <a:lnTo>
                    <a:pt x="904047" y="999749"/>
                  </a:lnTo>
                  <a:lnTo>
                    <a:pt x="867292" y="1026237"/>
                  </a:lnTo>
                  <a:lnTo>
                    <a:pt x="828391" y="1049738"/>
                  </a:lnTo>
                  <a:lnTo>
                    <a:pt x="787511" y="1070084"/>
                  </a:lnTo>
                  <a:lnTo>
                    <a:pt x="744820" y="1087107"/>
                  </a:lnTo>
                  <a:lnTo>
                    <a:pt x="700486" y="1100640"/>
                  </a:lnTo>
                  <a:lnTo>
                    <a:pt x="654678" y="1110514"/>
                  </a:lnTo>
                  <a:lnTo>
                    <a:pt x="607562" y="1116562"/>
                  </a:lnTo>
                  <a:lnTo>
                    <a:pt x="559308" y="1118615"/>
                  </a:lnTo>
                  <a:lnTo>
                    <a:pt x="511053" y="1116562"/>
                  </a:lnTo>
                  <a:lnTo>
                    <a:pt x="463937" y="1110514"/>
                  </a:lnTo>
                  <a:lnTo>
                    <a:pt x="418129" y="1100640"/>
                  </a:lnTo>
                  <a:lnTo>
                    <a:pt x="373795" y="1087107"/>
                  </a:lnTo>
                  <a:lnTo>
                    <a:pt x="331104" y="1070084"/>
                  </a:lnTo>
                  <a:lnTo>
                    <a:pt x="290224" y="1049738"/>
                  </a:lnTo>
                  <a:lnTo>
                    <a:pt x="251323" y="1026237"/>
                  </a:lnTo>
                  <a:lnTo>
                    <a:pt x="214568" y="999749"/>
                  </a:lnTo>
                  <a:lnTo>
                    <a:pt x="180129" y="970443"/>
                  </a:lnTo>
                  <a:lnTo>
                    <a:pt x="148172" y="938486"/>
                  </a:lnTo>
                  <a:lnTo>
                    <a:pt x="118866" y="904047"/>
                  </a:lnTo>
                  <a:lnTo>
                    <a:pt x="92378" y="867292"/>
                  </a:lnTo>
                  <a:lnTo>
                    <a:pt x="68877" y="828391"/>
                  </a:lnTo>
                  <a:lnTo>
                    <a:pt x="48531" y="787511"/>
                  </a:lnTo>
                  <a:lnTo>
                    <a:pt x="31508" y="744820"/>
                  </a:lnTo>
                  <a:lnTo>
                    <a:pt x="17975" y="700486"/>
                  </a:lnTo>
                  <a:lnTo>
                    <a:pt x="8101" y="654678"/>
                  </a:lnTo>
                  <a:lnTo>
                    <a:pt x="2053" y="607562"/>
                  </a:lnTo>
                  <a:lnTo>
                    <a:pt x="0" y="559307"/>
                  </a:lnTo>
                  <a:close/>
                </a:path>
              </a:pathLst>
            </a:custGeom>
            <a:ln w="12700">
              <a:solidFill>
                <a:srgbClr val="0DAB7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2214372" y="3480816"/>
              <a:ext cx="4924425" cy="894715"/>
            </a:xfrm>
            <a:custGeom>
              <a:avLst/>
              <a:gdLst/>
              <a:ahLst/>
              <a:cxnLst/>
              <a:rect l="l" t="t" r="r" b="b"/>
              <a:pathLst>
                <a:path w="4924425" h="894714">
                  <a:moveTo>
                    <a:pt x="4924044" y="0"/>
                  </a:moveTo>
                  <a:lnTo>
                    <a:pt x="0" y="0"/>
                  </a:lnTo>
                  <a:lnTo>
                    <a:pt x="0" y="894587"/>
                  </a:lnTo>
                  <a:lnTo>
                    <a:pt x="4924044" y="894587"/>
                  </a:lnTo>
                  <a:lnTo>
                    <a:pt x="4924044" y="0"/>
                  </a:lnTo>
                  <a:close/>
                </a:path>
              </a:pathLst>
            </a:custGeom>
            <a:solidFill>
              <a:srgbClr val="0DAB7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214372" y="3480816"/>
              <a:ext cx="4924425" cy="894715"/>
            </a:xfrm>
            <a:custGeom>
              <a:avLst/>
              <a:gdLst/>
              <a:ahLst/>
              <a:cxnLst/>
              <a:rect l="l" t="t" r="r" b="b"/>
              <a:pathLst>
                <a:path w="4924425" h="894714">
                  <a:moveTo>
                    <a:pt x="0" y="894587"/>
                  </a:moveTo>
                  <a:lnTo>
                    <a:pt x="4924044" y="894587"/>
                  </a:lnTo>
                  <a:lnTo>
                    <a:pt x="4924044" y="0"/>
                  </a:lnTo>
                  <a:lnTo>
                    <a:pt x="0" y="0"/>
                  </a:lnTo>
                  <a:lnTo>
                    <a:pt x="0" y="894587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1653539" y="3369563"/>
              <a:ext cx="1120140" cy="1118870"/>
            </a:xfrm>
            <a:custGeom>
              <a:avLst/>
              <a:gdLst/>
              <a:ahLst/>
              <a:cxnLst/>
              <a:rect l="l" t="t" r="r" b="b"/>
              <a:pathLst>
                <a:path w="1120139" h="1118870">
                  <a:moveTo>
                    <a:pt x="560070" y="0"/>
                  </a:moveTo>
                  <a:lnTo>
                    <a:pt x="511737" y="2053"/>
                  </a:lnTo>
                  <a:lnTo>
                    <a:pt x="464547" y="8101"/>
                  </a:lnTo>
                  <a:lnTo>
                    <a:pt x="418669" y="17975"/>
                  </a:lnTo>
                  <a:lnTo>
                    <a:pt x="374270" y="31508"/>
                  </a:lnTo>
                  <a:lnTo>
                    <a:pt x="331518" y="48531"/>
                  </a:lnTo>
                  <a:lnTo>
                    <a:pt x="290581" y="68877"/>
                  </a:lnTo>
                  <a:lnTo>
                    <a:pt x="251627" y="92378"/>
                  </a:lnTo>
                  <a:lnTo>
                    <a:pt x="214824" y="118866"/>
                  </a:lnTo>
                  <a:lnTo>
                    <a:pt x="180340" y="148172"/>
                  </a:lnTo>
                  <a:lnTo>
                    <a:pt x="148343" y="180129"/>
                  </a:lnTo>
                  <a:lnTo>
                    <a:pt x="119001" y="214568"/>
                  </a:lnTo>
                  <a:lnTo>
                    <a:pt x="92482" y="251323"/>
                  </a:lnTo>
                  <a:lnTo>
                    <a:pt x="68953" y="290224"/>
                  </a:lnTo>
                  <a:lnTo>
                    <a:pt x="48584" y="331104"/>
                  </a:lnTo>
                  <a:lnTo>
                    <a:pt x="31542" y="373795"/>
                  </a:lnTo>
                  <a:lnTo>
                    <a:pt x="17994" y="418129"/>
                  </a:lnTo>
                  <a:lnTo>
                    <a:pt x="8109" y="463937"/>
                  </a:lnTo>
                  <a:lnTo>
                    <a:pt x="2055" y="511053"/>
                  </a:lnTo>
                  <a:lnTo>
                    <a:pt x="0" y="559308"/>
                  </a:lnTo>
                  <a:lnTo>
                    <a:pt x="2055" y="607562"/>
                  </a:lnTo>
                  <a:lnTo>
                    <a:pt x="8109" y="654678"/>
                  </a:lnTo>
                  <a:lnTo>
                    <a:pt x="17994" y="700486"/>
                  </a:lnTo>
                  <a:lnTo>
                    <a:pt x="31542" y="744820"/>
                  </a:lnTo>
                  <a:lnTo>
                    <a:pt x="48584" y="787511"/>
                  </a:lnTo>
                  <a:lnTo>
                    <a:pt x="68953" y="828391"/>
                  </a:lnTo>
                  <a:lnTo>
                    <a:pt x="92482" y="867292"/>
                  </a:lnTo>
                  <a:lnTo>
                    <a:pt x="119001" y="904047"/>
                  </a:lnTo>
                  <a:lnTo>
                    <a:pt x="148343" y="938486"/>
                  </a:lnTo>
                  <a:lnTo>
                    <a:pt x="180340" y="970443"/>
                  </a:lnTo>
                  <a:lnTo>
                    <a:pt x="214824" y="999749"/>
                  </a:lnTo>
                  <a:lnTo>
                    <a:pt x="251627" y="1026237"/>
                  </a:lnTo>
                  <a:lnTo>
                    <a:pt x="290581" y="1049738"/>
                  </a:lnTo>
                  <a:lnTo>
                    <a:pt x="331518" y="1070084"/>
                  </a:lnTo>
                  <a:lnTo>
                    <a:pt x="374270" y="1087107"/>
                  </a:lnTo>
                  <a:lnTo>
                    <a:pt x="418669" y="1100640"/>
                  </a:lnTo>
                  <a:lnTo>
                    <a:pt x="464547" y="1110514"/>
                  </a:lnTo>
                  <a:lnTo>
                    <a:pt x="511737" y="1116562"/>
                  </a:lnTo>
                  <a:lnTo>
                    <a:pt x="560070" y="1118616"/>
                  </a:lnTo>
                  <a:lnTo>
                    <a:pt x="608402" y="1116562"/>
                  </a:lnTo>
                  <a:lnTo>
                    <a:pt x="655592" y="1110514"/>
                  </a:lnTo>
                  <a:lnTo>
                    <a:pt x="701470" y="1100640"/>
                  </a:lnTo>
                  <a:lnTo>
                    <a:pt x="745869" y="1087107"/>
                  </a:lnTo>
                  <a:lnTo>
                    <a:pt x="788621" y="1070084"/>
                  </a:lnTo>
                  <a:lnTo>
                    <a:pt x="829558" y="1049738"/>
                  </a:lnTo>
                  <a:lnTo>
                    <a:pt x="868512" y="1026237"/>
                  </a:lnTo>
                  <a:lnTo>
                    <a:pt x="905315" y="999749"/>
                  </a:lnTo>
                  <a:lnTo>
                    <a:pt x="939799" y="970443"/>
                  </a:lnTo>
                  <a:lnTo>
                    <a:pt x="971796" y="938486"/>
                  </a:lnTo>
                  <a:lnTo>
                    <a:pt x="1001138" y="904047"/>
                  </a:lnTo>
                  <a:lnTo>
                    <a:pt x="1027657" y="867292"/>
                  </a:lnTo>
                  <a:lnTo>
                    <a:pt x="1051186" y="828391"/>
                  </a:lnTo>
                  <a:lnTo>
                    <a:pt x="1071555" y="787511"/>
                  </a:lnTo>
                  <a:lnTo>
                    <a:pt x="1088597" y="744820"/>
                  </a:lnTo>
                  <a:lnTo>
                    <a:pt x="1102145" y="700486"/>
                  </a:lnTo>
                  <a:lnTo>
                    <a:pt x="1112030" y="654678"/>
                  </a:lnTo>
                  <a:lnTo>
                    <a:pt x="1118084" y="607562"/>
                  </a:lnTo>
                  <a:lnTo>
                    <a:pt x="1120140" y="559308"/>
                  </a:lnTo>
                  <a:lnTo>
                    <a:pt x="1118084" y="511053"/>
                  </a:lnTo>
                  <a:lnTo>
                    <a:pt x="1112030" y="463937"/>
                  </a:lnTo>
                  <a:lnTo>
                    <a:pt x="1102145" y="418129"/>
                  </a:lnTo>
                  <a:lnTo>
                    <a:pt x="1088597" y="373795"/>
                  </a:lnTo>
                  <a:lnTo>
                    <a:pt x="1071555" y="331104"/>
                  </a:lnTo>
                  <a:lnTo>
                    <a:pt x="1051186" y="290224"/>
                  </a:lnTo>
                  <a:lnTo>
                    <a:pt x="1027657" y="251323"/>
                  </a:lnTo>
                  <a:lnTo>
                    <a:pt x="1001138" y="214568"/>
                  </a:lnTo>
                  <a:lnTo>
                    <a:pt x="971796" y="180129"/>
                  </a:lnTo>
                  <a:lnTo>
                    <a:pt x="939799" y="148172"/>
                  </a:lnTo>
                  <a:lnTo>
                    <a:pt x="905315" y="118866"/>
                  </a:lnTo>
                  <a:lnTo>
                    <a:pt x="868512" y="92378"/>
                  </a:lnTo>
                  <a:lnTo>
                    <a:pt x="829558" y="68877"/>
                  </a:lnTo>
                  <a:lnTo>
                    <a:pt x="788621" y="48531"/>
                  </a:lnTo>
                  <a:lnTo>
                    <a:pt x="745869" y="31508"/>
                  </a:lnTo>
                  <a:lnTo>
                    <a:pt x="701470" y="17975"/>
                  </a:lnTo>
                  <a:lnTo>
                    <a:pt x="655592" y="8101"/>
                  </a:lnTo>
                  <a:lnTo>
                    <a:pt x="608402" y="2053"/>
                  </a:lnTo>
                  <a:lnTo>
                    <a:pt x="56007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1653539" y="3369563"/>
              <a:ext cx="1120140" cy="1118870"/>
            </a:xfrm>
            <a:custGeom>
              <a:avLst/>
              <a:gdLst/>
              <a:ahLst/>
              <a:cxnLst/>
              <a:rect l="l" t="t" r="r" b="b"/>
              <a:pathLst>
                <a:path w="1120139" h="1118870">
                  <a:moveTo>
                    <a:pt x="0" y="559308"/>
                  </a:moveTo>
                  <a:lnTo>
                    <a:pt x="2055" y="511053"/>
                  </a:lnTo>
                  <a:lnTo>
                    <a:pt x="8109" y="463937"/>
                  </a:lnTo>
                  <a:lnTo>
                    <a:pt x="17994" y="418129"/>
                  </a:lnTo>
                  <a:lnTo>
                    <a:pt x="31542" y="373795"/>
                  </a:lnTo>
                  <a:lnTo>
                    <a:pt x="48584" y="331104"/>
                  </a:lnTo>
                  <a:lnTo>
                    <a:pt x="68953" y="290224"/>
                  </a:lnTo>
                  <a:lnTo>
                    <a:pt x="92482" y="251323"/>
                  </a:lnTo>
                  <a:lnTo>
                    <a:pt x="119001" y="214568"/>
                  </a:lnTo>
                  <a:lnTo>
                    <a:pt x="148343" y="180129"/>
                  </a:lnTo>
                  <a:lnTo>
                    <a:pt x="180340" y="148172"/>
                  </a:lnTo>
                  <a:lnTo>
                    <a:pt x="214824" y="118866"/>
                  </a:lnTo>
                  <a:lnTo>
                    <a:pt x="251627" y="92378"/>
                  </a:lnTo>
                  <a:lnTo>
                    <a:pt x="290581" y="68877"/>
                  </a:lnTo>
                  <a:lnTo>
                    <a:pt x="331518" y="48531"/>
                  </a:lnTo>
                  <a:lnTo>
                    <a:pt x="374270" y="31508"/>
                  </a:lnTo>
                  <a:lnTo>
                    <a:pt x="418669" y="17975"/>
                  </a:lnTo>
                  <a:lnTo>
                    <a:pt x="464547" y="8101"/>
                  </a:lnTo>
                  <a:lnTo>
                    <a:pt x="511737" y="2053"/>
                  </a:lnTo>
                  <a:lnTo>
                    <a:pt x="560070" y="0"/>
                  </a:lnTo>
                  <a:lnTo>
                    <a:pt x="608402" y="2053"/>
                  </a:lnTo>
                  <a:lnTo>
                    <a:pt x="655592" y="8101"/>
                  </a:lnTo>
                  <a:lnTo>
                    <a:pt x="701470" y="17975"/>
                  </a:lnTo>
                  <a:lnTo>
                    <a:pt x="745869" y="31508"/>
                  </a:lnTo>
                  <a:lnTo>
                    <a:pt x="788621" y="48531"/>
                  </a:lnTo>
                  <a:lnTo>
                    <a:pt x="829558" y="68877"/>
                  </a:lnTo>
                  <a:lnTo>
                    <a:pt x="868512" y="92378"/>
                  </a:lnTo>
                  <a:lnTo>
                    <a:pt x="905315" y="118866"/>
                  </a:lnTo>
                  <a:lnTo>
                    <a:pt x="939799" y="148172"/>
                  </a:lnTo>
                  <a:lnTo>
                    <a:pt x="971796" y="180129"/>
                  </a:lnTo>
                  <a:lnTo>
                    <a:pt x="1001138" y="214568"/>
                  </a:lnTo>
                  <a:lnTo>
                    <a:pt x="1027657" y="251323"/>
                  </a:lnTo>
                  <a:lnTo>
                    <a:pt x="1051186" y="290224"/>
                  </a:lnTo>
                  <a:lnTo>
                    <a:pt x="1071555" y="331104"/>
                  </a:lnTo>
                  <a:lnTo>
                    <a:pt x="1088597" y="373795"/>
                  </a:lnTo>
                  <a:lnTo>
                    <a:pt x="1102145" y="418129"/>
                  </a:lnTo>
                  <a:lnTo>
                    <a:pt x="1112030" y="463937"/>
                  </a:lnTo>
                  <a:lnTo>
                    <a:pt x="1118084" y="511053"/>
                  </a:lnTo>
                  <a:lnTo>
                    <a:pt x="1120140" y="559308"/>
                  </a:lnTo>
                  <a:lnTo>
                    <a:pt x="1118084" y="607562"/>
                  </a:lnTo>
                  <a:lnTo>
                    <a:pt x="1112030" y="654678"/>
                  </a:lnTo>
                  <a:lnTo>
                    <a:pt x="1102145" y="700486"/>
                  </a:lnTo>
                  <a:lnTo>
                    <a:pt x="1088597" y="744820"/>
                  </a:lnTo>
                  <a:lnTo>
                    <a:pt x="1071555" y="787511"/>
                  </a:lnTo>
                  <a:lnTo>
                    <a:pt x="1051186" y="828391"/>
                  </a:lnTo>
                  <a:lnTo>
                    <a:pt x="1027657" y="867292"/>
                  </a:lnTo>
                  <a:lnTo>
                    <a:pt x="1001138" y="904047"/>
                  </a:lnTo>
                  <a:lnTo>
                    <a:pt x="971796" y="938486"/>
                  </a:lnTo>
                  <a:lnTo>
                    <a:pt x="939799" y="970443"/>
                  </a:lnTo>
                  <a:lnTo>
                    <a:pt x="905315" y="999749"/>
                  </a:lnTo>
                  <a:lnTo>
                    <a:pt x="868512" y="1026237"/>
                  </a:lnTo>
                  <a:lnTo>
                    <a:pt x="829558" y="1049738"/>
                  </a:lnTo>
                  <a:lnTo>
                    <a:pt x="788621" y="1070084"/>
                  </a:lnTo>
                  <a:lnTo>
                    <a:pt x="745869" y="1087107"/>
                  </a:lnTo>
                  <a:lnTo>
                    <a:pt x="701470" y="1100640"/>
                  </a:lnTo>
                  <a:lnTo>
                    <a:pt x="655592" y="1110514"/>
                  </a:lnTo>
                  <a:lnTo>
                    <a:pt x="608402" y="1116562"/>
                  </a:lnTo>
                  <a:lnTo>
                    <a:pt x="560070" y="1118616"/>
                  </a:lnTo>
                  <a:lnTo>
                    <a:pt x="511737" y="1116562"/>
                  </a:lnTo>
                  <a:lnTo>
                    <a:pt x="464547" y="1110514"/>
                  </a:lnTo>
                  <a:lnTo>
                    <a:pt x="418669" y="1100640"/>
                  </a:lnTo>
                  <a:lnTo>
                    <a:pt x="374270" y="1087107"/>
                  </a:lnTo>
                  <a:lnTo>
                    <a:pt x="331518" y="1070084"/>
                  </a:lnTo>
                  <a:lnTo>
                    <a:pt x="290581" y="1049738"/>
                  </a:lnTo>
                  <a:lnTo>
                    <a:pt x="251627" y="1026237"/>
                  </a:lnTo>
                  <a:lnTo>
                    <a:pt x="214824" y="999749"/>
                  </a:lnTo>
                  <a:lnTo>
                    <a:pt x="180340" y="970443"/>
                  </a:lnTo>
                  <a:lnTo>
                    <a:pt x="148343" y="938486"/>
                  </a:lnTo>
                  <a:lnTo>
                    <a:pt x="119001" y="904047"/>
                  </a:lnTo>
                  <a:lnTo>
                    <a:pt x="92482" y="867292"/>
                  </a:lnTo>
                  <a:lnTo>
                    <a:pt x="68953" y="828391"/>
                  </a:lnTo>
                  <a:lnTo>
                    <a:pt x="48584" y="787511"/>
                  </a:lnTo>
                  <a:lnTo>
                    <a:pt x="31542" y="744820"/>
                  </a:lnTo>
                  <a:lnTo>
                    <a:pt x="17994" y="700486"/>
                  </a:lnTo>
                  <a:lnTo>
                    <a:pt x="8109" y="654678"/>
                  </a:lnTo>
                  <a:lnTo>
                    <a:pt x="2055" y="607562"/>
                  </a:lnTo>
                  <a:lnTo>
                    <a:pt x="0" y="559308"/>
                  </a:lnTo>
                  <a:close/>
                </a:path>
              </a:pathLst>
            </a:custGeom>
            <a:ln w="12700">
              <a:solidFill>
                <a:srgbClr val="0DAB7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1888236" y="4823460"/>
              <a:ext cx="5250180" cy="894715"/>
            </a:xfrm>
            <a:custGeom>
              <a:avLst/>
              <a:gdLst/>
              <a:ahLst/>
              <a:cxnLst/>
              <a:rect l="l" t="t" r="r" b="b"/>
              <a:pathLst>
                <a:path w="5250180" h="894714">
                  <a:moveTo>
                    <a:pt x="5250179" y="0"/>
                  </a:moveTo>
                  <a:lnTo>
                    <a:pt x="0" y="0"/>
                  </a:lnTo>
                  <a:lnTo>
                    <a:pt x="0" y="894587"/>
                  </a:lnTo>
                  <a:lnTo>
                    <a:pt x="5250179" y="894587"/>
                  </a:lnTo>
                  <a:lnTo>
                    <a:pt x="5250179" y="0"/>
                  </a:lnTo>
                  <a:close/>
                </a:path>
              </a:pathLst>
            </a:custGeom>
            <a:solidFill>
              <a:srgbClr val="0DAB7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1888236" y="4823460"/>
              <a:ext cx="5250180" cy="894715"/>
            </a:xfrm>
            <a:custGeom>
              <a:avLst/>
              <a:gdLst/>
              <a:ahLst/>
              <a:cxnLst/>
              <a:rect l="l" t="t" r="r" b="b"/>
              <a:pathLst>
                <a:path w="5250180" h="894714">
                  <a:moveTo>
                    <a:pt x="0" y="894587"/>
                  </a:moveTo>
                  <a:lnTo>
                    <a:pt x="5250179" y="894587"/>
                  </a:lnTo>
                  <a:lnTo>
                    <a:pt x="5250179" y="0"/>
                  </a:lnTo>
                  <a:lnTo>
                    <a:pt x="0" y="0"/>
                  </a:lnTo>
                  <a:lnTo>
                    <a:pt x="0" y="894587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 descr=""/>
          <p:cNvSpPr txBox="1"/>
          <p:nvPr/>
        </p:nvSpPr>
        <p:spPr>
          <a:xfrm>
            <a:off x="2586354" y="2240026"/>
            <a:ext cx="4392930" cy="3331845"/>
          </a:xfrm>
          <a:prstGeom prst="rect">
            <a:avLst/>
          </a:prstGeom>
        </p:spPr>
        <p:txBody>
          <a:bodyPr wrap="square" lIns="0" tIns="39370" rIns="0" bIns="0" rtlCol="0" vert="horz">
            <a:spAutoFit/>
          </a:bodyPr>
          <a:lstStyle/>
          <a:p>
            <a:pPr marL="12700" marR="306070">
              <a:lnSpc>
                <a:spcPts val="2360"/>
              </a:lnSpc>
              <a:spcBef>
                <a:spcPts val="310"/>
              </a:spcBef>
            </a:pPr>
            <a:r>
              <a:rPr dirty="0" sz="2100" spc="-215">
                <a:solidFill>
                  <a:srgbClr val="FFFFFF"/>
                </a:solidFill>
                <a:latin typeface="Century Gothic"/>
                <a:cs typeface="Century Gothic"/>
              </a:rPr>
              <a:t>Can</a:t>
            </a:r>
            <a:r>
              <a:rPr dirty="0" sz="2100" spc="1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100" spc="-204">
                <a:solidFill>
                  <a:srgbClr val="FFFFFF"/>
                </a:solidFill>
                <a:latin typeface="Century Gothic"/>
                <a:cs typeface="Century Gothic"/>
              </a:rPr>
              <a:t>be</a:t>
            </a:r>
            <a:r>
              <a:rPr dirty="0" sz="2100" spc="-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100" spc="-180">
                <a:solidFill>
                  <a:srgbClr val="FFFFFF"/>
                </a:solidFill>
                <a:latin typeface="Century Gothic"/>
                <a:cs typeface="Century Gothic"/>
              </a:rPr>
              <a:t>a</a:t>
            </a:r>
            <a:r>
              <a:rPr dirty="0" sz="2100" spc="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100" spc="-85">
                <a:solidFill>
                  <a:srgbClr val="FFFFFF"/>
                </a:solidFill>
                <a:latin typeface="Century Gothic"/>
                <a:cs typeface="Century Gothic"/>
              </a:rPr>
              <a:t>standalone</a:t>
            </a:r>
            <a:r>
              <a:rPr dirty="0" sz="2100" spc="2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100" spc="-10">
                <a:solidFill>
                  <a:srgbClr val="FFFFFF"/>
                </a:solidFill>
                <a:latin typeface="Century Gothic"/>
                <a:cs typeface="Century Gothic"/>
              </a:rPr>
              <a:t>assessment </a:t>
            </a:r>
            <a:r>
              <a:rPr dirty="0" sz="2100" spc="-130">
                <a:solidFill>
                  <a:srgbClr val="FFFFFF"/>
                </a:solidFill>
                <a:latin typeface="Century Gothic"/>
                <a:cs typeface="Century Gothic"/>
              </a:rPr>
              <a:t>independent</a:t>
            </a:r>
            <a:r>
              <a:rPr dirty="0" sz="2100" spc="-2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FFFFFF"/>
                </a:solidFill>
                <a:latin typeface="Century Gothic"/>
                <a:cs typeface="Century Gothic"/>
              </a:rPr>
              <a:t>of</a:t>
            </a:r>
            <a:r>
              <a:rPr dirty="0" sz="2100" spc="-5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100" spc="-55">
                <a:solidFill>
                  <a:srgbClr val="FFFFFF"/>
                </a:solidFill>
                <a:latin typeface="Century Gothic"/>
                <a:cs typeface="Century Gothic"/>
              </a:rPr>
              <a:t>MAPS</a:t>
            </a:r>
            <a:r>
              <a:rPr dirty="0" sz="2100" spc="-4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100" spc="-20">
                <a:solidFill>
                  <a:srgbClr val="FFFFFF"/>
                </a:solidFill>
                <a:latin typeface="Century Gothic"/>
                <a:cs typeface="Century Gothic"/>
              </a:rPr>
              <a:t>MAIN</a:t>
            </a:r>
            <a:endParaRPr sz="21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</a:pPr>
            <a:endParaRPr sz="26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150">
              <a:latin typeface="Century Gothic"/>
              <a:cs typeface="Century Gothic"/>
            </a:endParaRPr>
          </a:p>
          <a:p>
            <a:pPr marL="337820" marR="394335">
              <a:lnSpc>
                <a:spcPts val="2360"/>
              </a:lnSpc>
            </a:pPr>
            <a:r>
              <a:rPr dirty="0" sz="2100">
                <a:solidFill>
                  <a:srgbClr val="FFFFFF"/>
                </a:solidFill>
                <a:latin typeface="Century Gothic"/>
                <a:cs typeface="Century Gothic"/>
              </a:rPr>
              <a:t>Follows</a:t>
            </a:r>
            <a:r>
              <a:rPr dirty="0" sz="2100" spc="-5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100" spc="-90">
                <a:solidFill>
                  <a:srgbClr val="FFFFFF"/>
                </a:solidFill>
                <a:latin typeface="Century Gothic"/>
                <a:cs typeface="Century Gothic"/>
              </a:rPr>
              <a:t>the</a:t>
            </a:r>
            <a:r>
              <a:rPr dirty="0" sz="2100" spc="-5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100" spc="-10">
                <a:solidFill>
                  <a:srgbClr val="FFFFFF"/>
                </a:solidFill>
                <a:latin typeface="Century Gothic"/>
                <a:cs typeface="Century Gothic"/>
              </a:rPr>
              <a:t>structure</a:t>
            </a:r>
            <a:r>
              <a:rPr dirty="0" sz="2100" spc="-5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FFFFFF"/>
                </a:solidFill>
                <a:latin typeface="Century Gothic"/>
                <a:cs typeface="Century Gothic"/>
              </a:rPr>
              <a:t>of</a:t>
            </a:r>
            <a:r>
              <a:rPr dirty="0" sz="2100" spc="-5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100" spc="-45">
                <a:solidFill>
                  <a:srgbClr val="FFFFFF"/>
                </a:solidFill>
                <a:latin typeface="Century Gothic"/>
                <a:cs typeface="Century Gothic"/>
              </a:rPr>
              <a:t>MAPS </a:t>
            </a:r>
            <a:r>
              <a:rPr dirty="0" sz="2100" spc="-20">
                <a:solidFill>
                  <a:srgbClr val="FFFFFF"/>
                </a:solidFill>
                <a:latin typeface="Century Gothic"/>
                <a:cs typeface="Century Gothic"/>
              </a:rPr>
              <a:t>MAIN</a:t>
            </a:r>
            <a:endParaRPr sz="21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</a:pPr>
            <a:endParaRPr sz="26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</a:pPr>
            <a:endParaRPr sz="2000">
              <a:latin typeface="Century Gothic"/>
              <a:cs typeface="Century Gothic"/>
            </a:endParaRPr>
          </a:p>
          <a:p>
            <a:pPr marL="12700">
              <a:lnSpc>
                <a:spcPts val="2445"/>
              </a:lnSpc>
            </a:pPr>
            <a:r>
              <a:rPr dirty="0" sz="2100">
                <a:solidFill>
                  <a:srgbClr val="FFFFFF"/>
                </a:solidFill>
                <a:latin typeface="Century Gothic"/>
                <a:cs typeface="Century Gothic"/>
              </a:rPr>
              <a:t>Builds</a:t>
            </a:r>
            <a:r>
              <a:rPr dirty="0" sz="2100" spc="3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100" spc="-150">
                <a:solidFill>
                  <a:srgbClr val="FFFFFF"/>
                </a:solidFill>
                <a:latin typeface="Century Gothic"/>
                <a:cs typeface="Century Gothic"/>
              </a:rPr>
              <a:t>and</a:t>
            </a:r>
            <a:r>
              <a:rPr dirty="0" sz="2100" spc="5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100" spc="-95">
                <a:solidFill>
                  <a:srgbClr val="FFFFFF"/>
                </a:solidFill>
                <a:latin typeface="Century Gothic"/>
                <a:cs typeface="Century Gothic"/>
              </a:rPr>
              <a:t>expands</a:t>
            </a:r>
            <a:r>
              <a:rPr dirty="0" sz="2100" spc="4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100" spc="-55">
                <a:solidFill>
                  <a:srgbClr val="FFFFFF"/>
                </a:solidFill>
                <a:latin typeface="Century Gothic"/>
                <a:cs typeface="Century Gothic"/>
              </a:rPr>
              <a:t>e-</a:t>
            </a:r>
            <a:r>
              <a:rPr dirty="0" sz="2100" spc="-10">
                <a:solidFill>
                  <a:srgbClr val="FFFFFF"/>
                </a:solidFill>
                <a:latin typeface="Century Gothic"/>
                <a:cs typeface="Century Gothic"/>
              </a:rPr>
              <a:t>Procurement</a:t>
            </a:r>
            <a:endParaRPr sz="2100">
              <a:latin typeface="Century Gothic"/>
              <a:cs typeface="Century Gothic"/>
            </a:endParaRPr>
          </a:p>
          <a:p>
            <a:pPr marL="12700">
              <a:lnSpc>
                <a:spcPts val="2445"/>
              </a:lnSpc>
            </a:pPr>
            <a:r>
              <a:rPr dirty="0" sz="2100" spc="-50">
                <a:solidFill>
                  <a:srgbClr val="FFFFFF"/>
                </a:solidFill>
                <a:latin typeface="Century Gothic"/>
                <a:cs typeface="Century Gothic"/>
              </a:rPr>
              <a:t>considerations</a:t>
            </a:r>
            <a:r>
              <a:rPr dirty="0" sz="2100" spc="-4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100" spc="-65">
                <a:solidFill>
                  <a:srgbClr val="FFFFFF"/>
                </a:solidFill>
                <a:latin typeface="Century Gothic"/>
                <a:cs typeface="Century Gothic"/>
              </a:rPr>
              <a:t>found</a:t>
            </a:r>
            <a:r>
              <a:rPr dirty="0" sz="2100" spc="-7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FFFFFF"/>
                </a:solidFill>
                <a:latin typeface="Century Gothic"/>
                <a:cs typeface="Century Gothic"/>
              </a:rPr>
              <a:t>in</a:t>
            </a:r>
            <a:r>
              <a:rPr dirty="0" sz="2100" spc="-7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100" spc="-55">
                <a:solidFill>
                  <a:srgbClr val="FFFFFF"/>
                </a:solidFill>
                <a:latin typeface="Century Gothic"/>
                <a:cs typeface="Century Gothic"/>
              </a:rPr>
              <a:t>MAPS</a:t>
            </a:r>
            <a:r>
              <a:rPr dirty="0" sz="2100" spc="-6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100" spc="-40">
                <a:solidFill>
                  <a:srgbClr val="FFFFFF"/>
                </a:solidFill>
                <a:latin typeface="Century Gothic"/>
                <a:cs typeface="Century Gothic"/>
              </a:rPr>
              <a:t>MAIN</a:t>
            </a:r>
            <a:endParaRPr sz="2100">
              <a:latin typeface="Century Gothic"/>
              <a:cs typeface="Century Gothic"/>
            </a:endParaRPr>
          </a:p>
        </p:txBody>
      </p:sp>
      <p:grpSp>
        <p:nvGrpSpPr>
          <p:cNvPr id="16" name="object 16" descr=""/>
          <p:cNvGrpSpPr/>
          <p:nvPr/>
        </p:nvGrpSpPr>
        <p:grpSpPr>
          <a:xfrm>
            <a:off x="1322577" y="4704334"/>
            <a:ext cx="1131570" cy="1131570"/>
            <a:chOff x="1322577" y="4704334"/>
            <a:chExt cx="1131570" cy="1131570"/>
          </a:xfrm>
        </p:grpSpPr>
        <p:sp>
          <p:nvSpPr>
            <p:cNvPr id="17" name="object 17" descr=""/>
            <p:cNvSpPr/>
            <p:nvPr/>
          </p:nvSpPr>
          <p:spPr>
            <a:xfrm>
              <a:off x="1328927" y="4710684"/>
              <a:ext cx="1118870" cy="1118870"/>
            </a:xfrm>
            <a:custGeom>
              <a:avLst/>
              <a:gdLst/>
              <a:ahLst/>
              <a:cxnLst/>
              <a:rect l="l" t="t" r="r" b="b"/>
              <a:pathLst>
                <a:path w="1118870" h="1118870">
                  <a:moveTo>
                    <a:pt x="559308" y="0"/>
                  </a:moveTo>
                  <a:lnTo>
                    <a:pt x="511053" y="2053"/>
                  </a:lnTo>
                  <a:lnTo>
                    <a:pt x="463937" y="8101"/>
                  </a:lnTo>
                  <a:lnTo>
                    <a:pt x="418129" y="17975"/>
                  </a:lnTo>
                  <a:lnTo>
                    <a:pt x="373795" y="31508"/>
                  </a:lnTo>
                  <a:lnTo>
                    <a:pt x="331104" y="48531"/>
                  </a:lnTo>
                  <a:lnTo>
                    <a:pt x="290224" y="68877"/>
                  </a:lnTo>
                  <a:lnTo>
                    <a:pt x="251323" y="92378"/>
                  </a:lnTo>
                  <a:lnTo>
                    <a:pt x="214568" y="118866"/>
                  </a:lnTo>
                  <a:lnTo>
                    <a:pt x="180129" y="148172"/>
                  </a:lnTo>
                  <a:lnTo>
                    <a:pt x="148172" y="180129"/>
                  </a:lnTo>
                  <a:lnTo>
                    <a:pt x="118866" y="214568"/>
                  </a:lnTo>
                  <a:lnTo>
                    <a:pt x="92378" y="251323"/>
                  </a:lnTo>
                  <a:lnTo>
                    <a:pt x="68877" y="290224"/>
                  </a:lnTo>
                  <a:lnTo>
                    <a:pt x="48531" y="331104"/>
                  </a:lnTo>
                  <a:lnTo>
                    <a:pt x="31508" y="373795"/>
                  </a:lnTo>
                  <a:lnTo>
                    <a:pt x="17975" y="418129"/>
                  </a:lnTo>
                  <a:lnTo>
                    <a:pt x="8101" y="463937"/>
                  </a:lnTo>
                  <a:lnTo>
                    <a:pt x="2053" y="511053"/>
                  </a:lnTo>
                  <a:lnTo>
                    <a:pt x="0" y="559308"/>
                  </a:lnTo>
                  <a:lnTo>
                    <a:pt x="2053" y="607562"/>
                  </a:lnTo>
                  <a:lnTo>
                    <a:pt x="8101" y="654678"/>
                  </a:lnTo>
                  <a:lnTo>
                    <a:pt x="17975" y="700486"/>
                  </a:lnTo>
                  <a:lnTo>
                    <a:pt x="31508" y="744820"/>
                  </a:lnTo>
                  <a:lnTo>
                    <a:pt x="48531" y="787511"/>
                  </a:lnTo>
                  <a:lnTo>
                    <a:pt x="68877" y="828391"/>
                  </a:lnTo>
                  <a:lnTo>
                    <a:pt x="92378" y="867292"/>
                  </a:lnTo>
                  <a:lnTo>
                    <a:pt x="118866" y="904047"/>
                  </a:lnTo>
                  <a:lnTo>
                    <a:pt x="148172" y="938486"/>
                  </a:lnTo>
                  <a:lnTo>
                    <a:pt x="180129" y="970443"/>
                  </a:lnTo>
                  <a:lnTo>
                    <a:pt x="214568" y="999749"/>
                  </a:lnTo>
                  <a:lnTo>
                    <a:pt x="251323" y="1026237"/>
                  </a:lnTo>
                  <a:lnTo>
                    <a:pt x="290224" y="1049738"/>
                  </a:lnTo>
                  <a:lnTo>
                    <a:pt x="331104" y="1070084"/>
                  </a:lnTo>
                  <a:lnTo>
                    <a:pt x="373795" y="1087107"/>
                  </a:lnTo>
                  <a:lnTo>
                    <a:pt x="418129" y="1100640"/>
                  </a:lnTo>
                  <a:lnTo>
                    <a:pt x="463937" y="1110514"/>
                  </a:lnTo>
                  <a:lnTo>
                    <a:pt x="511053" y="1116562"/>
                  </a:lnTo>
                  <a:lnTo>
                    <a:pt x="559308" y="1118616"/>
                  </a:lnTo>
                  <a:lnTo>
                    <a:pt x="607562" y="1116562"/>
                  </a:lnTo>
                  <a:lnTo>
                    <a:pt x="654678" y="1110514"/>
                  </a:lnTo>
                  <a:lnTo>
                    <a:pt x="700486" y="1100640"/>
                  </a:lnTo>
                  <a:lnTo>
                    <a:pt x="744820" y="1087107"/>
                  </a:lnTo>
                  <a:lnTo>
                    <a:pt x="787511" y="1070084"/>
                  </a:lnTo>
                  <a:lnTo>
                    <a:pt x="828391" y="1049738"/>
                  </a:lnTo>
                  <a:lnTo>
                    <a:pt x="867292" y="1026237"/>
                  </a:lnTo>
                  <a:lnTo>
                    <a:pt x="904047" y="999749"/>
                  </a:lnTo>
                  <a:lnTo>
                    <a:pt x="938486" y="970443"/>
                  </a:lnTo>
                  <a:lnTo>
                    <a:pt x="970443" y="938486"/>
                  </a:lnTo>
                  <a:lnTo>
                    <a:pt x="999749" y="904047"/>
                  </a:lnTo>
                  <a:lnTo>
                    <a:pt x="1026237" y="867292"/>
                  </a:lnTo>
                  <a:lnTo>
                    <a:pt x="1049738" y="828391"/>
                  </a:lnTo>
                  <a:lnTo>
                    <a:pt x="1070084" y="787511"/>
                  </a:lnTo>
                  <a:lnTo>
                    <a:pt x="1087107" y="744820"/>
                  </a:lnTo>
                  <a:lnTo>
                    <a:pt x="1100640" y="700486"/>
                  </a:lnTo>
                  <a:lnTo>
                    <a:pt x="1110514" y="654678"/>
                  </a:lnTo>
                  <a:lnTo>
                    <a:pt x="1116562" y="607562"/>
                  </a:lnTo>
                  <a:lnTo>
                    <a:pt x="1118616" y="559308"/>
                  </a:lnTo>
                  <a:lnTo>
                    <a:pt x="1116562" y="511053"/>
                  </a:lnTo>
                  <a:lnTo>
                    <a:pt x="1110514" y="463937"/>
                  </a:lnTo>
                  <a:lnTo>
                    <a:pt x="1100640" y="418129"/>
                  </a:lnTo>
                  <a:lnTo>
                    <a:pt x="1087107" y="373795"/>
                  </a:lnTo>
                  <a:lnTo>
                    <a:pt x="1070084" y="331104"/>
                  </a:lnTo>
                  <a:lnTo>
                    <a:pt x="1049738" y="290224"/>
                  </a:lnTo>
                  <a:lnTo>
                    <a:pt x="1026237" y="251323"/>
                  </a:lnTo>
                  <a:lnTo>
                    <a:pt x="999749" y="214568"/>
                  </a:lnTo>
                  <a:lnTo>
                    <a:pt x="970443" y="180129"/>
                  </a:lnTo>
                  <a:lnTo>
                    <a:pt x="938486" y="148172"/>
                  </a:lnTo>
                  <a:lnTo>
                    <a:pt x="904047" y="118866"/>
                  </a:lnTo>
                  <a:lnTo>
                    <a:pt x="867292" y="92378"/>
                  </a:lnTo>
                  <a:lnTo>
                    <a:pt x="828391" y="68877"/>
                  </a:lnTo>
                  <a:lnTo>
                    <a:pt x="787511" y="48531"/>
                  </a:lnTo>
                  <a:lnTo>
                    <a:pt x="744820" y="31508"/>
                  </a:lnTo>
                  <a:lnTo>
                    <a:pt x="700486" y="17975"/>
                  </a:lnTo>
                  <a:lnTo>
                    <a:pt x="654678" y="8101"/>
                  </a:lnTo>
                  <a:lnTo>
                    <a:pt x="607562" y="2053"/>
                  </a:lnTo>
                  <a:lnTo>
                    <a:pt x="55930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1328927" y="4710684"/>
              <a:ext cx="1118870" cy="1118870"/>
            </a:xfrm>
            <a:custGeom>
              <a:avLst/>
              <a:gdLst/>
              <a:ahLst/>
              <a:cxnLst/>
              <a:rect l="l" t="t" r="r" b="b"/>
              <a:pathLst>
                <a:path w="1118870" h="1118870">
                  <a:moveTo>
                    <a:pt x="0" y="559308"/>
                  </a:moveTo>
                  <a:lnTo>
                    <a:pt x="2053" y="511053"/>
                  </a:lnTo>
                  <a:lnTo>
                    <a:pt x="8101" y="463937"/>
                  </a:lnTo>
                  <a:lnTo>
                    <a:pt x="17975" y="418129"/>
                  </a:lnTo>
                  <a:lnTo>
                    <a:pt x="31508" y="373795"/>
                  </a:lnTo>
                  <a:lnTo>
                    <a:pt x="48531" y="331104"/>
                  </a:lnTo>
                  <a:lnTo>
                    <a:pt x="68877" y="290224"/>
                  </a:lnTo>
                  <a:lnTo>
                    <a:pt x="92378" y="251323"/>
                  </a:lnTo>
                  <a:lnTo>
                    <a:pt x="118866" y="214568"/>
                  </a:lnTo>
                  <a:lnTo>
                    <a:pt x="148172" y="180129"/>
                  </a:lnTo>
                  <a:lnTo>
                    <a:pt x="180129" y="148172"/>
                  </a:lnTo>
                  <a:lnTo>
                    <a:pt x="214568" y="118866"/>
                  </a:lnTo>
                  <a:lnTo>
                    <a:pt x="251323" y="92378"/>
                  </a:lnTo>
                  <a:lnTo>
                    <a:pt x="290224" y="68877"/>
                  </a:lnTo>
                  <a:lnTo>
                    <a:pt x="331104" y="48531"/>
                  </a:lnTo>
                  <a:lnTo>
                    <a:pt x="373795" y="31508"/>
                  </a:lnTo>
                  <a:lnTo>
                    <a:pt x="418129" y="17975"/>
                  </a:lnTo>
                  <a:lnTo>
                    <a:pt x="463937" y="8101"/>
                  </a:lnTo>
                  <a:lnTo>
                    <a:pt x="511053" y="2053"/>
                  </a:lnTo>
                  <a:lnTo>
                    <a:pt x="559308" y="0"/>
                  </a:lnTo>
                  <a:lnTo>
                    <a:pt x="607562" y="2053"/>
                  </a:lnTo>
                  <a:lnTo>
                    <a:pt x="654678" y="8101"/>
                  </a:lnTo>
                  <a:lnTo>
                    <a:pt x="700486" y="17975"/>
                  </a:lnTo>
                  <a:lnTo>
                    <a:pt x="744820" y="31508"/>
                  </a:lnTo>
                  <a:lnTo>
                    <a:pt x="787511" y="48531"/>
                  </a:lnTo>
                  <a:lnTo>
                    <a:pt x="828391" y="68877"/>
                  </a:lnTo>
                  <a:lnTo>
                    <a:pt x="867292" y="92378"/>
                  </a:lnTo>
                  <a:lnTo>
                    <a:pt x="904047" y="118866"/>
                  </a:lnTo>
                  <a:lnTo>
                    <a:pt x="938486" y="148172"/>
                  </a:lnTo>
                  <a:lnTo>
                    <a:pt x="970443" y="180129"/>
                  </a:lnTo>
                  <a:lnTo>
                    <a:pt x="999749" y="214568"/>
                  </a:lnTo>
                  <a:lnTo>
                    <a:pt x="1026237" y="251323"/>
                  </a:lnTo>
                  <a:lnTo>
                    <a:pt x="1049738" y="290224"/>
                  </a:lnTo>
                  <a:lnTo>
                    <a:pt x="1070084" y="331104"/>
                  </a:lnTo>
                  <a:lnTo>
                    <a:pt x="1087107" y="373795"/>
                  </a:lnTo>
                  <a:lnTo>
                    <a:pt x="1100640" y="418129"/>
                  </a:lnTo>
                  <a:lnTo>
                    <a:pt x="1110514" y="463937"/>
                  </a:lnTo>
                  <a:lnTo>
                    <a:pt x="1116562" y="511053"/>
                  </a:lnTo>
                  <a:lnTo>
                    <a:pt x="1118616" y="559308"/>
                  </a:lnTo>
                  <a:lnTo>
                    <a:pt x="1116562" y="607562"/>
                  </a:lnTo>
                  <a:lnTo>
                    <a:pt x="1110514" y="654678"/>
                  </a:lnTo>
                  <a:lnTo>
                    <a:pt x="1100640" y="700486"/>
                  </a:lnTo>
                  <a:lnTo>
                    <a:pt x="1087107" y="744820"/>
                  </a:lnTo>
                  <a:lnTo>
                    <a:pt x="1070084" y="787511"/>
                  </a:lnTo>
                  <a:lnTo>
                    <a:pt x="1049738" y="828391"/>
                  </a:lnTo>
                  <a:lnTo>
                    <a:pt x="1026237" y="867292"/>
                  </a:lnTo>
                  <a:lnTo>
                    <a:pt x="999749" y="904047"/>
                  </a:lnTo>
                  <a:lnTo>
                    <a:pt x="970443" y="938486"/>
                  </a:lnTo>
                  <a:lnTo>
                    <a:pt x="938486" y="970443"/>
                  </a:lnTo>
                  <a:lnTo>
                    <a:pt x="904047" y="999749"/>
                  </a:lnTo>
                  <a:lnTo>
                    <a:pt x="867292" y="1026237"/>
                  </a:lnTo>
                  <a:lnTo>
                    <a:pt x="828391" y="1049738"/>
                  </a:lnTo>
                  <a:lnTo>
                    <a:pt x="787511" y="1070084"/>
                  </a:lnTo>
                  <a:lnTo>
                    <a:pt x="744820" y="1087107"/>
                  </a:lnTo>
                  <a:lnTo>
                    <a:pt x="700486" y="1100640"/>
                  </a:lnTo>
                  <a:lnTo>
                    <a:pt x="654678" y="1110514"/>
                  </a:lnTo>
                  <a:lnTo>
                    <a:pt x="607562" y="1116562"/>
                  </a:lnTo>
                  <a:lnTo>
                    <a:pt x="559308" y="1118616"/>
                  </a:lnTo>
                  <a:lnTo>
                    <a:pt x="511053" y="1116562"/>
                  </a:lnTo>
                  <a:lnTo>
                    <a:pt x="463937" y="1110514"/>
                  </a:lnTo>
                  <a:lnTo>
                    <a:pt x="418129" y="1100640"/>
                  </a:lnTo>
                  <a:lnTo>
                    <a:pt x="373795" y="1087107"/>
                  </a:lnTo>
                  <a:lnTo>
                    <a:pt x="331104" y="1070084"/>
                  </a:lnTo>
                  <a:lnTo>
                    <a:pt x="290224" y="1049738"/>
                  </a:lnTo>
                  <a:lnTo>
                    <a:pt x="251323" y="1026237"/>
                  </a:lnTo>
                  <a:lnTo>
                    <a:pt x="214568" y="999749"/>
                  </a:lnTo>
                  <a:lnTo>
                    <a:pt x="180129" y="970443"/>
                  </a:lnTo>
                  <a:lnTo>
                    <a:pt x="148172" y="938486"/>
                  </a:lnTo>
                  <a:lnTo>
                    <a:pt x="118866" y="904047"/>
                  </a:lnTo>
                  <a:lnTo>
                    <a:pt x="92378" y="867292"/>
                  </a:lnTo>
                  <a:lnTo>
                    <a:pt x="68877" y="828391"/>
                  </a:lnTo>
                  <a:lnTo>
                    <a:pt x="48531" y="787511"/>
                  </a:lnTo>
                  <a:lnTo>
                    <a:pt x="31508" y="744820"/>
                  </a:lnTo>
                  <a:lnTo>
                    <a:pt x="17975" y="700486"/>
                  </a:lnTo>
                  <a:lnTo>
                    <a:pt x="8101" y="654678"/>
                  </a:lnTo>
                  <a:lnTo>
                    <a:pt x="2053" y="607562"/>
                  </a:lnTo>
                  <a:lnTo>
                    <a:pt x="0" y="559308"/>
                  </a:lnTo>
                  <a:close/>
                </a:path>
              </a:pathLst>
            </a:custGeom>
            <a:ln w="12700">
              <a:solidFill>
                <a:srgbClr val="0DAB7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 descr=""/>
          <p:cNvSpPr txBox="1"/>
          <p:nvPr/>
        </p:nvSpPr>
        <p:spPr>
          <a:xfrm>
            <a:off x="8035797" y="2007184"/>
            <a:ext cx="3007360" cy="94170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2000" spc="-25" b="1">
                <a:solidFill>
                  <a:srgbClr val="3B3B3B"/>
                </a:solidFill>
                <a:latin typeface="Century Gothic"/>
                <a:cs typeface="Century Gothic"/>
              </a:rPr>
              <a:t>Download</a:t>
            </a:r>
            <a:r>
              <a:rPr dirty="0" sz="2000" spc="-75" b="1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2000" b="1">
                <a:solidFill>
                  <a:srgbClr val="3B3B3B"/>
                </a:solidFill>
                <a:latin typeface="Century Gothic"/>
                <a:cs typeface="Century Gothic"/>
              </a:rPr>
              <a:t>MAPS</a:t>
            </a:r>
            <a:r>
              <a:rPr dirty="0" sz="2000" spc="-65" b="1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2000" b="1">
                <a:solidFill>
                  <a:srgbClr val="3B3B3B"/>
                </a:solidFill>
                <a:latin typeface="Century Gothic"/>
                <a:cs typeface="Century Gothic"/>
              </a:rPr>
              <a:t>E-</a:t>
            </a:r>
            <a:r>
              <a:rPr dirty="0" sz="2000" spc="-25" b="1">
                <a:solidFill>
                  <a:srgbClr val="3B3B3B"/>
                </a:solidFill>
                <a:latin typeface="Century Gothic"/>
                <a:cs typeface="Century Gothic"/>
              </a:rPr>
              <a:t>PROC </a:t>
            </a:r>
            <a:r>
              <a:rPr dirty="0" sz="2000" spc="-20" b="1">
                <a:solidFill>
                  <a:srgbClr val="3B3B3B"/>
                </a:solidFill>
                <a:latin typeface="Century Gothic"/>
                <a:cs typeface="Century Gothic"/>
              </a:rPr>
              <a:t>(methodology,</a:t>
            </a:r>
            <a:r>
              <a:rPr dirty="0" sz="2000" spc="-40" b="1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2000" spc="-10" b="1">
                <a:solidFill>
                  <a:srgbClr val="3B3B3B"/>
                </a:solidFill>
                <a:latin typeface="Century Gothic"/>
                <a:cs typeface="Century Gothic"/>
              </a:rPr>
              <a:t>brochure and</a:t>
            </a:r>
            <a:r>
              <a:rPr dirty="0" sz="2000" spc="-125" b="1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2000" spc="-10" b="1">
                <a:solidFill>
                  <a:srgbClr val="3B3B3B"/>
                </a:solidFill>
                <a:latin typeface="Century Gothic"/>
                <a:cs typeface="Century Gothic"/>
              </a:rPr>
              <a:t>templates)</a:t>
            </a:r>
            <a:endParaRPr sz="2000">
              <a:latin typeface="Century Gothic"/>
              <a:cs typeface="Century Gothic"/>
            </a:endParaRPr>
          </a:p>
        </p:txBody>
      </p:sp>
      <p:pic>
        <p:nvPicPr>
          <p:cNvPr id="20" name="object 2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075828" y="3269132"/>
            <a:ext cx="2142439" cy="2142439"/>
          </a:xfrm>
          <a:prstGeom prst="rect">
            <a:avLst/>
          </a:prstGeom>
        </p:spPr>
      </p:pic>
      <p:sp>
        <p:nvSpPr>
          <p:cNvPr id="21" name="object 21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045"/>
              </a:lnSpc>
            </a:pPr>
            <a:r>
              <a:rPr dirty="0"/>
              <a:t>For</a:t>
            </a:r>
            <a:r>
              <a:rPr dirty="0" spc="-15"/>
              <a:t> </a:t>
            </a:r>
            <a:r>
              <a:rPr dirty="0" spc="-10"/>
              <a:t>Official</a:t>
            </a:r>
            <a:r>
              <a:rPr dirty="0" spc="-1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/>
              <a:t>-</a:t>
            </a:r>
            <a:r>
              <a:rPr dirty="0" spc="-15"/>
              <a:t> </a:t>
            </a:r>
            <a:r>
              <a:rPr dirty="0"/>
              <a:t>À</a:t>
            </a:r>
            <a:r>
              <a:rPr dirty="0" spc="-10"/>
              <a:t> </a:t>
            </a:r>
            <a:r>
              <a:rPr dirty="0"/>
              <a:t>usage</a:t>
            </a:r>
            <a:r>
              <a:rPr dirty="0" spc="-15"/>
              <a:t> </a:t>
            </a:r>
            <a:r>
              <a:rPr dirty="0" spc="-10"/>
              <a:t>officiel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674370"/>
            <a:ext cx="6085205" cy="69659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MAPS</a:t>
            </a:r>
            <a:r>
              <a:rPr dirty="0" spc="-210"/>
              <a:t> </a:t>
            </a:r>
            <a:r>
              <a:rPr dirty="0" spc="50"/>
              <a:t>E-</a:t>
            </a:r>
            <a:r>
              <a:rPr dirty="0" spc="-20"/>
              <a:t>PROC</a:t>
            </a:r>
            <a:r>
              <a:rPr dirty="0" spc="-195"/>
              <a:t> </a:t>
            </a:r>
            <a:r>
              <a:rPr dirty="0"/>
              <a:t>in</a:t>
            </a:r>
            <a:r>
              <a:rPr dirty="0" spc="-190"/>
              <a:t> </a:t>
            </a:r>
            <a:r>
              <a:rPr dirty="0" spc="-10"/>
              <a:t>Africa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1463012" y="2429225"/>
            <a:ext cx="4434205" cy="2799080"/>
            <a:chOff x="1463012" y="2429225"/>
            <a:chExt cx="4434205" cy="279908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63012" y="2429225"/>
              <a:ext cx="4434132" cy="2798887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3488436" y="4367783"/>
              <a:ext cx="1813560" cy="408940"/>
            </a:xfrm>
            <a:custGeom>
              <a:avLst/>
              <a:gdLst/>
              <a:ahLst/>
              <a:cxnLst/>
              <a:rect l="l" t="t" r="r" b="b"/>
              <a:pathLst>
                <a:path w="1813560" h="408939">
                  <a:moveTo>
                    <a:pt x="1745488" y="0"/>
                  </a:moveTo>
                  <a:lnTo>
                    <a:pt x="68072" y="0"/>
                  </a:lnTo>
                  <a:lnTo>
                    <a:pt x="41576" y="5349"/>
                  </a:lnTo>
                  <a:lnTo>
                    <a:pt x="19938" y="19939"/>
                  </a:lnTo>
                  <a:lnTo>
                    <a:pt x="5349" y="41576"/>
                  </a:lnTo>
                  <a:lnTo>
                    <a:pt x="0" y="68072"/>
                  </a:lnTo>
                  <a:lnTo>
                    <a:pt x="0" y="340360"/>
                  </a:lnTo>
                  <a:lnTo>
                    <a:pt x="5349" y="366855"/>
                  </a:lnTo>
                  <a:lnTo>
                    <a:pt x="19938" y="388493"/>
                  </a:lnTo>
                  <a:lnTo>
                    <a:pt x="41576" y="403082"/>
                  </a:lnTo>
                  <a:lnTo>
                    <a:pt x="68072" y="408432"/>
                  </a:lnTo>
                  <a:lnTo>
                    <a:pt x="1745488" y="408432"/>
                  </a:lnTo>
                  <a:lnTo>
                    <a:pt x="1771983" y="403082"/>
                  </a:lnTo>
                  <a:lnTo>
                    <a:pt x="1793621" y="388493"/>
                  </a:lnTo>
                  <a:lnTo>
                    <a:pt x="1808210" y="366855"/>
                  </a:lnTo>
                  <a:lnTo>
                    <a:pt x="1813560" y="340360"/>
                  </a:lnTo>
                  <a:lnTo>
                    <a:pt x="1813560" y="68072"/>
                  </a:lnTo>
                  <a:lnTo>
                    <a:pt x="1808210" y="41576"/>
                  </a:lnTo>
                  <a:lnTo>
                    <a:pt x="1793621" y="19939"/>
                  </a:lnTo>
                  <a:lnTo>
                    <a:pt x="1771983" y="5349"/>
                  </a:lnTo>
                  <a:lnTo>
                    <a:pt x="1745488" y="0"/>
                  </a:lnTo>
                  <a:close/>
                </a:path>
              </a:pathLst>
            </a:custGeom>
            <a:solidFill>
              <a:srgbClr val="C2F9E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"/>
          <p:cNvSpPr txBox="1"/>
          <p:nvPr/>
        </p:nvSpPr>
        <p:spPr>
          <a:xfrm>
            <a:off x="3846321" y="4406900"/>
            <a:ext cx="109855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solidFill>
                  <a:srgbClr val="3B3B3B"/>
                </a:solidFill>
                <a:latin typeface="Calibri"/>
                <a:cs typeface="Calibri"/>
              </a:rPr>
              <a:t>MAURITIUS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289444" y="2871566"/>
            <a:ext cx="2233367" cy="2231958"/>
          </a:xfrm>
          <a:prstGeom prst="rect">
            <a:avLst/>
          </a:prstGeom>
        </p:spPr>
      </p:pic>
      <p:sp>
        <p:nvSpPr>
          <p:cNvPr id="8" name="object 8" descr=""/>
          <p:cNvSpPr txBox="1"/>
          <p:nvPr/>
        </p:nvSpPr>
        <p:spPr>
          <a:xfrm>
            <a:off x="8193785" y="2013585"/>
            <a:ext cx="2327275" cy="6356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2000" spc="-25" b="1">
                <a:solidFill>
                  <a:srgbClr val="3B3B3B"/>
                </a:solidFill>
                <a:latin typeface="Century Gothic"/>
                <a:cs typeface="Century Gothic"/>
              </a:rPr>
              <a:t>Scan</a:t>
            </a:r>
            <a:r>
              <a:rPr dirty="0" sz="2000" spc="-55" b="1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2000" spc="80" b="1">
                <a:solidFill>
                  <a:srgbClr val="3B3B3B"/>
                </a:solidFill>
                <a:latin typeface="Century Gothic"/>
                <a:cs typeface="Century Gothic"/>
              </a:rPr>
              <a:t>to</a:t>
            </a:r>
            <a:r>
              <a:rPr dirty="0" sz="2000" spc="-40" b="1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2000" spc="-90" b="1">
                <a:solidFill>
                  <a:srgbClr val="3B3B3B"/>
                </a:solidFill>
                <a:latin typeface="Century Gothic"/>
                <a:cs typeface="Century Gothic"/>
              </a:rPr>
              <a:t>access</a:t>
            </a:r>
            <a:r>
              <a:rPr dirty="0" sz="2000" spc="-50" b="1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2000" spc="-25" b="1">
                <a:solidFill>
                  <a:srgbClr val="3B3B3B"/>
                </a:solidFill>
                <a:latin typeface="Century Gothic"/>
                <a:cs typeface="Century Gothic"/>
              </a:rPr>
              <a:t>all </a:t>
            </a:r>
            <a:r>
              <a:rPr dirty="0" sz="2000" b="1">
                <a:solidFill>
                  <a:srgbClr val="3B3B3B"/>
                </a:solidFill>
                <a:latin typeface="Century Gothic"/>
                <a:cs typeface="Century Gothic"/>
              </a:rPr>
              <a:t>MAPS</a:t>
            </a:r>
            <a:r>
              <a:rPr dirty="0" sz="2000" spc="-140" b="1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2000" spc="-10" b="1">
                <a:solidFill>
                  <a:srgbClr val="3B3B3B"/>
                </a:solidFill>
                <a:latin typeface="Century Gothic"/>
                <a:cs typeface="Century Gothic"/>
              </a:rPr>
              <a:t>assessments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9" name="object 9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045"/>
              </a:lnSpc>
            </a:pPr>
            <a:r>
              <a:rPr dirty="0"/>
              <a:t>For</a:t>
            </a:r>
            <a:r>
              <a:rPr dirty="0" spc="-15"/>
              <a:t> </a:t>
            </a:r>
            <a:r>
              <a:rPr dirty="0" spc="-10"/>
              <a:t>Official</a:t>
            </a:r>
            <a:r>
              <a:rPr dirty="0" spc="-1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/>
              <a:t>-</a:t>
            </a:r>
            <a:r>
              <a:rPr dirty="0" spc="-15"/>
              <a:t> </a:t>
            </a:r>
            <a:r>
              <a:rPr dirty="0"/>
              <a:t>À</a:t>
            </a:r>
            <a:r>
              <a:rPr dirty="0" spc="-10"/>
              <a:t> </a:t>
            </a:r>
            <a:r>
              <a:rPr dirty="0"/>
              <a:t>usage</a:t>
            </a:r>
            <a:r>
              <a:rPr dirty="0" spc="-15"/>
              <a:t> </a:t>
            </a:r>
            <a:r>
              <a:rPr dirty="0" spc="-10"/>
              <a:t>officiel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8900" rIns="0" bIns="0" rtlCol="0" vert="horz">
            <a:spAutoFit/>
          </a:bodyPr>
          <a:lstStyle/>
          <a:p>
            <a:pPr marL="12700" marR="5080">
              <a:lnSpc>
                <a:spcPts val="4750"/>
              </a:lnSpc>
              <a:spcBef>
                <a:spcPts val="700"/>
              </a:spcBef>
            </a:pPr>
            <a:r>
              <a:rPr dirty="0" spc="-459"/>
              <a:t>A</a:t>
            </a:r>
            <a:r>
              <a:rPr dirty="0" spc="40"/>
              <a:t> </a:t>
            </a:r>
            <a:r>
              <a:rPr dirty="0"/>
              <a:t>reminder:</a:t>
            </a:r>
            <a:r>
              <a:rPr dirty="0" spc="40"/>
              <a:t> </a:t>
            </a:r>
            <a:r>
              <a:rPr dirty="0" spc="-215"/>
              <a:t>e-</a:t>
            </a:r>
            <a:r>
              <a:rPr dirty="0"/>
              <a:t>Procurement</a:t>
            </a:r>
            <a:r>
              <a:rPr dirty="0" spc="40"/>
              <a:t> </a:t>
            </a:r>
            <a:r>
              <a:rPr dirty="0"/>
              <a:t>in</a:t>
            </a:r>
            <a:r>
              <a:rPr dirty="0" spc="45"/>
              <a:t> </a:t>
            </a:r>
            <a:r>
              <a:rPr dirty="0" spc="-20"/>
              <a:t>MAPS MAIN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1040638" y="1717294"/>
            <a:ext cx="4731385" cy="1308100"/>
          </a:xfrm>
          <a:prstGeom prst="rect">
            <a:avLst/>
          </a:prstGeom>
          <a:solidFill>
            <a:srgbClr val="F8B436"/>
          </a:solidFill>
        </p:spPr>
        <p:txBody>
          <a:bodyPr wrap="square" lIns="0" tIns="444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35"/>
              </a:spcBef>
            </a:pPr>
            <a:endParaRPr sz="2700">
              <a:latin typeface="Times New Roman"/>
              <a:cs typeface="Times New Roman"/>
            </a:endParaRPr>
          </a:p>
          <a:p>
            <a:pPr marL="253365">
              <a:lnSpc>
                <a:spcPct val="100000"/>
              </a:lnSpc>
            </a:pP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1(j)</a:t>
            </a:r>
            <a:r>
              <a:rPr dirty="0" sz="28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–</a:t>
            </a:r>
            <a:r>
              <a:rPr dirty="0" sz="28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Electronic</a:t>
            </a:r>
            <a:r>
              <a:rPr dirty="0" sz="28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 spc="-10">
                <a:solidFill>
                  <a:srgbClr val="FFFFFF"/>
                </a:solidFill>
                <a:latin typeface="Calibri"/>
                <a:cs typeface="Calibri"/>
              </a:rPr>
              <a:t>procurement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040638" y="3025394"/>
            <a:ext cx="4731385" cy="3512820"/>
          </a:xfrm>
          <a:prstGeom prst="rect">
            <a:avLst/>
          </a:prstGeom>
          <a:solidFill>
            <a:srgbClr val="FCE4CE">
              <a:alpha val="90194"/>
            </a:srgbClr>
          </a:solidFill>
        </p:spPr>
        <p:txBody>
          <a:bodyPr wrap="square" lIns="0" tIns="86360" rIns="0" bIns="0" rtlCol="0" vert="horz">
            <a:spAutoFit/>
          </a:bodyPr>
          <a:lstStyle/>
          <a:p>
            <a:pPr marL="340995" marR="212725" indent="-229235">
              <a:lnSpc>
                <a:spcPts val="2210"/>
              </a:lnSpc>
              <a:spcBef>
                <a:spcPts val="680"/>
              </a:spcBef>
              <a:buChar char="•"/>
              <a:tabLst>
                <a:tab pos="341630" algn="l"/>
              </a:tabLst>
            </a:pPr>
            <a:r>
              <a:rPr dirty="0" sz="2000">
                <a:solidFill>
                  <a:srgbClr val="3B3B3B"/>
                </a:solidFill>
                <a:latin typeface="Calibri"/>
                <a:cs typeface="Calibri"/>
              </a:rPr>
              <a:t>The</a:t>
            </a:r>
            <a:r>
              <a:rPr dirty="0" sz="2000" spc="-50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3B3B3B"/>
                </a:solidFill>
                <a:latin typeface="Calibri"/>
                <a:cs typeface="Calibri"/>
              </a:rPr>
              <a:t>legal</a:t>
            </a:r>
            <a:r>
              <a:rPr dirty="0" sz="2000" spc="-25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3B3B3B"/>
                </a:solidFill>
                <a:latin typeface="Calibri"/>
                <a:cs typeface="Calibri"/>
              </a:rPr>
              <a:t>framework</a:t>
            </a:r>
            <a:r>
              <a:rPr dirty="0" sz="2000" spc="-40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3B3B3B"/>
                </a:solidFill>
                <a:latin typeface="Calibri"/>
                <a:cs typeface="Calibri"/>
              </a:rPr>
              <a:t>allows</a:t>
            </a:r>
            <a:r>
              <a:rPr dirty="0" sz="2000" spc="-25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3B3B3B"/>
                </a:solidFill>
                <a:latin typeface="Calibri"/>
                <a:cs typeface="Calibri"/>
              </a:rPr>
              <a:t>or</a:t>
            </a:r>
            <a:r>
              <a:rPr dirty="0" sz="2000" spc="-30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3B3B3B"/>
                </a:solidFill>
                <a:latin typeface="Calibri"/>
                <a:cs typeface="Calibri"/>
              </a:rPr>
              <a:t>mandates e-Procurement</a:t>
            </a:r>
            <a:endParaRPr sz="2000">
              <a:latin typeface="Calibri"/>
              <a:cs typeface="Calibri"/>
            </a:endParaRPr>
          </a:p>
          <a:p>
            <a:pPr marL="340995" marR="327660" indent="-229235">
              <a:lnSpc>
                <a:spcPct val="91700"/>
              </a:lnSpc>
              <a:spcBef>
                <a:spcPts val="315"/>
              </a:spcBef>
              <a:buChar char="•"/>
              <a:tabLst>
                <a:tab pos="341630" algn="l"/>
              </a:tabLst>
            </a:pPr>
            <a:r>
              <a:rPr dirty="0" sz="2000">
                <a:solidFill>
                  <a:srgbClr val="3B3B3B"/>
                </a:solidFill>
                <a:latin typeface="Calibri"/>
                <a:cs typeface="Calibri"/>
              </a:rPr>
              <a:t>The</a:t>
            </a:r>
            <a:r>
              <a:rPr dirty="0" sz="2000" spc="-45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3B3B3B"/>
                </a:solidFill>
                <a:latin typeface="Calibri"/>
                <a:cs typeface="Calibri"/>
              </a:rPr>
              <a:t>legal</a:t>
            </a:r>
            <a:r>
              <a:rPr dirty="0" sz="2000" spc="-20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3B3B3B"/>
                </a:solidFill>
                <a:latin typeface="Calibri"/>
                <a:cs typeface="Calibri"/>
              </a:rPr>
              <a:t>framework</a:t>
            </a:r>
            <a:r>
              <a:rPr dirty="0" sz="2000" spc="-35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3B3B3B"/>
                </a:solidFill>
                <a:latin typeface="Calibri"/>
                <a:cs typeface="Calibri"/>
              </a:rPr>
              <a:t>ensures</a:t>
            </a:r>
            <a:r>
              <a:rPr dirty="0" sz="2000" spc="-35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3B3B3B"/>
                </a:solidFill>
                <a:latin typeface="Calibri"/>
                <a:cs typeface="Calibri"/>
              </a:rPr>
              <a:t>the</a:t>
            </a:r>
            <a:r>
              <a:rPr dirty="0" sz="2000" spc="-30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3B3B3B"/>
                </a:solidFill>
                <a:latin typeface="Calibri"/>
                <a:cs typeface="Calibri"/>
              </a:rPr>
              <a:t>use</a:t>
            </a:r>
            <a:r>
              <a:rPr dirty="0" sz="2000" spc="-20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000" spc="-25">
                <a:solidFill>
                  <a:srgbClr val="3B3B3B"/>
                </a:solidFill>
                <a:latin typeface="Calibri"/>
                <a:cs typeface="Calibri"/>
              </a:rPr>
              <a:t>of </a:t>
            </a:r>
            <a:r>
              <a:rPr dirty="0" sz="2000">
                <a:solidFill>
                  <a:srgbClr val="3B3B3B"/>
                </a:solidFill>
                <a:latin typeface="Calibri"/>
                <a:cs typeface="Calibri"/>
              </a:rPr>
              <a:t>tools</a:t>
            </a:r>
            <a:r>
              <a:rPr dirty="0" sz="2000" spc="-35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3B3B3B"/>
                </a:solidFill>
                <a:latin typeface="Calibri"/>
                <a:cs typeface="Calibri"/>
              </a:rPr>
              <a:t>and</a:t>
            </a:r>
            <a:r>
              <a:rPr dirty="0" sz="2000" spc="-20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3B3B3B"/>
                </a:solidFill>
                <a:latin typeface="Calibri"/>
                <a:cs typeface="Calibri"/>
              </a:rPr>
              <a:t>standards</a:t>
            </a:r>
            <a:r>
              <a:rPr dirty="0" sz="2000" spc="-35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3B3B3B"/>
                </a:solidFill>
                <a:latin typeface="Calibri"/>
                <a:cs typeface="Calibri"/>
              </a:rPr>
              <a:t>that</a:t>
            </a:r>
            <a:r>
              <a:rPr dirty="0" sz="2000" spc="-20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3B3B3B"/>
                </a:solidFill>
                <a:latin typeface="Calibri"/>
                <a:cs typeface="Calibri"/>
              </a:rPr>
              <a:t>provide </a:t>
            </a:r>
            <a:r>
              <a:rPr dirty="0" sz="2000">
                <a:solidFill>
                  <a:srgbClr val="3B3B3B"/>
                </a:solidFill>
                <a:latin typeface="Calibri"/>
                <a:cs typeface="Calibri"/>
              </a:rPr>
              <a:t>unrestricted</a:t>
            </a:r>
            <a:r>
              <a:rPr dirty="0" sz="2000" spc="-45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3B3B3B"/>
                </a:solidFill>
                <a:latin typeface="Calibri"/>
                <a:cs typeface="Calibri"/>
              </a:rPr>
              <a:t>and</a:t>
            </a:r>
            <a:r>
              <a:rPr dirty="0" sz="2000" spc="-30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3B3B3B"/>
                </a:solidFill>
                <a:latin typeface="Calibri"/>
                <a:cs typeface="Calibri"/>
              </a:rPr>
              <a:t>full</a:t>
            </a:r>
            <a:r>
              <a:rPr dirty="0" sz="2000" spc="-40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3B3B3B"/>
                </a:solidFill>
                <a:latin typeface="Calibri"/>
                <a:cs typeface="Calibri"/>
              </a:rPr>
              <a:t>access</a:t>
            </a:r>
            <a:r>
              <a:rPr dirty="0" sz="2000" spc="-45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3B3B3B"/>
                </a:solidFill>
                <a:latin typeface="Calibri"/>
                <a:cs typeface="Calibri"/>
              </a:rPr>
              <a:t>to</a:t>
            </a:r>
            <a:r>
              <a:rPr dirty="0" sz="2000" spc="-25">
                <a:solidFill>
                  <a:srgbClr val="3B3B3B"/>
                </a:solidFill>
                <a:latin typeface="Calibri"/>
                <a:cs typeface="Calibri"/>
              </a:rPr>
              <a:t> the </a:t>
            </a:r>
            <a:r>
              <a:rPr dirty="0" sz="2000" spc="-10">
                <a:solidFill>
                  <a:srgbClr val="3B3B3B"/>
                </a:solidFill>
                <a:latin typeface="Calibri"/>
                <a:cs typeface="Calibri"/>
              </a:rPr>
              <a:t>system</a:t>
            </a:r>
            <a:endParaRPr sz="2000">
              <a:latin typeface="Calibri"/>
              <a:cs typeface="Calibri"/>
            </a:endParaRPr>
          </a:p>
          <a:p>
            <a:pPr marL="340995" marR="367665" indent="-229235">
              <a:lnSpc>
                <a:spcPct val="91700"/>
              </a:lnSpc>
              <a:spcBef>
                <a:spcPts val="355"/>
              </a:spcBef>
              <a:buChar char="•"/>
              <a:tabLst>
                <a:tab pos="341630" algn="l"/>
              </a:tabLst>
            </a:pPr>
            <a:r>
              <a:rPr dirty="0" sz="2000">
                <a:solidFill>
                  <a:srgbClr val="3B3B3B"/>
                </a:solidFill>
                <a:latin typeface="Calibri"/>
                <a:cs typeface="Calibri"/>
              </a:rPr>
              <a:t>The</a:t>
            </a:r>
            <a:r>
              <a:rPr dirty="0" sz="2000" spc="-60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3B3B3B"/>
                </a:solidFill>
                <a:latin typeface="Calibri"/>
                <a:cs typeface="Calibri"/>
              </a:rPr>
              <a:t>legal</a:t>
            </a:r>
            <a:r>
              <a:rPr dirty="0" sz="2000" spc="-40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3B3B3B"/>
                </a:solidFill>
                <a:latin typeface="Calibri"/>
                <a:cs typeface="Calibri"/>
              </a:rPr>
              <a:t>framework</a:t>
            </a:r>
            <a:r>
              <a:rPr dirty="0" sz="2000" spc="-55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3B3B3B"/>
                </a:solidFill>
                <a:latin typeface="Calibri"/>
                <a:cs typeface="Calibri"/>
              </a:rPr>
              <a:t>requires</a:t>
            </a:r>
            <a:r>
              <a:rPr dirty="0" sz="2000" spc="-55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000" spc="-20">
                <a:solidFill>
                  <a:srgbClr val="3B3B3B"/>
                </a:solidFill>
                <a:latin typeface="Calibri"/>
                <a:cs typeface="Calibri"/>
              </a:rPr>
              <a:t>that </a:t>
            </a:r>
            <a:r>
              <a:rPr dirty="0" sz="2000" spc="-10">
                <a:solidFill>
                  <a:srgbClr val="3B3B3B"/>
                </a:solidFill>
                <a:latin typeface="Calibri"/>
                <a:cs typeface="Calibri"/>
              </a:rPr>
              <a:t>interested</a:t>
            </a:r>
            <a:r>
              <a:rPr dirty="0" sz="2000" spc="-35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3B3B3B"/>
                </a:solidFill>
                <a:latin typeface="Calibri"/>
                <a:cs typeface="Calibri"/>
              </a:rPr>
              <a:t>parties</a:t>
            </a:r>
            <a:r>
              <a:rPr dirty="0" sz="2000" spc="-40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3B3B3B"/>
                </a:solidFill>
                <a:latin typeface="Calibri"/>
                <a:cs typeface="Calibri"/>
              </a:rPr>
              <a:t>be</a:t>
            </a:r>
            <a:r>
              <a:rPr dirty="0" sz="2000" spc="-40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3B3B3B"/>
                </a:solidFill>
                <a:latin typeface="Calibri"/>
                <a:cs typeface="Calibri"/>
              </a:rPr>
              <a:t>informed</a:t>
            </a:r>
            <a:r>
              <a:rPr dirty="0" sz="2000" spc="-35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3B3B3B"/>
                </a:solidFill>
                <a:latin typeface="Calibri"/>
                <a:cs typeface="Calibri"/>
              </a:rPr>
              <a:t>which </a:t>
            </a:r>
            <a:r>
              <a:rPr dirty="0" sz="2000">
                <a:solidFill>
                  <a:srgbClr val="3B3B3B"/>
                </a:solidFill>
                <a:latin typeface="Calibri"/>
                <a:cs typeface="Calibri"/>
              </a:rPr>
              <a:t>parts</a:t>
            </a:r>
            <a:r>
              <a:rPr dirty="0" sz="2000" spc="-45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3B3B3B"/>
                </a:solidFill>
                <a:latin typeface="Calibri"/>
                <a:cs typeface="Calibri"/>
              </a:rPr>
              <a:t>of</a:t>
            </a:r>
            <a:r>
              <a:rPr dirty="0" sz="2000" spc="-25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3B3B3B"/>
                </a:solidFill>
                <a:latin typeface="Calibri"/>
                <a:cs typeface="Calibri"/>
              </a:rPr>
              <a:t>the</a:t>
            </a:r>
            <a:r>
              <a:rPr dirty="0" sz="2000" spc="-30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3B3B3B"/>
                </a:solidFill>
                <a:latin typeface="Calibri"/>
                <a:cs typeface="Calibri"/>
              </a:rPr>
              <a:t>processes</a:t>
            </a:r>
            <a:r>
              <a:rPr dirty="0" sz="2000" spc="-35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3B3B3B"/>
                </a:solidFill>
                <a:latin typeface="Calibri"/>
                <a:cs typeface="Calibri"/>
              </a:rPr>
              <a:t>will</a:t>
            </a:r>
            <a:r>
              <a:rPr dirty="0" sz="2000" spc="-15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3B3B3B"/>
                </a:solidFill>
                <a:latin typeface="Calibri"/>
                <a:cs typeface="Calibri"/>
              </a:rPr>
              <a:t>be</a:t>
            </a:r>
            <a:r>
              <a:rPr dirty="0" sz="2000" spc="-25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3B3B3B"/>
                </a:solidFill>
                <a:latin typeface="Calibri"/>
                <a:cs typeface="Calibri"/>
              </a:rPr>
              <a:t>managed electronically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420358" y="1717294"/>
            <a:ext cx="4731385" cy="1308100"/>
          </a:xfrm>
          <a:prstGeom prst="rect">
            <a:avLst/>
          </a:prstGeom>
          <a:solidFill>
            <a:srgbClr val="F8B436"/>
          </a:solidFill>
        </p:spPr>
        <p:txBody>
          <a:bodyPr wrap="square" lIns="0" tIns="444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35"/>
              </a:spcBef>
            </a:pPr>
            <a:endParaRPr sz="2700">
              <a:latin typeface="Times New Roman"/>
              <a:cs typeface="Times New Roman"/>
            </a:endParaRPr>
          </a:p>
          <a:p>
            <a:pPr marL="321310">
              <a:lnSpc>
                <a:spcPct val="100000"/>
              </a:lnSpc>
            </a:pP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7(b)</a:t>
            </a:r>
            <a:r>
              <a:rPr dirty="0" sz="28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–</a:t>
            </a:r>
            <a:r>
              <a:rPr dirty="0" sz="28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Use</a:t>
            </a:r>
            <a:r>
              <a:rPr dirty="0" sz="28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dirty="0" sz="28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 spc="-20">
                <a:solidFill>
                  <a:srgbClr val="FFFFFF"/>
                </a:solidFill>
                <a:latin typeface="Calibri"/>
                <a:cs typeface="Calibri"/>
              </a:rPr>
              <a:t>e-</a:t>
            </a:r>
            <a:r>
              <a:rPr dirty="0" sz="2800" spc="-10">
                <a:solidFill>
                  <a:srgbClr val="FFFFFF"/>
                </a:solidFill>
                <a:latin typeface="Calibri"/>
                <a:cs typeface="Calibri"/>
              </a:rPr>
              <a:t>Procurement</a:t>
            </a:r>
            <a:endParaRPr sz="2800">
              <a:latin typeface="Calibri"/>
              <a:cs typeface="Calibri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6420358" y="3012694"/>
            <a:ext cx="4731385" cy="3525520"/>
            <a:chOff x="6420358" y="3012694"/>
            <a:chExt cx="4731385" cy="3525520"/>
          </a:xfrm>
        </p:grpSpPr>
        <p:sp>
          <p:nvSpPr>
            <p:cNvPr id="7" name="object 7" descr=""/>
            <p:cNvSpPr/>
            <p:nvPr/>
          </p:nvSpPr>
          <p:spPr>
            <a:xfrm>
              <a:off x="6426708" y="3019044"/>
              <a:ext cx="4718685" cy="3512820"/>
            </a:xfrm>
            <a:custGeom>
              <a:avLst/>
              <a:gdLst/>
              <a:ahLst/>
              <a:cxnLst/>
              <a:rect l="l" t="t" r="r" b="b"/>
              <a:pathLst>
                <a:path w="4718684" h="3512820">
                  <a:moveTo>
                    <a:pt x="4718303" y="0"/>
                  </a:moveTo>
                  <a:lnTo>
                    <a:pt x="0" y="0"/>
                  </a:lnTo>
                  <a:lnTo>
                    <a:pt x="0" y="3512820"/>
                  </a:lnTo>
                  <a:lnTo>
                    <a:pt x="4718303" y="3512820"/>
                  </a:lnTo>
                  <a:lnTo>
                    <a:pt x="4718303" y="0"/>
                  </a:lnTo>
                  <a:close/>
                </a:path>
              </a:pathLst>
            </a:custGeom>
            <a:solidFill>
              <a:srgbClr val="FCE4CE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6426708" y="3019044"/>
              <a:ext cx="4718685" cy="3512820"/>
            </a:xfrm>
            <a:custGeom>
              <a:avLst/>
              <a:gdLst/>
              <a:ahLst/>
              <a:cxnLst/>
              <a:rect l="l" t="t" r="r" b="b"/>
              <a:pathLst>
                <a:path w="4718684" h="3512820">
                  <a:moveTo>
                    <a:pt x="0" y="3512820"/>
                  </a:moveTo>
                  <a:lnTo>
                    <a:pt x="4718303" y="3512820"/>
                  </a:lnTo>
                  <a:lnTo>
                    <a:pt x="4718303" y="0"/>
                  </a:lnTo>
                  <a:lnTo>
                    <a:pt x="0" y="0"/>
                  </a:lnTo>
                  <a:lnTo>
                    <a:pt x="0" y="3512820"/>
                  </a:lnTo>
                  <a:close/>
                </a:path>
              </a:pathLst>
            </a:custGeom>
            <a:ln w="12700">
              <a:solidFill>
                <a:srgbClr val="FCE4C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>
            <a:spLocks noGrp="1"/>
          </p:cNvSpPr>
          <p:nvPr>
            <p:ph idx="3" sz="half"/>
          </p:nvPr>
        </p:nvSpPr>
        <p:spPr>
          <a:prstGeom prst="rect"/>
        </p:spPr>
        <p:txBody>
          <a:bodyPr wrap="square" lIns="0" tIns="82550" rIns="0" bIns="0" rtlCol="0" vert="horz">
            <a:spAutoFit/>
          </a:bodyPr>
          <a:lstStyle/>
          <a:p>
            <a:pPr marL="341630" marR="745490" indent="-228600">
              <a:lnSpc>
                <a:spcPct val="91700"/>
              </a:lnSpc>
              <a:spcBef>
                <a:spcPts val="650"/>
              </a:spcBef>
              <a:buChar char="•"/>
              <a:tabLst>
                <a:tab pos="342265" algn="l"/>
              </a:tabLst>
            </a:pPr>
            <a:r>
              <a:rPr dirty="0" spc="-10"/>
              <a:t>e-</a:t>
            </a:r>
            <a:r>
              <a:rPr dirty="0"/>
              <a:t>Procurement</a:t>
            </a:r>
            <a:r>
              <a:rPr dirty="0" spc="-30"/>
              <a:t> </a:t>
            </a:r>
            <a:r>
              <a:rPr dirty="0"/>
              <a:t>is</a:t>
            </a:r>
            <a:r>
              <a:rPr dirty="0" spc="-25"/>
              <a:t> </a:t>
            </a:r>
            <a:r>
              <a:rPr dirty="0"/>
              <a:t>widely</a:t>
            </a:r>
            <a:r>
              <a:rPr dirty="0" spc="-25"/>
              <a:t> </a:t>
            </a:r>
            <a:r>
              <a:rPr dirty="0"/>
              <a:t>used</a:t>
            </a:r>
            <a:r>
              <a:rPr dirty="0" spc="-25"/>
              <a:t> or </a:t>
            </a:r>
            <a:r>
              <a:rPr dirty="0" spc="-10"/>
              <a:t>progressively</a:t>
            </a:r>
            <a:r>
              <a:rPr dirty="0" spc="-35"/>
              <a:t> </a:t>
            </a:r>
            <a:r>
              <a:rPr dirty="0"/>
              <a:t>implemented</a:t>
            </a:r>
            <a:r>
              <a:rPr dirty="0" spc="-30"/>
              <a:t> </a:t>
            </a:r>
            <a:r>
              <a:rPr dirty="0"/>
              <a:t>in</a:t>
            </a:r>
            <a:r>
              <a:rPr dirty="0" spc="-25"/>
              <a:t> the </a:t>
            </a:r>
            <a:r>
              <a:rPr dirty="0"/>
              <a:t>country</a:t>
            </a:r>
            <a:r>
              <a:rPr dirty="0" spc="-65"/>
              <a:t> </a:t>
            </a:r>
            <a:r>
              <a:rPr dirty="0"/>
              <a:t>at</a:t>
            </a:r>
            <a:r>
              <a:rPr dirty="0" spc="-30"/>
              <a:t> </a:t>
            </a:r>
            <a:r>
              <a:rPr dirty="0"/>
              <a:t>all</a:t>
            </a:r>
            <a:r>
              <a:rPr dirty="0" spc="-35"/>
              <a:t> </a:t>
            </a:r>
            <a:r>
              <a:rPr dirty="0"/>
              <a:t>levels</a:t>
            </a:r>
            <a:r>
              <a:rPr dirty="0" spc="-20"/>
              <a:t> </a:t>
            </a:r>
            <a:r>
              <a:rPr dirty="0"/>
              <a:t>of</a:t>
            </a:r>
            <a:r>
              <a:rPr dirty="0" spc="-30"/>
              <a:t> </a:t>
            </a:r>
            <a:r>
              <a:rPr dirty="0" spc="-10"/>
              <a:t>government.</a:t>
            </a:r>
          </a:p>
          <a:p>
            <a:pPr marL="341630" marR="375285" indent="-228600">
              <a:lnSpc>
                <a:spcPct val="91700"/>
              </a:lnSpc>
              <a:spcBef>
                <a:spcPts val="355"/>
              </a:spcBef>
              <a:buChar char="•"/>
              <a:tabLst>
                <a:tab pos="342265" algn="l"/>
              </a:tabLst>
            </a:pPr>
            <a:r>
              <a:rPr dirty="0"/>
              <a:t>Government</a:t>
            </a:r>
            <a:r>
              <a:rPr dirty="0" spc="-50"/>
              <a:t> </a:t>
            </a:r>
            <a:r>
              <a:rPr dirty="0"/>
              <a:t>officials</a:t>
            </a:r>
            <a:r>
              <a:rPr dirty="0" spc="-50"/>
              <a:t> </a:t>
            </a:r>
            <a:r>
              <a:rPr dirty="0"/>
              <a:t>have</a:t>
            </a:r>
            <a:r>
              <a:rPr dirty="0" spc="-50"/>
              <a:t> </a:t>
            </a:r>
            <a:r>
              <a:rPr dirty="0"/>
              <a:t>the</a:t>
            </a:r>
            <a:r>
              <a:rPr dirty="0" spc="-50"/>
              <a:t> </a:t>
            </a:r>
            <a:r>
              <a:rPr dirty="0" spc="-10"/>
              <a:t>capacity </a:t>
            </a:r>
            <a:r>
              <a:rPr dirty="0"/>
              <a:t>to</a:t>
            </a:r>
            <a:r>
              <a:rPr dirty="0" spc="-25"/>
              <a:t> </a:t>
            </a:r>
            <a:r>
              <a:rPr dirty="0"/>
              <a:t>plan,</a:t>
            </a:r>
            <a:r>
              <a:rPr dirty="0" spc="-40"/>
              <a:t> </a:t>
            </a:r>
            <a:r>
              <a:rPr dirty="0"/>
              <a:t>develop</a:t>
            </a:r>
            <a:r>
              <a:rPr dirty="0" spc="-20"/>
              <a:t> </a:t>
            </a:r>
            <a:r>
              <a:rPr dirty="0"/>
              <a:t>and</a:t>
            </a:r>
            <a:r>
              <a:rPr dirty="0" spc="-25"/>
              <a:t> </a:t>
            </a:r>
            <a:r>
              <a:rPr dirty="0"/>
              <a:t>manage</a:t>
            </a:r>
            <a:r>
              <a:rPr dirty="0" spc="-35"/>
              <a:t> </a:t>
            </a:r>
            <a:r>
              <a:rPr dirty="0" spc="-25"/>
              <a:t>e- </a:t>
            </a:r>
            <a:r>
              <a:rPr dirty="0" spc="-10"/>
              <a:t>Procurement</a:t>
            </a:r>
            <a:r>
              <a:rPr dirty="0" spc="-15"/>
              <a:t> </a:t>
            </a:r>
            <a:r>
              <a:rPr dirty="0" spc="-10"/>
              <a:t>systems</a:t>
            </a:r>
          </a:p>
          <a:p>
            <a:pPr marL="341630" marR="395605" indent="-228600">
              <a:lnSpc>
                <a:spcPct val="91600"/>
              </a:lnSpc>
              <a:spcBef>
                <a:spcPts val="360"/>
              </a:spcBef>
              <a:buChar char="•"/>
              <a:tabLst>
                <a:tab pos="342265" algn="l"/>
              </a:tabLst>
            </a:pPr>
            <a:r>
              <a:rPr dirty="0" spc="-10"/>
              <a:t>Procurement</a:t>
            </a:r>
            <a:r>
              <a:rPr dirty="0" spc="-65"/>
              <a:t> </a:t>
            </a:r>
            <a:r>
              <a:rPr dirty="0"/>
              <a:t>staff</a:t>
            </a:r>
            <a:r>
              <a:rPr dirty="0" spc="-45"/>
              <a:t> </a:t>
            </a:r>
            <a:r>
              <a:rPr dirty="0"/>
              <a:t>is</a:t>
            </a:r>
            <a:r>
              <a:rPr dirty="0" spc="-50"/>
              <a:t> </a:t>
            </a:r>
            <a:r>
              <a:rPr dirty="0"/>
              <a:t>adequately</a:t>
            </a:r>
            <a:r>
              <a:rPr dirty="0" spc="-60"/>
              <a:t> </a:t>
            </a:r>
            <a:r>
              <a:rPr dirty="0" spc="-10"/>
              <a:t>skilled </a:t>
            </a:r>
            <a:r>
              <a:rPr dirty="0"/>
              <a:t>to</a:t>
            </a:r>
            <a:r>
              <a:rPr dirty="0" spc="-35"/>
              <a:t> </a:t>
            </a:r>
            <a:r>
              <a:rPr dirty="0"/>
              <a:t>reliably</a:t>
            </a:r>
            <a:r>
              <a:rPr dirty="0" spc="-40"/>
              <a:t> </a:t>
            </a:r>
            <a:r>
              <a:rPr dirty="0"/>
              <a:t>and</a:t>
            </a:r>
            <a:r>
              <a:rPr dirty="0" spc="-35"/>
              <a:t> </a:t>
            </a:r>
            <a:r>
              <a:rPr dirty="0"/>
              <a:t>efficiently</a:t>
            </a:r>
            <a:r>
              <a:rPr dirty="0" spc="-50"/>
              <a:t> </a:t>
            </a:r>
            <a:r>
              <a:rPr dirty="0"/>
              <a:t>use</a:t>
            </a:r>
            <a:r>
              <a:rPr dirty="0" spc="-30"/>
              <a:t> </a:t>
            </a:r>
            <a:r>
              <a:rPr dirty="0" spc="-25"/>
              <a:t>e- </a:t>
            </a:r>
            <a:r>
              <a:rPr dirty="0" spc="-10"/>
              <a:t>Procurement</a:t>
            </a:r>
            <a:r>
              <a:rPr dirty="0" spc="-15"/>
              <a:t> </a:t>
            </a:r>
            <a:r>
              <a:rPr dirty="0" spc="-10"/>
              <a:t>systems</a:t>
            </a:r>
          </a:p>
          <a:p>
            <a:pPr marL="341630" marR="221615" indent="-228600">
              <a:lnSpc>
                <a:spcPts val="2200"/>
              </a:lnSpc>
              <a:spcBef>
                <a:spcPts val="405"/>
              </a:spcBef>
              <a:buChar char="•"/>
              <a:tabLst>
                <a:tab pos="342265" algn="l"/>
              </a:tabLst>
            </a:pPr>
            <a:r>
              <a:rPr dirty="0"/>
              <a:t>Suppliers</a:t>
            </a:r>
            <a:r>
              <a:rPr dirty="0" spc="-55"/>
              <a:t> </a:t>
            </a:r>
            <a:r>
              <a:rPr dirty="0"/>
              <a:t>(including</a:t>
            </a:r>
            <a:r>
              <a:rPr dirty="0" spc="-55"/>
              <a:t> </a:t>
            </a:r>
            <a:r>
              <a:rPr dirty="0"/>
              <a:t>MSMEs)</a:t>
            </a:r>
            <a:r>
              <a:rPr dirty="0" spc="-55"/>
              <a:t> </a:t>
            </a:r>
            <a:r>
              <a:rPr dirty="0" spc="-10"/>
              <a:t>participate </a:t>
            </a:r>
            <a:r>
              <a:rPr dirty="0"/>
              <a:t>in</a:t>
            </a:r>
            <a:r>
              <a:rPr dirty="0" spc="-35"/>
              <a:t> </a:t>
            </a:r>
            <a:r>
              <a:rPr dirty="0"/>
              <a:t>the</a:t>
            </a:r>
            <a:r>
              <a:rPr dirty="0" spc="-25"/>
              <a:t> </a:t>
            </a:r>
            <a:r>
              <a:rPr dirty="0"/>
              <a:t>digital</a:t>
            </a:r>
            <a:r>
              <a:rPr dirty="0" spc="-10"/>
              <a:t> </a:t>
            </a:r>
            <a:r>
              <a:rPr dirty="0"/>
              <a:t>public</a:t>
            </a:r>
            <a:r>
              <a:rPr dirty="0" spc="-35"/>
              <a:t> </a:t>
            </a:r>
            <a:r>
              <a:rPr dirty="0" spc="-10"/>
              <a:t>procurement</a:t>
            </a:r>
            <a:r>
              <a:rPr dirty="0" spc="-25"/>
              <a:t> </a:t>
            </a:r>
            <a:r>
              <a:rPr dirty="0" spc="-10"/>
              <a:t>market</a:t>
            </a:r>
          </a:p>
        </p:txBody>
      </p:sp>
      <p:sp>
        <p:nvSpPr>
          <p:cNvPr id="10" name="object 10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045"/>
              </a:lnSpc>
            </a:pPr>
            <a:r>
              <a:rPr dirty="0"/>
              <a:t>For</a:t>
            </a:r>
            <a:r>
              <a:rPr dirty="0" spc="-15"/>
              <a:t> </a:t>
            </a:r>
            <a:r>
              <a:rPr dirty="0" spc="-10"/>
              <a:t>Official</a:t>
            </a:r>
            <a:r>
              <a:rPr dirty="0" spc="-1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/>
              <a:t>-</a:t>
            </a:r>
            <a:r>
              <a:rPr dirty="0" spc="-15"/>
              <a:t> </a:t>
            </a:r>
            <a:r>
              <a:rPr dirty="0"/>
              <a:t>À</a:t>
            </a:r>
            <a:r>
              <a:rPr dirty="0" spc="-10"/>
              <a:t> </a:t>
            </a:r>
            <a:r>
              <a:rPr dirty="0"/>
              <a:t>usage</a:t>
            </a:r>
            <a:r>
              <a:rPr dirty="0" spc="-15"/>
              <a:t> </a:t>
            </a:r>
            <a:r>
              <a:rPr dirty="0" spc="-10"/>
              <a:t>officiel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623392"/>
            <a:ext cx="7133590" cy="69723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pc="50"/>
              <a:t>E-</a:t>
            </a:r>
            <a:r>
              <a:rPr dirty="0"/>
              <a:t>procurement</a:t>
            </a:r>
            <a:r>
              <a:rPr dirty="0" spc="-105"/>
              <a:t> </a:t>
            </a:r>
            <a:r>
              <a:rPr dirty="0" spc="-30"/>
              <a:t>ecosystem</a:t>
            </a:r>
          </a:p>
        </p:txBody>
      </p:sp>
      <p:grpSp>
        <p:nvGrpSpPr>
          <p:cNvPr id="3" name="object 3" descr=""/>
          <p:cNvGrpSpPr/>
          <p:nvPr/>
        </p:nvGrpSpPr>
        <p:grpSpPr>
          <a:xfrm>
            <a:off x="2426207" y="1382267"/>
            <a:ext cx="6647815" cy="4616450"/>
            <a:chOff x="2426207" y="1382267"/>
            <a:chExt cx="6647815" cy="4616450"/>
          </a:xfrm>
        </p:grpSpPr>
        <p:sp>
          <p:nvSpPr>
            <p:cNvPr id="4" name="object 4" descr=""/>
            <p:cNvSpPr/>
            <p:nvPr/>
          </p:nvSpPr>
          <p:spPr>
            <a:xfrm>
              <a:off x="3613403" y="1420367"/>
              <a:ext cx="4556760" cy="4540250"/>
            </a:xfrm>
            <a:custGeom>
              <a:avLst/>
              <a:gdLst/>
              <a:ahLst/>
              <a:cxnLst/>
              <a:rect l="l" t="t" r="r" b="b"/>
              <a:pathLst>
                <a:path w="4556759" h="4540250">
                  <a:moveTo>
                    <a:pt x="0" y="2269998"/>
                  </a:moveTo>
                  <a:lnTo>
                    <a:pt x="501" y="2221895"/>
                  </a:lnTo>
                  <a:lnTo>
                    <a:pt x="1998" y="2174037"/>
                  </a:lnTo>
                  <a:lnTo>
                    <a:pt x="4482" y="2126433"/>
                  </a:lnTo>
                  <a:lnTo>
                    <a:pt x="7942" y="2079093"/>
                  </a:lnTo>
                  <a:lnTo>
                    <a:pt x="12368" y="2032026"/>
                  </a:lnTo>
                  <a:lnTo>
                    <a:pt x="17751" y="1985242"/>
                  </a:lnTo>
                  <a:lnTo>
                    <a:pt x="24081" y="1938752"/>
                  </a:lnTo>
                  <a:lnTo>
                    <a:pt x="31347" y="1892565"/>
                  </a:lnTo>
                  <a:lnTo>
                    <a:pt x="39541" y="1846691"/>
                  </a:lnTo>
                  <a:lnTo>
                    <a:pt x="48651" y="1801140"/>
                  </a:lnTo>
                  <a:lnTo>
                    <a:pt x="58669" y="1755921"/>
                  </a:lnTo>
                  <a:lnTo>
                    <a:pt x="69583" y="1711045"/>
                  </a:lnTo>
                  <a:lnTo>
                    <a:pt x="81385" y="1666522"/>
                  </a:lnTo>
                  <a:lnTo>
                    <a:pt x="94065" y="1622360"/>
                  </a:lnTo>
                  <a:lnTo>
                    <a:pt x="107612" y="1578571"/>
                  </a:lnTo>
                  <a:lnTo>
                    <a:pt x="122017" y="1535163"/>
                  </a:lnTo>
                  <a:lnTo>
                    <a:pt x="137270" y="1492148"/>
                  </a:lnTo>
                  <a:lnTo>
                    <a:pt x="153360" y="1449534"/>
                  </a:lnTo>
                  <a:lnTo>
                    <a:pt x="170279" y="1407331"/>
                  </a:lnTo>
                  <a:lnTo>
                    <a:pt x="188016" y="1365550"/>
                  </a:lnTo>
                  <a:lnTo>
                    <a:pt x="206561" y="1324199"/>
                  </a:lnTo>
                  <a:lnTo>
                    <a:pt x="225904" y="1283290"/>
                  </a:lnTo>
                  <a:lnTo>
                    <a:pt x="246036" y="1242832"/>
                  </a:lnTo>
                  <a:lnTo>
                    <a:pt x="266947" y="1202834"/>
                  </a:lnTo>
                  <a:lnTo>
                    <a:pt x="288627" y="1163307"/>
                  </a:lnTo>
                  <a:lnTo>
                    <a:pt x="311065" y="1124260"/>
                  </a:lnTo>
                  <a:lnTo>
                    <a:pt x="334252" y="1085703"/>
                  </a:lnTo>
                  <a:lnTo>
                    <a:pt x="358178" y="1047647"/>
                  </a:lnTo>
                  <a:lnTo>
                    <a:pt x="382834" y="1010100"/>
                  </a:lnTo>
                  <a:lnTo>
                    <a:pt x="408209" y="973073"/>
                  </a:lnTo>
                  <a:lnTo>
                    <a:pt x="434293" y="936576"/>
                  </a:lnTo>
                  <a:lnTo>
                    <a:pt x="461077" y="900618"/>
                  </a:lnTo>
                  <a:lnTo>
                    <a:pt x="488550" y="865209"/>
                  </a:lnTo>
                  <a:lnTo>
                    <a:pt x="516704" y="830360"/>
                  </a:lnTo>
                  <a:lnTo>
                    <a:pt x="545527" y="796080"/>
                  </a:lnTo>
                  <a:lnTo>
                    <a:pt x="575010" y="762378"/>
                  </a:lnTo>
                  <a:lnTo>
                    <a:pt x="605144" y="729265"/>
                  </a:lnTo>
                  <a:lnTo>
                    <a:pt x="635917" y="696751"/>
                  </a:lnTo>
                  <a:lnTo>
                    <a:pt x="667321" y="664844"/>
                  </a:lnTo>
                  <a:lnTo>
                    <a:pt x="699345" y="633557"/>
                  </a:lnTo>
                  <a:lnTo>
                    <a:pt x="731980" y="602897"/>
                  </a:lnTo>
                  <a:lnTo>
                    <a:pt x="765216" y="572875"/>
                  </a:lnTo>
                  <a:lnTo>
                    <a:pt x="799043" y="543501"/>
                  </a:lnTo>
                  <a:lnTo>
                    <a:pt x="833450" y="514784"/>
                  </a:lnTo>
                  <a:lnTo>
                    <a:pt x="868428" y="486735"/>
                  </a:lnTo>
                  <a:lnTo>
                    <a:pt x="903968" y="459364"/>
                  </a:lnTo>
                  <a:lnTo>
                    <a:pt x="940059" y="432679"/>
                  </a:lnTo>
                  <a:lnTo>
                    <a:pt x="976691" y="406691"/>
                  </a:lnTo>
                  <a:lnTo>
                    <a:pt x="1013855" y="381411"/>
                  </a:lnTo>
                  <a:lnTo>
                    <a:pt x="1051541" y="356847"/>
                  </a:lnTo>
                  <a:lnTo>
                    <a:pt x="1089738" y="333009"/>
                  </a:lnTo>
                  <a:lnTo>
                    <a:pt x="1128437" y="309908"/>
                  </a:lnTo>
                  <a:lnTo>
                    <a:pt x="1167628" y="287553"/>
                  </a:lnTo>
                  <a:lnTo>
                    <a:pt x="1207301" y="265954"/>
                  </a:lnTo>
                  <a:lnTo>
                    <a:pt x="1247446" y="245121"/>
                  </a:lnTo>
                  <a:lnTo>
                    <a:pt x="1288054" y="225064"/>
                  </a:lnTo>
                  <a:lnTo>
                    <a:pt x="1329114" y="205792"/>
                  </a:lnTo>
                  <a:lnTo>
                    <a:pt x="1370616" y="187316"/>
                  </a:lnTo>
                  <a:lnTo>
                    <a:pt x="1412552" y="169645"/>
                  </a:lnTo>
                  <a:lnTo>
                    <a:pt x="1454910" y="152789"/>
                  </a:lnTo>
                  <a:lnTo>
                    <a:pt x="1497681" y="136758"/>
                  </a:lnTo>
                  <a:lnTo>
                    <a:pt x="1540854" y="121562"/>
                  </a:lnTo>
                  <a:lnTo>
                    <a:pt x="1584421" y="107211"/>
                  </a:lnTo>
                  <a:lnTo>
                    <a:pt x="1628372" y="93714"/>
                  </a:lnTo>
                  <a:lnTo>
                    <a:pt x="1672695" y="81082"/>
                  </a:lnTo>
                  <a:lnTo>
                    <a:pt x="1717382" y="69324"/>
                  </a:lnTo>
                  <a:lnTo>
                    <a:pt x="1762423" y="58450"/>
                  </a:lnTo>
                  <a:lnTo>
                    <a:pt x="1807807" y="48470"/>
                  </a:lnTo>
                  <a:lnTo>
                    <a:pt x="1853526" y="39393"/>
                  </a:lnTo>
                  <a:lnTo>
                    <a:pt x="1899568" y="31230"/>
                  </a:lnTo>
                  <a:lnTo>
                    <a:pt x="1945924" y="23991"/>
                  </a:lnTo>
                  <a:lnTo>
                    <a:pt x="1992584" y="17685"/>
                  </a:lnTo>
                  <a:lnTo>
                    <a:pt x="2039539" y="12322"/>
                  </a:lnTo>
                  <a:lnTo>
                    <a:pt x="2086778" y="7912"/>
                  </a:lnTo>
                  <a:lnTo>
                    <a:pt x="2134291" y="4465"/>
                  </a:lnTo>
                  <a:lnTo>
                    <a:pt x="2182069" y="1991"/>
                  </a:lnTo>
                  <a:lnTo>
                    <a:pt x="2230102" y="499"/>
                  </a:lnTo>
                  <a:lnTo>
                    <a:pt x="2278380" y="0"/>
                  </a:lnTo>
                  <a:lnTo>
                    <a:pt x="2326657" y="499"/>
                  </a:lnTo>
                  <a:lnTo>
                    <a:pt x="2374690" y="1991"/>
                  </a:lnTo>
                  <a:lnTo>
                    <a:pt x="2422468" y="4465"/>
                  </a:lnTo>
                  <a:lnTo>
                    <a:pt x="2469981" y="7912"/>
                  </a:lnTo>
                  <a:lnTo>
                    <a:pt x="2517220" y="12322"/>
                  </a:lnTo>
                  <a:lnTo>
                    <a:pt x="2564175" y="17685"/>
                  </a:lnTo>
                  <a:lnTo>
                    <a:pt x="2610835" y="23991"/>
                  </a:lnTo>
                  <a:lnTo>
                    <a:pt x="2657191" y="31230"/>
                  </a:lnTo>
                  <a:lnTo>
                    <a:pt x="2703233" y="39393"/>
                  </a:lnTo>
                  <a:lnTo>
                    <a:pt x="2748952" y="48470"/>
                  </a:lnTo>
                  <a:lnTo>
                    <a:pt x="2794336" y="58450"/>
                  </a:lnTo>
                  <a:lnTo>
                    <a:pt x="2839377" y="69324"/>
                  </a:lnTo>
                  <a:lnTo>
                    <a:pt x="2884064" y="81082"/>
                  </a:lnTo>
                  <a:lnTo>
                    <a:pt x="2928387" y="93714"/>
                  </a:lnTo>
                  <a:lnTo>
                    <a:pt x="2972338" y="107211"/>
                  </a:lnTo>
                  <a:lnTo>
                    <a:pt x="3015905" y="121562"/>
                  </a:lnTo>
                  <a:lnTo>
                    <a:pt x="3059078" y="136758"/>
                  </a:lnTo>
                  <a:lnTo>
                    <a:pt x="3101849" y="152789"/>
                  </a:lnTo>
                  <a:lnTo>
                    <a:pt x="3144207" y="169645"/>
                  </a:lnTo>
                  <a:lnTo>
                    <a:pt x="3186143" y="187316"/>
                  </a:lnTo>
                  <a:lnTo>
                    <a:pt x="3227645" y="205792"/>
                  </a:lnTo>
                  <a:lnTo>
                    <a:pt x="3268705" y="225064"/>
                  </a:lnTo>
                  <a:lnTo>
                    <a:pt x="3309313" y="245121"/>
                  </a:lnTo>
                  <a:lnTo>
                    <a:pt x="3349458" y="265954"/>
                  </a:lnTo>
                  <a:lnTo>
                    <a:pt x="3389131" y="287553"/>
                  </a:lnTo>
                  <a:lnTo>
                    <a:pt x="3428322" y="309908"/>
                  </a:lnTo>
                  <a:lnTo>
                    <a:pt x="3467021" y="333009"/>
                  </a:lnTo>
                  <a:lnTo>
                    <a:pt x="3505218" y="356847"/>
                  </a:lnTo>
                  <a:lnTo>
                    <a:pt x="3542904" y="381411"/>
                  </a:lnTo>
                  <a:lnTo>
                    <a:pt x="3580068" y="406691"/>
                  </a:lnTo>
                  <a:lnTo>
                    <a:pt x="3616700" y="432679"/>
                  </a:lnTo>
                  <a:lnTo>
                    <a:pt x="3652791" y="459364"/>
                  </a:lnTo>
                  <a:lnTo>
                    <a:pt x="3688331" y="486735"/>
                  </a:lnTo>
                  <a:lnTo>
                    <a:pt x="3723309" y="514784"/>
                  </a:lnTo>
                  <a:lnTo>
                    <a:pt x="3757716" y="543501"/>
                  </a:lnTo>
                  <a:lnTo>
                    <a:pt x="3791543" y="572875"/>
                  </a:lnTo>
                  <a:lnTo>
                    <a:pt x="3824779" y="602897"/>
                  </a:lnTo>
                  <a:lnTo>
                    <a:pt x="3857414" y="633557"/>
                  </a:lnTo>
                  <a:lnTo>
                    <a:pt x="3889438" y="664845"/>
                  </a:lnTo>
                  <a:lnTo>
                    <a:pt x="3920842" y="696751"/>
                  </a:lnTo>
                  <a:lnTo>
                    <a:pt x="3951615" y="729265"/>
                  </a:lnTo>
                  <a:lnTo>
                    <a:pt x="3981749" y="762378"/>
                  </a:lnTo>
                  <a:lnTo>
                    <a:pt x="4011232" y="796080"/>
                  </a:lnTo>
                  <a:lnTo>
                    <a:pt x="4040055" y="830360"/>
                  </a:lnTo>
                  <a:lnTo>
                    <a:pt x="4068209" y="865209"/>
                  </a:lnTo>
                  <a:lnTo>
                    <a:pt x="4095682" y="900618"/>
                  </a:lnTo>
                  <a:lnTo>
                    <a:pt x="4122466" y="936576"/>
                  </a:lnTo>
                  <a:lnTo>
                    <a:pt x="4148550" y="973073"/>
                  </a:lnTo>
                  <a:lnTo>
                    <a:pt x="4173925" y="1010100"/>
                  </a:lnTo>
                  <a:lnTo>
                    <a:pt x="4198581" y="1047647"/>
                  </a:lnTo>
                  <a:lnTo>
                    <a:pt x="4222507" y="1085703"/>
                  </a:lnTo>
                  <a:lnTo>
                    <a:pt x="4245694" y="1124260"/>
                  </a:lnTo>
                  <a:lnTo>
                    <a:pt x="4268132" y="1163307"/>
                  </a:lnTo>
                  <a:lnTo>
                    <a:pt x="4289812" y="1202834"/>
                  </a:lnTo>
                  <a:lnTo>
                    <a:pt x="4310723" y="1242832"/>
                  </a:lnTo>
                  <a:lnTo>
                    <a:pt x="4330855" y="1283290"/>
                  </a:lnTo>
                  <a:lnTo>
                    <a:pt x="4350198" y="1324199"/>
                  </a:lnTo>
                  <a:lnTo>
                    <a:pt x="4368743" y="1365550"/>
                  </a:lnTo>
                  <a:lnTo>
                    <a:pt x="4386480" y="1407331"/>
                  </a:lnTo>
                  <a:lnTo>
                    <a:pt x="4403399" y="1449534"/>
                  </a:lnTo>
                  <a:lnTo>
                    <a:pt x="4419489" y="1492148"/>
                  </a:lnTo>
                  <a:lnTo>
                    <a:pt x="4434742" y="1535163"/>
                  </a:lnTo>
                  <a:lnTo>
                    <a:pt x="4449147" y="1578571"/>
                  </a:lnTo>
                  <a:lnTo>
                    <a:pt x="4462694" y="1622360"/>
                  </a:lnTo>
                  <a:lnTo>
                    <a:pt x="4475374" y="1666522"/>
                  </a:lnTo>
                  <a:lnTo>
                    <a:pt x="4487176" y="1711045"/>
                  </a:lnTo>
                  <a:lnTo>
                    <a:pt x="4498090" y="1755921"/>
                  </a:lnTo>
                  <a:lnTo>
                    <a:pt x="4508108" y="1801140"/>
                  </a:lnTo>
                  <a:lnTo>
                    <a:pt x="4517218" y="1846691"/>
                  </a:lnTo>
                  <a:lnTo>
                    <a:pt x="4525412" y="1892565"/>
                  </a:lnTo>
                  <a:lnTo>
                    <a:pt x="4532678" y="1938752"/>
                  </a:lnTo>
                  <a:lnTo>
                    <a:pt x="4539008" y="1985242"/>
                  </a:lnTo>
                  <a:lnTo>
                    <a:pt x="4544391" y="2032026"/>
                  </a:lnTo>
                  <a:lnTo>
                    <a:pt x="4548817" y="2079093"/>
                  </a:lnTo>
                  <a:lnTo>
                    <a:pt x="4552277" y="2126433"/>
                  </a:lnTo>
                  <a:lnTo>
                    <a:pt x="4554761" y="2174037"/>
                  </a:lnTo>
                  <a:lnTo>
                    <a:pt x="4556258" y="2221895"/>
                  </a:lnTo>
                  <a:lnTo>
                    <a:pt x="4556760" y="2269998"/>
                  </a:lnTo>
                  <a:lnTo>
                    <a:pt x="4556258" y="2318100"/>
                  </a:lnTo>
                  <a:lnTo>
                    <a:pt x="4554761" y="2365958"/>
                  </a:lnTo>
                  <a:lnTo>
                    <a:pt x="4552277" y="2413562"/>
                  </a:lnTo>
                  <a:lnTo>
                    <a:pt x="4548817" y="2460902"/>
                  </a:lnTo>
                  <a:lnTo>
                    <a:pt x="4544391" y="2507969"/>
                  </a:lnTo>
                  <a:lnTo>
                    <a:pt x="4539008" y="2554753"/>
                  </a:lnTo>
                  <a:lnTo>
                    <a:pt x="4532678" y="2601243"/>
                  </a:lnTo>
                  <a:lnTo>
                    <a:pt x="4525412" y="2647430"/>
                  </a:lnTo>
                  <a:lnTo>
                    <a:pt x="4517218" y="2693304"/>
                  </a:lnTo>
                  <a:lnTo>
                    <a:pt x="4508108" y="2738855"/>
                  </a:lnTo>
                  <a:lnTo>
                    <a:pt x="4498090" y="2784074"/>
                  </a:lnTo>
                  <a:lnTo>
                    <a:pt x="4487176" y="2828950"/>
                  </a:lnTo>
                  <a:lnTo>
                    <a:pt x="4475374" y="2873473"/>
                  </a:lnTo>
                  <a:lnTo>
                    <a:pt x="4462694" y="2917635"/>
                  </a:lnTo>
                  <a:lnTo>
                    <a:pt x="4449147" y="2961424"/>
                  </a:lnTo>
                  <a:lnTo>
                    <a:pt x="4434742" y="3004832"/>
                  </a:lnTo>
                  <a:lnTo>
                    <a:pt x="4419489" y="3047847"/>
                  </a:lnTo>
                  <a:lnTo>
                    <a:pt x="4403399" y="3090461"/>
                  </a:lnTo>
                  <a:lnTo>
                    <a:pt x="4386480" y="3132664"/>
                  </a:lnTo>
                  <a:lnTo>
                    <a:pt x="4368743" y="3174445"/>
                  </a:lnTo>
                  <a:lnTo>
                    <a:pt x="4350198" y="3215796"/>
                  </a:lnTo>
                  <a:lnTo>
                    <a:pt x="4330855" y="3256705"/>
                  </a:lnTo>
                  <a:lnTo>
                    <a:pt x="4310723" y="3297163"/>
                  </a:lnTo>
                  <a:lnTo>
                    <a:pt x="4289812" y="3337161"/>
                  </a:lnTo>
                  <a:lnTo>
                    <a:pt x="4268132" y="3376688"/>
                  </a:lnTo>
                  <a:lnTo>
                    <a:pt x="4245694" y="3415735"/>
                  </a:lnTo>
                  <a:lnTo>
                    <a:pt x="4222507" y="3454292"/>
                  </a:lnTo>
                  <a:lnTo>
                    <a:pt x="4198581" y="3492348"/>
                  </a:lnTo>
                  <a:lnTo>
                    <a:pt x="4173925" y="3529895"/>
                  </a:lnTo>
                  <a:lnTo>
                    <a:pt x="4148550" y="3566922"/>
                  </a:lnTo>
                  <a:lnTo>
                    <a:pt x="4122466" y="3603419"/>
                  </a:lnTo>
                  <a:lnTo>
                    <a:pt x="4095682" y="3639377"/>
                  </a:lnTo>
                  <a:lnTo>
                    <a:pt x="4068209" y="3674786"/>
                  </a:lnTo>
                  <a:lnTo>
                    <a:pt x="4040055" y="3709635"/>
                  </a:lnTo>
                  <a:lnTo>
                    <a:pt x="4011232" y="3743915"/>
                  </a:lnTo>
                  <a:lnTo>
                    <a:pt x="3981749" y="3777617"/>
                  </a:lnTo>
                  <a:lnTo>
                    <a:pt x="3951615" y="3810730"/>
                  </a:lnTo>
                  <a:lnTo>
                    <a:pt x="3920842" y="3843244"/>
                  </a:lnTo>
                  <a:lnTo>
                    <a:pt x="3889438" y="3875151"/>
                  </a:lnTo>
                  <a:lnTo>
                    <a:pt x="3857414" y="3906438"/>
                  </a:lnTo>
                  <a:lnTo>
                    <a:pt x="3824779" y="3937098"/>
                  </a:lnTo>
                  <a:lnTo>
                    <a:pt x="3791543" y="3967120"/>
                  </a:lnTo>
                  <a:lnTo>
                    <a:pt x="3757716" y="3996494"/>
                  </a:lnTo>
                  <a:lnTo>
                    <a:pt x="3723309" y="4025211"/>
                  </a:lnTo>
                  <a:lnTo>
                    <a:pt x="3688331" y="4053260"/>
                  </a:lnTo>
                  <a:lnTo>
                    <a:pt x="3652791" y="4080631"/>
                  </a:lnTo>
                  <a:lnTo>
                    <a:pt x="3616700" y="4107316"/>
                  </a:lnTo>
                  <a:lnTo>
                    <a:pt x="3580068" y="4133304"/>
                  </a:lnTo>
                  <a:lnTo>
                    <a:pt x="3542904" y="4158584"/>
                  </a:lnTo>
                  <a:lnTo>
                    <a:pt x="3505218" y="4183148"/>
                  </a:lnTo>
                  <a:lnTo>
                    <a:pt x="3467021" y="4206986"/>
                  </a:lnTo>
                  <a:lnTo>
                    <a:pt x="3428322" y="4230087"/>
                  </a:lnTo>
                  <a:lnTo>
                    <a:pt x="3389131" y="4252442"/>
                  </a:lnTo>
                  <a:lnTo>
                    <a:pt x="3349458" y="4274041"/>
                  </a:lnTo>
                  <a:lnTo>
                    <a:pt x="3309313" y="4294874"/>
                  </a:lnTo>
                  <a:lnTo>
                    <a:pt x="3268705" y="4314931"/>
                  </a:lnTo>
                  <a:lnTo>
                    <a:pt x="3227645" y="4334203"/>
                  </a:lnTo>
                  <a:lnTo>
                    <a:pt x="3186143" y="4352679"/>
                  </a:lnTo>
                  <a:lnTo>
                    <a:pt x="3144207" y="4370350"/>
                  </a:lnTo>
                  <a:lnTo>
                    <a:pt x="3101849" y="4387206"/>
                  </a:lnTo>
                  <a:lnTo>
                    <a:pt x="3059078" y="4403237"/>
                  </a:lnTo>
                  <a:lnTo>
                    <a:pt x="3015905" y="4418433"/>
                  </a:lnTo>
                  <a:lnTo>
                    <a:pt x="2972338" y="4432784"/>
                  </a:lnTo>
                  <a:lnTo>
                    <a:pt x="2928387" y="4446281"/>
                  </a:lnTo>
                  <a:lnTo>
                    <a:pt x="2884064" y="4458913"/>
                  </a:lnTo>
                  <a:lnTo>
                    <a:pt x="2839377" y="4470671"/>
                  </a:lnTo>
                  <a:lnTo>
                    <a:pt x="2794336" y="4481545"/>
                  </a:lnTo>
                  <a:lnTo>
                    <a:pt x="2748952" y="4491525"/>
                  </a:lnTo>
                  <a:lnTo>
                    <a:pt x="2703233" y="4500602"/>
                  </a:lnTo>
                  <a:lnTo>
                    <a:pt x="2657191" y="4508765"/>
                  </a:lnTo>
                  <a:lnTo>
                    <a:pt x="2610835" y="4516004"/>
                  </a:lnTo>
                  <a:lnTo>
                    <a:pt x="2564175" y="4522310"/>
                  </a:lnTo>
                  <a:lnTo>
                    <a:pt x="2517220" y="4527673"/>
                  </a:lnTo>
                  <a:lnTo>
                    <a:pt x="2469981" y="4532083"/>
                  </a:lnTo>
                  <a:lnTo>
                    <a:pt x="2422468" y="4535530"/>
                  </a:lnTo>
                  <a:lnTo>
                    <a:pt x="2374690" y="4538004"/>
                  </a:lnTo>
                  <a:lnTo>
                    <a:pt x="2326657" y="4539496"/>
                  </a:lnTo>
                  <a:lnTo>
                    <a:pt x="2278380" y="4539996"/>
                  </a:lnTo>
                  <a:lnTo>
                    <a:pt x="2230102" y="4539496"/>
                  </a:lnTo>
                  <a:lnTo>
                    <a:pt x="2182069" y="4538004"/>
                  </a:lnTo>
                  <a:lnTo>
                    <a:pt x="2134291" y="4535530"/>
                  </a:lnTo>
                  <a:lnTo>
                    <a:pt x="2086778" y="4532083"/>
                  </a:lnTo>
                  <a:lnTo>
                    <a:pt x="2039539" y="4527673"/>
                  </a:lnTo>
                  <a:lnTo>
                    <a:pt x="1992584" y="4522310"/>
                  </a:lnTo>
                  <a:lnTo>
                    <a:pt x="1945924" y="4516004"/>
                  </a:lnTo>
                  <a:lnTo>
                    <a:pt x="1899568" y="4508765"/>
                  </a:lnTo>
                  <a:lnTo>
                    <a:pt x="1853526" y="4500602"/>
                  </a:lnTo>
                  <a:lnTo>
                    <a:pt x="1807807" y="4491525"/>
                  </a:lnTo>
                  <a:lnTo>
                    <a:pt x="1762423" y="4481545"/>
                  </a:lnTo>
                  <a:lnTo>
                    <a:pt x="1717382" y="4470671"/>
                  </a:lnTo>
                  <a:lnTo>
                    <a:pt x="1672695" y="4458913"/>
                  </a:lnTo>
                  <a:lnTo>
                    <a:pt x="1628372" y="4446281"/>
                  </a:lnTo>
                  <a:lnTo>
                    <a:pt x="1584421" y="4432784"/>
                  </a:lnTo>
                  <a:lnTo>
                    <a:pt x="1540854" y="4418433"/>
                  </a:lnTo>
                  <a:lnTo>
                    <a:pt x="1497681" y="4403237"/>
                  </a:lnTo>
                  <a:lnTo>
                    <a:pt x="1454910" y="4387206"/>
                  </a:lnTo>
                  <a:lnTo>
                    <a:pt x="1412552" y="4370350"/>
                  </a:lnTo>
                  <a:lnTo>
                    <a:pt x="1370616" y="4352679"/>
                  </a:lnTo>
                  <a:lnTo>
                    <a:pt x="1329114" y="4334203"/>
                  </a:lnTo>
                  <a:lnTo>
                    <a:pt x="1288054" y="4314931"/>
                  </a:lnTo>
                  <a:lnTo>
                    <a:pt x="1247446" y="4294874"/>
                  </a:lnTo>
                  <a:lnTo>
                    <a:pt x="1207301" y="4274041"/>
                  </a:lnTo>
                  <a:lnTo>
                    <a:pt x="1167628" y="4252442"/>
                  </a:lnTo>
                  <a:lnTo>
                    <a:pt x="1128437" y="4230087"/>
                  </a:lnTo>
                  <a:lnTo>
                    <a:pt x="1089738" y="4206986"/>
                  </a:lnTo>
                  <a:lnTo>
                    <a:pt x="1051541" y="4183148"/>
                  </a:lnTo>
                  <a:lnTo>
                    <a:pt x="1013855" y="4158584"/>
                  </a:lnTo>
                  <a:lnTo>
                    <a:pt x="976691" y="4133304"/>
                  </a:lnTo>
                  <a:lnTo>
                    <a:pt x="940059" y="4107316"/>
                  </a:lnTo>
                  <a:lnTo>
                    <a:pt x="903968" y="4080631"/>
                  </a:lnTo>
                  <a:lnTo>
                    <a:pt x="868428" y="4053260"/>
                  </a:lnTo>
                  <a:lnTo>
                    <a:pt x="833450" y="4025211"/>
                  </a:lnTo>
                  <a:lnTo>
                    <a:pt x="799043" y="3996494"/>
                  </a:lnTo>
                  <a:lnTo>
                    <a:pt x="765216" y="3967120"/>
                  </a:lnTo>
                  <a:lnTo>
                    <a:pt x="731980" y="3937098"/>
                  </a:lnTo>
                  <a:lnTo>
                    <a:pt x="699345" y="3906438"/>
                  </a:lnTo>
                  <a:lnTo>
                    <a:pt x="667321" y="3875151"/>
                  </a:lnTo>
                  <a:lnTo>
                    <a:pt x="635917" y="3843244"/>
                  </a:lnTo>
                  <a:lnTo>
                    <a:pt x="605144" y="3810730"/>
                  </a:lnTo>
                  <a:lnTo>
                    <a:pt x="575010" y="3777617"/>
                  </a:lnTo>
                  <a:lnTo>
                    <a:pt x="545527" y="3743915"/>
                  </a:lnTo>
                  <a:lnTo>
                    <a:pt x="516704" y="3709635"/>
                  </a:lnTo>
                  <a:lnTo>
                    <a:pt x="488550" y="3674786"/>
                  </a:lnTo>
                  <a:lnTo>
                    <a:pt x="461077" y="3639377"/>
                  </a:lnTo>
                  <a:lnTo>
                    <a:pt x="434293" y="3603419"/>
                  </a:lnTo>
                  <a:lnTo>
                    <a:pt x="408209" y="3566922"/>
                  </a:lnTo>
                  <a:lnTo>
                    <a:pt x="382834" y="3529895"/>
                  </a:lnTo>
                  <a:lnTo>
                    <a:pt x="358178" y="3492348"/>
                  </a:lnTo>
                  <a:lnTo>
                    <a:pt x="334252" y="3454292"/>
                  </a:lnTo>
                  <a:lnTo>
                    <a:pt x="311065" y="3415735"/>
                  </a:lnTo>
                  <a:lnTo>
                    <a:pt x="288627" y="3376688"/>
                  </a:lnTo>
                  <a:lnTo>
                    <a:pt x="266947" y="3337161"/>
                  </a:lnTo>
                  <a:lnTo>
                    <a:pt x="246036" y="3297163"/>
                  </a:lnTo>
                  <a:lnTo>
                    <a:pt x="225904" y="3256705"/>
                  </a:lnTo>
                  <a:lnTo>
                    <a:pt x="206561" y="3215796"/>
                  </a:lnTo>
                  <a:lnTo>
                    <a:pt x="188016" y="3174445"/>
                  </a:lnTo>
                  <a:lnTo>
                    <a:pt x="170279" y="3132664"/>
                  </a:lnTo>
                  <a:lnTo>
                    <a:pt x="153360" y="3090461"/>
                  </a:lnTo>
                  <a:lnTo>
                    <a:pt x="137270" y="3047847"/>
                  </a:lnTo>
                  <a:lnTo>
                    <a:pt x="122017" y="3004832"/>
                  </a:lnTo>
                  <a:lnTo>
                    <a:pt x="107612" y="2961424"/>
                  </a:lnTo>
                  <a:lnTo>
                    <a:pt x="94065" y="2917635"/>
                  </a:lnTo>
                  <a:lnTo>
                    <a:pt x="81385" y="2873473"/>
                  </a:lnTo>
                  <a:lnTo>
                    <a:pt x="69583" y="2828950"/>
                  </a:lnTo>
                  <a:lnTo>
                    <a:pt x="58669" y="2784074"/>
                  </a:lnTo>
                  <a:lnTo>
                    <a:pt x="48651" y="2738855"/>
                  </a:lnTo>
                  <a:lnTo>
                    <a:pt x="39541" y="2693304"/>
                  </a:lnTo>
                  <a:lnTo>
                    <a:pt x="31347" y="2647430"/>
                  </a:lnTo>
                  <a:lnTo>
                    <a:pt x="24081" y="2601243"/>
                  </a:lnTo>
                  <a:lnTo>
                    <a:pt x="17751" y="2554753"/>
                  </a:lnTo>
                  <a:lnTo>
                    <a:pt x="12368" y="2507969"/>
                  </a:lnTo>
                  <a:lnTo>
                    <a:pt x="7942" y="2460902"/>
                  </a:lnTo>
                  <a:lnTo>
                    <a:pt x="4482" y="2413562"/>
                  </a:lnTo>
                  <a:lnTo>
                    <a:pt x="1998" y="2365958"/>
                  </a:lnTo>
                  <a:lnTo>
                    <a:pt x="501" y="2318100"/>
                  </a:lnTo>
                  <a:lnTo>
                    <a:pt x="0" y="2269998"/>
                  </a:lnTo>
                  <a:close/>
                </a:path>
              </a:pathLst>
            </a:custGeom>
            <a:ln w="76200">
              <a:solidFill>
                <a:srgbClr val="099DD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5611367" y="2218943"/>
              <a:ext cx="561340" cy="577850"/>
            </a:xfrm>
            <a:custGeom>
              <a:avLst/>
              <a:gdLst/>
              <a:ahLst/>
              <a:cxnLst/>
              <a:rect l="l" t="t" r="r" b="b"/>
              <a:pathLst>
                <a:path w="561339" h="577850">
                  <a:moveTo>
                    <a:pt x="280416" y="0"/>
                  </a:moveTo>
                  <a:lnTo>
                    <a:pt x="234944" y="3779"/>
                  </a:lnTo>
                  <a:lnTo>
                    <a:pt x="191804" y="14721"/>
                  </a:lnTo>
                  <a:lnTo>
                    <a:pt x="151573" y="32232"/>
                  </a:lnTo>
                  <a:lnTo>
                    <a:pt x="114830" y="55717"/>
                  </a:lnTo>
                  <a:lnTo>
                    <a:pt x="82153" y="84581"/>
                  </a:lnTo>
                  <a:lnTo>
                    <a:pt x="54120" y="118231"/>
                  </a:lnTo>
                  <a:lnTo>
                    <a:pt x="31310" y="156072"/>
                  </a:lnTo>
                  <a:lnTo>
                    <a:pt x="14301" y="197510"/>
                  </a:lnTo>
                  <a:lnTo>
                    <a:pt x="3671" y="241950"/>
                  </a:lnTo>
                  <a:lnTo>
                    <a:pt x="0" y="288797"/>
                  </a:lnTo>
                  <a:lnTo>
                    <a:pt x="3671" y="335645"/>
                  </a:lnTo>
                  <a:lnTo>
                    <a:pt x="14301" y="380085"/>
                  </a:lnTo>
                  <a:lnTo>
                    <a:pt x="31310" y="421523"/>
                  </a:lnTo>
                  <a:lnTo>
                    <a:pt x="54120" y="459364"/>
                  </a:lnTo>
                  <a:lnTo>
                    <a:pt x="82153" y="493013"/>
                  </a:lnTo>
                  <a:lnTo>
                    <a:pt x="114830" y="521878"/>
                  </a:lnTo>
                  <a:lnTo>
                    <a:pt x="151573" y="545363"/>
                  </a:lnTo>
                  <a:lnTo>
                    <a:pt x="191804" y="562874"/>
                  </a:lnTo>
                  <a:lnTo>
                    <a:pt x="234944" y="573816"/>
                  </a:lnTo>
                  <a:lnTo>
                    <a:pt x="280416" y="577595"/>
                  </a:lnTo>
                  <a:lnTo>
                    <a:pt x="325887" y="573816"/>
                  </a:lnTo>
                  <a:lnTo>
                    <a:pt x="369027" y="562874"/>
                  </a:lnTo>
                  <a:lnTo>
                    <a:pt x="409258" y="545363"/>
                  </a:lnTo>
                  <a:lnTo>
                    <a:pt x="446001" y="521878"/>
                  </a:lnTo>
                  <a:lnTo>
                    <a:pt x="478678" y="493013"/>
                  </a:lnTo>
                  <a:lnTo>
                    <a:pt x="506711" y="459364"/>
                  </a:lnTo>
                  <a:lnTo>
                    <a:pt x="529521" y="421523"/>
                  </a:lnTo>
                  <a:lnTo>
                    <a:pt x="546530" y="380085"/>
                  </a:lnTo>
                  <a:lnTo>
                    <a:pt x="557160" y="335645"/>
                  </a:lnTo>
                  <a:lnTo>
                    <a:pt x="560832" y="288797"/>
                  </a:lnTo>
                  <a:lnTo>
                    <a:pt x="557160" y="241950"/>
                  </a:lnTo>
                  <a:lnTo>
                    <a:pt x="546530" y="197510"/>
                  </a:lnTo>
                  <a:lnTo>
                    <a:pt x="529521" y="156072"/>
                  </a:lnTo>
                  <a:lnTo>
                    <a:pt x="506711" y="118231"/>
                  </a:lnTo>
                  <a:lnTo>
                    <a:pt x="478678" y="84582"/>
                  </a:lnTo>
                  <a:lnTo>
                    <a:pt x="446001" y="55717"/>
                  </a:lnTo>
                  <a:lnTo>
                    <a:pt x="409258" y="32232"/>
                  </a:lnTo>
                  <a:lnTo>
                    <a:pt x="369027" y="14721"/>
                  </a:lnTo>
                  <a:lnTo>
                    <a:pt x="325887" y="3779"/>
                  </a:lnTo>
                  <a:lnTo>
                    <a:pt x="280416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5611367" y="2218943"/>
              <a:ext cx="561340" cy="577850"/>
            </a:xfrm>
            <a:custGeom>
              <a:avLst/>
              <a:gdLst/>
              <a:ahLst/>
              <a:cxnLst/>
              <a:rect l="l" t="t" r="r" b="b"/>
              <a:pathLst>
                <a:path w="561339" h="577850">
                  <a:moveTo>
                    <a:pt x="0" y="288797"/>
                  </a:moveTo>
                  <a:lnTo>
                    <a:pt x="3671" y="241950"/>
                  </a:lnTo>
                  <a:lnTo>
                    <a:pt x="14301" y="197510"/>
                  </a:lnTo>
                  <a:lnTo>
                    <a:pt x="31310" y="156072"/>
                  </a:lnTo>
                  <a:lnTo>
                    <a:pt x="54120" y="118231"/>
                  </a:lnTo>
                  <a:lnTo>
                    <a:pt x="82153" y="84581"/>
                  </a:lnTo>
                  <a:lnTo>
                    <a:pt x="114830" y="55717"/>
                  </a:lnTo>
                  <a:lnTo>
                    <a:pt x="151573" y="32232"/>
                  </a:lnTo>
                  <a:lnTo>
                    <a:pt x="191804" y="14721"/>
                  </a:lnTo>
                  <a:lnTo>
                    <a:pt x="234944" y="3779"/>
                  </a:lnTo>
                  <a:lnTo>
                    <a:pt x="280416" y="0"/>
                  </a:lnTo>
                  <a:lnTo>
                    <a:pt x="325887" y="3779"/>
                  </a:lnTo>
                  <a:lnTo>
                    <a:pt x="369027" y="14721"/>
                  </a:lnTo>
                  <a:lnTo>
                    <a:pt x="409258" y="32232"/>
                  </a:lnTo>
                  <a:lnTo>
                    <a:pt x="446001" y="55717"/>
                  </a:lnTo>
                  <a:lnTo>
                    <a:pt x="478678" y="84582"/>
                  </a:lnTo>
                  <a:lnTo>
                    <a:pt x="506711" y="118231"/>
                  </a:lnTo>
                  <a:lnTo>
                    <a:pt x="529521" y="156072"/>
                  </a:lnTo>
                  <a:lnTo>
                    <a:pt x="546530" y="197510"/>
                  </a:lnTo>
                  <a:lnTo>
                    <a:pt x="557160" y="241950"/>
                  </a:lnTo>
                  <a:lnTo>
                    <a:pt x="560832" y="288797"/>
                  </a:lnTo>
                  <a:lnTo>
                    <a:pt x="557160" y="335645"/>
                  </a:lnTo>
                  <a:lnTo>
                    <a:pt x="546530" y="380085"/>
                  </a:lnTo>
                  <a:lnTo>
                    <a:pt x="529521" y="421523"/>
                  </a:lnTo>
                  <a:lnTo>
                    <a:pt x="506711" y="459364"/>
                  </a:lnTo>
                  <a:lnTo>
                    <a:pt x="478678" y="493013"/>
                  </a:lnTo>
                  <a:lnTo>
                    <a:pt x="446001" y="521878"/>
                  </a:lnTo>
                  <a:lnTo>
                    <a:pt x="409258" y="545363"/>
                  </a:lnTo>
                  <a:lnTo>
                    <a:pt x="369027" y="562874"/>
                  </a:lnTo>
                  <a:lnTo>
                    <a:pt x="325887" y="573816"/>
                  </a:lnTo>
                  <a:lnTo>
                    <a:pt x="280416" y="577595"/>
                  </a:lnTo>
                  <a:lnTo>
                    <a:pt x="234944" y="573816"/>
                  </a:lnTo>
                  <a:lnTo>
                    <a:pt x="191804" y="562874"/>
                  </a:lnTo>
                  <a:lnTo>
                    <a:pt x="151573" y="545363"/>
                  </a:lnTo>
                  <a:lnTo>
                    <a:pt x="114830" y="521878"/>
                  </a:lnTo>
                  <a:lnTo>
                    <a:pt x="82153" y="493013"/>
                  </a:lnTo>
                  <a:lnTo>
                    <a:pt x="54120" y="459364"/>
                  </a:lnTo>
                  <a:lnTo>
                    <a:pt x="31310" y="421523"/>
                  </a:lnTo>
                  <a:lnTo>
                    <a:pt x="14301" y="380085"/>
                  </a:lnTo>
                  <a:lnTo>
                    <a:pt x="3671" y="335645"/>
                  </a:lnTo>
                  <a:lnTo>
                    <a:pt x="0" y="288797"/>
                  </a:lnTo>
                  <a:close/>
                </a:path>
              </a:pathLst>
            </a:custGeom>
            <a:ln w="12700">
              <a:solidFill>
                <a:srgbClr val="AC5D9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704075" y="2218943"/>
              <a:ext cx="561340" cy="577850"/>
            </a:xfrm>
            <a:custGeom>
              <a:avLst/>
              <a:gdLst/>
              <a:ahLst/>
              <a:cxnLst/>
              <a:rect l="l" t="t" r="r" b="b"/>
              <a:pathLst>
                <a:path w="561340" h="577850">
                  <a:moveTo>
                    <a:pt x="280416" y="0"/>
                  </a:moveTo>
                  <a:lnTo>
                    <a:pt x="234944" y="3779"/>
                  </a:lnTo>
                  <a:lnTo>
                    <a:pt x="191804" y="14721"/>
                  </a:lnTo>
                  <a:lnTo>
                    <a:pt x="151573" y="32232"/>
                  </a:lnTo>
                  <a:lnTo>
                    <a:pt x="114830" y="55717"/>
                  </a:lnTo>
                  <a:lnTo>
                    <a:pt x="82153" y="84581"/>
                  </a:lnTo>
                  <a:lnTo>
                    <a:pt x="54120" y="118231"/>
                  </a:lnTo>
                  <a:lnTo>
                    <a:pt x="31310" y="156072"/>
                  </a:lnTo>
                  <a:lnTo>
                    <a:pt x="14301" y="197510"/>
                  </a:lnTo>
                  <a:lnTo>
                    <a:pt x="3671" y="241950"/>
                  </a:lnTo>
                  <a:lnTo>
                    <a:pt x="0" y="288797"/>
                  </a:lnTo>
                  <a:lnTo>
                    <a:pt x="3671" y="335645"/>
                  </a:lnTo>
                  <a:lnTo>
                    <a:pt x="14301" y="380085"/>
                  </a:lnTo>
                  <a:lnTo>
                    <a:pt x="31310" y="421523"/>
                  </a:lnTo>
                  <a:lnTo>
                    <a:pt x="54120" y="459364"/>
                  </a:lnTo>
                  <a:lnTo>
                    <a:pt x="82153" y="493013"/>
                  </a:lnTo>
                  <a:lnTo>
                    <a:pt x="114830" y="521878"/>
                  </a:lnTo>
                  <a:lnTo>
                    <a:pt x="151573" y="545363"/>
                  </a:lnTo>
                  <a:lnTo>
                    <a:pt x="191804" y="562874"/>
                  </a:lnTo>
                  <a:lnTo>
                    <a:pt x="234944" y="573816"/>
                  </a:lnTo>
                  <a:lnTo>
                    <a:pt x="280416" y="577595"/>
                  </a:lnTo>
                  <a:lnTo>
                    <a:pt x="325887" y="573816"/>
                  </a:lnTo>
                  <a:lnTo>
                    <a:pt x="369027" y="562874"/>
                  </a:lnTo>
                  <a:lnTo>
                    <a:pt x="409258" y="545363"/>
                  </a:lnTo>
                  <a:lnTo>
                    <a:pt x="446001" y="521878"/>
                  </a:lnTo>
                  <a:lnTo>
                    <a:pt x="478678" y="493013"/>
                  </a:lnTo>
                  <a:lnTo>
                    <a:pt x="506711" y="459364"/>
                  </a:lnTo>
                  <a:lnTo>
                    <a:pt x="529521" y="421523"/>
                  </a:lnTo>
                  <a:lnTo>
                    <a:pt x="546530" y="380085"/>
                  </a:lnTo>
                  <a:lnTo>
                    <a:pt x="557160" y="335645"/>
                  </a:lnTo>
                  <a:lnTo>
                    <a:pt x="560831" y="288797"/>
                  </a:lnTo>
                  <a:lnTo>
                    <a:pt x="557160" y="241950"/>
                  </a:lnTo>
                  <a:lnTo>
                    <a:pt x="546530" y="197510"/>
                  </a:lnTo>
                  <a:lnTo>
                    <a:pt x="529521" y="156072"/>
                  </a:lnTo>
                  <a:lnTo>
                    <a:pt x="506711" y="118231"/>
                  </a:lnTo>
                  <a:lnTo>
                    <a:pt x="478678" y="84582"/>
                  </a:lnTo>
                  <a:lnTo>
                    <a:pt x="446001" y="55717"/>
                  </a:lnTo>
                  <a:lnTo>
                    <a:pt x="409258" y="32232"/>
                  </a:lnTo>
                  <a:lnTo>
                    <a:pt x="369027" y="14721"/>
                  </a:lnTo>
                  <a:lnTo>
                    <a:pt x="325887" y="3779"/>
                  </a:lnTo>
                  <a:lnTo>
                    <a:pt x="280416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6704075" y="2218943"/>
              <a:ext cx="561340" cy="577850"/>
            </a:xfrm>
            <a:custGeom>
              <a:avLst/>
              <a:gdLst/>
              <a:ahLst/>
              <a:cxnLst/>
              <a:rect l="l" t="t" r="r" b="b"/>
              <a:pathLst>
                <a:path w="561340" h="577850">
                  <a:moveTo>
                    <a:pt x="0" y="288797"/>
                  </a:moveTo>
                  <a:lnTo>
                    <a:pt x="3671" y="241950"/>
                  </a:lnTo>
                  <a:lnTo>
                    <a:pt x="14301" y="197510"/>
                  </a:lnTo>
                  <a:lnTo>
                    <a:pt x="31310" y="156072"/>
                  </a:lnTo>
                  <a:lnTo>
                    <a:pt x="54120" y="118231"/>
                  </a:lnTo>
                  <a:lnTo>
                    <a:pt x="82153" y="84581"/>
                  </a:lnTo>
                  <a:lnTo>
                    <a:pt x="114830" y="55717"/>
                  </a:lnTo>
                  <a:lnTo>
                    <a:pt x="151573" y="32232"/>
                  </a:lnTo>
                  <a:lnTo>
                    <a:pt x="191804" y="14721"/>
                  </a:lnTo>
                  <a:lnTo>
                    <a:pt x="234944" y="3779"/>
                  </a:lnTo>
                  <a:lnTo>
                    <a:pt x="280416" y="0"/>
                  </a:lnTo>
                  <a:lnTo>
                    <a:pt x="325887" y="3779"/>
                  </a:lnTo>
                  <a:lnTo>
                    <a:pt x="369027" y="14721"/>
                  </a:lnTo>
                  <a:lnTo>
                    <a:pt x="409258" y="32232"/>
                  </a:lnTo>
                  <a:lnTo>
                    <a:pt x="446001" y="55717"/>
                  </a:lnTo>
                  <a:lnTo>
                    <a:pt x="478678" y="84582"/>
                  </a:lnTo>
                  <a:lnTo>
                    <a:pt x="506711" y="118231"/>
                  </a:lnTo>
                  <a:lnTo>
                    <a:pt x="529521" y="156072"/>
                  </a:lnTo>
                  <a:lnTo>
                    <a:pt x="546530" y="197510"/>
                  </a:lnTo>
                  <a:lnTo>
                    <a:pt x="557160" y="241950"/>
                  </a:lnTo>
                  <a:lnTo>
                    <a:pt x="560831" y="288797"/>
                  </a:lnTo>
                  <a:lnTo>
                    <a:pt x="557160" y="335645"/>
                  </a:lnTo>
                  <a:lnTo>
                    <a:pt x="546530" y="380085"/>
                  </a:lnTo>
                  <a:lnTo>
                    <a:pt x="529521" y="421523"/>
                  </a:lnTo>
                  <a:lnTo>
                    <a:pt x="506711" y="459364"/>
                  </a:lnTo>
                  <a:lnTo>
                    <a:pt x="478678" y="493013"/>
                  </a:lnTo>
                  <a:lnTo>
                    <a:pt x="446001" y="521878"/>
                  </a:lnTo>
                  <a:lnTo>
                    <a:pt x="409258" y="545363"/>
                  </a:lnTo>
                  <a:lnTo>
                    <a:pt x="369027" y="562874"/>
                  </a:lnTo>
                  <a:lnTo>
                    <a:pt x="325887" y="573816"/>
                  </a:lnTo>
                  <a:lnTo>
                    <a:pt x="280416" y="577595"/>
                  </a:lnTo>
                  <a:lnTo>
                    <a:pt x="234944" y="573816"/>
                  </a:lnTo>
                  <a:lnTo>
                    <a:pt x="191804" y="562874"/>
                  </a:lnTo>
                  <a:lnTo>
                    <a:pt x="151573" y="545363"/>
                  </a:lnTo>
                  <a:lnTo>
                    <a:pt x="114830" y="521878"/>
                  </a:lnTo>
                  <a:lnTo>
                    <a:pt x="82153" y="493013"/>
                  </a:lnTo>
                  <a:lnTo>
                    <a:pt x="54120" y="459364"/>
                  </a:lnTo>
                  <a:lnTo>
                    <a:pt x="31310" y="421523"/>
                  </a:lnTo>
                  <a:lnTo>
                    <a:pt x="14301" y="380085"/>
                  </a:lnTo>
                  <a:lnTo>
                    <a:pt x="3671" y="335645"/>
                  </a:lnTo>
                  <a:lnTo>
                    <a:pt x="0" y="288797"/>
                  </a:lnTo>
                  <a:close/>
                </a:path>
              </a:pathLst>
            </a:custGeom>
            <a:ln w="12700">
              <a:solidFill>
                <a:srgbClr val="AC5D9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4518659" y="3401567"/>
              <a:ext cx="561340" cy="577850"/>
            </a:xfrm>
            <a:custGeom>
              <a:avLst/>
              <a:gdLst/>
              <a:ahLst/>
              <a:cxnLst/>
              <a:rect l="l" t="t" r="r" b="b"/>
              <a:pathLst>
                <a:path w="561339" h="577850">
                  <a:moveTo>
                    <a:pt x="280415" y="0"/>
                  </a:moveTo>
                  <a:lnTo>
                    <a:pt x="234944" y="3779"/>
                  </a:lnTo>
                  <a:lnTo>
                    <a:pt x="191804" y="14721"/>
                  </a:lnTo>
                  <a:lnTo>
                    <a:pt x="151573" y="32232"/>
                  </a:lnTo>
                  <a:lnTo>
                    <a:pt x="114830" y="55717"/>
                  </a:lnTo>
                  <a:lnTo>
                    <a:pt x="82153" y="84581"/>
                  </a:lnTo>
                  <a:lnTo>
                    <a:pt x="54120" y="118231"/>
                  </a:lnTo>
                  <a:lnTo>
                    <a:pt x="31310" y="156072"/>
                  </a:lnTo>
                  <a:lnTo>
                    <a:pt x="14301" y="197510"/>
                  </a:lnTo>
                  <a:lnTo>
                    <a:pt x="3671" y="241950"/>
                  </a:lnTo>
                  <a:lnTo>
                    <a:pt x="0" y="288798"/>
                  </a:lnTo>
                  <a:lnTo>
                    <a:pt x="3671" y="335645"/>
                  </a:lnTo>
                  <a:lnTo>
                    <a:pt x="14301" y="380085"/>
                  </a:lnTo>
                  <a:lnTo>
                    <a:pt x="31310" y="421523"/>
                  </a:lnTo>
                  <a:lnTo>
                    <a:pt x="54120" y="459364"/>
                  </a:lnTo>
                  <a:lnTo>
                    <a:pt x="82153" y="493014"/>
                  </a:lnTo>
                  <a:lnTo>
                    <a:pt x="114830" y="521878"/>
                  </a:lnTo>
                  <a:lnTo>
                    <a:pt x="151573" y="545363"/>
                  </a:lnTo>
                  <a:lnTo>
                    <a:pt x="191804" y="562874"/>
                  </a:lnTo>
                  <a:lnTo>
                    <a:pt x="234944" y="573816"/>
                  </a:lnTo>
                  <a:lnTo>
                    <a:pt x="280415" y="577596"/>
                  </a:lnTo>
                  <a:lnTo>
                    <a:pt x="325887" y="573816"/>
                  </a:lnTo>
                  <a:lnTo>
                    <a:pt x="369027" y="562874"/>
                  </a:lnTo>
                  <a:lnTo>
                    <a:pt x="409258" y="545363"/>
                  </a:lnTo>
                  <a:lnTo>
                    <a:pt x="446001" y="521878"/>
                  </a:lnTo>
                  <a:lnTo>
                    <a:pt x="478678" y="493014"/>
                  </a:lnTo>
                  <a:lnTo>
                    <a:pt x="506711" y="459364"/>
                  </a:lnTo>
                  <a:lnTo>
                    <a:pt x="529521" y="421523"/>
                  </a:lnTo>
                  <a:lnTo>
                    <a:pt x="546530" y="380085"/>
                  </a:lnTo>
                  <a:lnTo>
                    <a:pt x="557160" y="335645"/>
                  </a:lnTo>
                  <a:lnTo>
                    <a:pt x="560831" y="288798"/>
                  </a:lnTo>
                  <a:lnTo>
                    <a:pt x="557160" y="241950"/>
                  </a:lnTo>
                  <a:lnTo>
                    <a:pt x="546530" y="197510"/>
                  </a:lnTo>
                  <a:lnTo>
                    <a:pt x="529521" y="156072"/>
                  </a:lnTo>
                  <a:lnTo>
                    <a:pt x="506711" y="118231"/>
                  </a:lnTo>
                  <a:lnTo>
                    <a:pt x="478678" y="84582"/>
                  </a:lnTo>
                  <a:lnTo>
                    <a:pt x="446001" y="55717"/>
                  </a:lnTo>
                  <a:lnTo>
                    <a:pt x="409258" y="32232"/>
                  </a:lnTo>
                  <a:lnTo>
                    <a:pt x="369027" y="14721"/>
                  </a:lnTo>
                  <a:lnTo>
                    <a:pt x="325887" y="3779"/>
                  </a:lnTo>
                  <a:lnTo>
                    <a:pt x="280415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4518659" y="3401567"/>
              <a:ext cx="561340" cy="577850"/>
            </a:xfrm>
            <a:custGeom>
              <a:avLst/>
              <a:gdLst/>
              <a:ahLst/>
              <a:cxnLst/>
              <a:rect l="l" t="t" r="r" b="b"/>
              <a:pathLst>
                <a:path w="561339" h="577850">
                  <a:moveTo>
                    <a:pt x="0" y="288798"/>
                  </a:moveTo>
                  <a:lnTo>
                    <a:pt x="3671" y="241950"/>
                  </a:lnTo>
                  <a:lnTo>
                    <a:pt x="14301" y="197510"/>
                  </a:lnTo>
                  <a:lnTo>
                    <a:pt x="31310" y="156072"/>
                  </a:lnTo>
                  <a:lnTo>
                    <a:pt x="54120" y="118231"/>
                  </a:lnTo>
                  <a:lnTo>
                    <a:pt x="82153" y="84581"/>
                  </a:lnTo>
                  <a:lnTo>
                    <a:pt x="114830" y="55717"/>
                  </a:lnTo>
                  <a:lnTo>
                    <a:pt x="151573" y="32232"/>
                  </a:lnTo>
                  <a:lnTo>
                    <a:pt x="191804" y="14721"/>
                  </a:lnTo>
                  <a:lnTo>
                    <a:pt x="234944" y="3779"/>
                  </a:lnTo>
                  <a:lnTo>
                    <a:pt x="280415" y="0"/>
                  </a:lnTo>
                  <a:lnTo>
                    <a:pt x="325887" y="3779"/>
                  </a:lnTo>
                  <a:lnTo>
                    <a:pt x="369027" y="14721"/>
                  </a:lnTo>
                  <a:lnTo>
                    <a:pt x="409258" y="32232"/>
                  </a:lnTo>
                  <a:lnTo>
                    <a:pt x="446001" y="55717"/>
                  </a:lnTo>
                  <a:lnTo>
                    <a:pt x="478678" y="84582"/>
                  </a:lnTo>
                  <a:lnTo>
                    <a:pt x="506711" y="118231"/>
                  </a:lnTo>
                  <a:lnTo>
                    <a:pt x="529521" y="156072"/>
                  </a:lnTo>
                  <a:lnTo>
                    <a:pt x="546530" y="197510"/>
                  </a:lnTo>
                  <a:lnTo>
                    <a:pt x="557160" y="241950"/>
                  </a:lnTo>
                  <a:lnTo>
                    <a:pt x="560831" y="288798"/>
                  </a:lnTo>
                  <a:lnTo>
                    <a:pt x="557160" y="335645"/>
                  </a:lnTo>
                  <a:lnTo>
                    <a:pt x="546530" y="380085"/>
                  </a:lnTo>
                  <a:lnTo>
                    <a:pt x="529521" y="421523"/>
                  </a:lnTo>
                  <a:lnTo>
                    <a:pt x="506711" y="459364"/>
                  </a:lnTo>
                  <a:lnTo>
                    <a:pt x="478678" y="493014"/>
                  </a:lnTo>
                  <a:lnTo>
                    <a:pt x="446001" y="521878"/>
                  </a:lnTo>
                  <a:lnTo>
                    <a:pt x="409258" y="545363"/>
                  </a:lnTo>
                  <a:lnTo>
                    <a:pt x="369027" y="562874"/>
                  </a:lnTo>
                  <a:lnTo>
                    <a:pt x="325887" y="573816"/>
                  </a:lnTo>
                  <a:lnTo>
                    <a:pt x="280415" y="577596"/>
                  </a:lnTo>
                  <a:lnTo>
                    <a:pt x="234944" y="573816"/>
                  </a:lnTo>
                  <a:lnTo>
                    <a:pt x="191804" y="562874"/>
                  </a:lnTo>
                  <a:lnTo>
                    <a:pt x="151573" y="545363"/>
                  </a:lnTo>
                  <a:lnTo>
                    <a:pt x="114830" y="521878"/>
                  </a:lnTo>
                  <a:lnTo>
                    <a:pt x="82153" y="493014"/>
                  </a:lnTo>
                  <a:lnTo>
                    <a:pt x="54120" y="459364"/>
                  </a:lnTo>
                  <a:lnTo>
                    <a:pt x="31310" y="421523"/>
                  </a:lnTo>
                  <a:lnTo>
                    <a:pt x="14301" y="380085"/>
                  </a:lnTo>
                  <a:lnTo>
                    <a:pt x="3671" y="335645"/>
                  </a:lnTo>
                  <a:lnTo>
                    <a:pt x="0" y="288798"/>
                  </a:lnTo>
                  <a:close/>
                </a:path>
              </a:pathLst>
            </a:custGeom>
            <a:ln w="12700">
              <a:solidFill>
                <a:srgbClr val="AC5D9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4518659" y="4584191"/>
              <a:ext cx="561340" cy="577850"/>
            </a:xfrm>
            <a:custGeom>
              <a:avLst/>
              <a:gdLst/>
              <a:ahLst/>
              <a:cxnLst/>
              <a:rect l="l" t="t" r="r" b="b"/>
              <a:pathLst>
                <a:path w="561339" h="577850">
                  <a:moveTo>
                    <a:pt x="280415" y="0"/>
                  </a:moveTo>
                  <a:lnTo>
                    <a:pt x="234944" y="3779"/>
                  </a:lnTo>
                  <a:lnTo>
                    <a:pt x="191804" y="14721"/>
                  </a:lnTo>
                  <a:lnTo>
                    <a:pt x="151573" y="32232"/>
                  </a:lnTo>
                  <a:lnTo>
                    <a:pt x="114830" y="55717"/>
                  </a:lnTo>
                  <a:lnTo>
                    <a:pt x="82153" y="84581"/>
                  </a:lnTo>
                  <a:lnTo>
                    <a:pt x="54120" y="118231"/>
                  </a:lnTo>
                  <a:lnTo>
                    <a:pt x="31310" y="156072"/>
                  </a:lnTo>
                  <a:lnTo>
                    <a:pt x="14301" y="197510"/>
                  </a:lnTo>
                  <a:lnTo>
                    <a:pt x="3671" y="241950"/>
                  </a:lnTo>
                  <a:lnTo>
                    <a:pt x="0" y="288797"/>
                  </a:lnTo>
                  <a:lnTo>
                    <a:pt x="3671" y="335645"/>
                  </a:lnTo>
                  <a:lnTo>
                    <a:pt x="14301" y="380085"/>
                  </a:lnTo>
                  <a:lnTo>
                    <a:pt x="31310" y="421523"/>
                  </a:lnTo>
                  <a:lnTo>
                    <a:pt x="54120" y="459364"/>
                  </a:lnTo>
                  <a:lnTo>
                    <a:pt x="82153" y="493013"/>
                  </a:lnTo>
                  <a:lnTo>
                    <a:pt x="114830" y="521878"/>
                  </a:lnTo>
                  <a:lnTo>
                    <a:pt x="151573" y="545363"/>
                  </a:lnTo>
                  <a:lnTo>
                    <a:pt x="191804" y="562874"/>
                  </a:lnTo>
                  <a:lnTo>
                    <a:pt x="234944" y="573816"/>
                  </a:lnTo>
                  <a:lnTo>
                    <a:pt x="280415" y="577595"/>
                  </a:lnTo>
                  <a:lnTo>
                    <a:pt x="325887" y="573816"/>
                  </a:lnTo>
                  <a:lnTo>
                    <a:pt x="369027" y="562874"/>
                  </a:lnTo>
                  <a:lnTo>
                    <a:pt x="409258" y="545363"/>
                  </a:lnTo>
                  <a:lnTo>
                    <a:pt x="446001" y="521878"/>
                  </a:lnTo>
                  <a:lnTo>
                    <a:pt x="478678" y="493013"/>
                  </a:lnTo>
                  <a:lnTo>
                    <a:pt x="506711" y="459364"/>
                  </a:lnTo>
                  <a:lnTo>
                    <a:pt x="529521" y="421523"/>
                  </a:lnTo>
                  <a:lnTo>
                    <a:pt x="546530" y="380085"/>
                  </a:lnTo>
                  <a:lnTo>
                    <a:pt x="557160" y="335645"/>
                  </a:lnTo>
                  <a:lnTo>
                    <a:pt x="560831" y="288797"/>
                  </a:lnTo>
                  <a:lnTo>
                    <a:pt x="557160" y="241950"/>
                  </a:lnTo>
                  <a:lnTo>
                    <a:pt x="546530" y="197510"/>
                  </a:lnTo>
                  <a:lnTo>
                    <a:pt x="529521" y="156072"/>
                  </a:lnTo>
                  <a:lnTo>
                    <a:pt x="506711" y="118231"/>
                  </a:lnTo>
                  <a:lnTo>
                    <a:pt x="478678" y="84581"/>
                  </a:lnTo>
                  <a:lnTo>
                    <a:pt x="446001" y="55717"/>
                  </a:lnTo>
                  <a:lnTo>
                    <a:pt x="409258" y="32232"/>
                  </a:lnTo>
                  <a:lnTo>
                    <a:pt x="369027" y="14721"/>
                  </a:lnTo>
                  <a:lnTo>
                    <a:pt x="325887" y="3779"/>
                  </a:lnTo>
                  <a:lnTo>
                    <a:pt x="280415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4518659" y="4584191"/>
              <a:ext cx="561340" cy="577850"/>
            </a:xfrm>
            <a:custGeom>
              <a:avLst/>
              <a:gdLst/>
              <a:ahLst/>
              <a:cxnLst/>
              <a:rect l="l" t="t" r="r" b="b"/>
              <a:pathLst>
                <a:path w="561339" h="577850">
                  <a:moveTo>
                    <a:pt x="0" y="288797"/>
                  </a:moveTo>
                  <a:lnTo>
                    <a:pt x="3671" y="241950"/>
                  </a:lnTo>
                  <a:lnTo>
                    <a:pt x="14301" y="197510"/>
                  </a:lnTo>
                  <a:lnTo>
                    <a:pt x="31310" y="156072"/>
                  </a:lnTo>
                  <a:lnTo>
                    <a:pt x="54120" y="118231"/>
                  </a:lnTo>
                  <a:lnTo>
                    <a:pt x="82153" y="84581"/>
                  </a:lnTo>
                  <a:lnTo>
                    <a:pt x="114830" y="55717"/>
                  </a:lnTo>
                  <a:lnTo>
                    <a:pt x="151573" y="32232"/>
                  </a:lnTo>
                  <a:lnTo>
                    <a:pt x="191804" y="14721"/>
                  </a:lnTo>
                  <a:lnTo>
                    <a:pt x="234944" y="3779"/>
                  </a:lnTo>
                  <a:lnTo>
                    <a:pt x="280415" y="0"/>
                  </a:lnTo>
                  <a:lnTo>
                    <a:pt x="325887" y="3779"/>
                  </a:lnTo>
                  <a:lnTo>
                    <a:pt x="369027" y="14721"/>
                  </a:lnTo>
                  <a:lnTo>
                    <a:pt x="409258" y="32232"/>
                  </a:lnTo>
                  <a:lnTo>
                    <a:pt x="446001" y="55717"/>
                  </a:lnTo>
                  <a:lnTo>
                    <a:pt x="478678" y="84581"/>
                  </a:lnTo>
                  <a:lnTo>
                    <a:pt x="506711" y="118231"/>
                  </a:lnTo>
                  <a:lnTo>
                    <a:pt x="529521" y="156072"/>
                  </a:lnTo>
                  <a:lnTo>
                    <a:pt x="546530" y="197510"/>
                  </a:lnTo>
                  <a:lnTo>
                    <a:pt x="557160" y="241950"/>
                  </a:lnTo>
                  <a:lnTo>
                    <a:pt x="560831" y="288797"/>
                  </a:lnTo>
                  <a:lnTo>
                    <a:pt x="557160" y="335645"/>
                  </a:lnTo>
                  <a:lnTo>
                    <a:pt x="546530" y="380085"/>
                  </a:lnTo>
                  <a:lnTo>
                    <a:pt x="529521" y="421523"/>
                  </a:lnTo>
                  <a:lnTo>
                    <a:pt x="506711" y="459364"/>
                  </a:lnTo>
                  <a:lnTo>
                    <a:pt x="478678" y="493013"/>
                  </a:lnTo>
                  <a:lnTo>
                    <a:pt x="446001" y="521878"/>
                  </a:lnTo>
                  <a:lnTo>
                    <a:pt x="409258" y="545363"/>
                  </a:lnTo>
                  <a:lnTo>
                    <a:pt x="369027" y="562874"/>
                  </a:lnTo>
                  <a:lnTo>
                    <a:pt x="325887" y="573816"/>
                  </a:lnTo>
                  <a:lnTo>
                    <a:pt x="280415" y="577595"/>
                  </a:lnTo>
                  <a:lnTo>
                    <a:pt x="234944" y="573816"/>
                  </a:lnTo>
                  <a:lnTo>
                    <a:pt x="191804" y="562874"/>
                  </a:lnTo>
                  <a:lnTo>
                    <a:pt x="151573" y="545363"/>
                  </a:lnTo>
                  <a:lnTo>
                    <a:pt x="114830" y="521878"/>
                  </a:lnTo>
                  <a:lnTo>
                    <a:pt x="82153" y="493013"/>
                  </a:lnTo>
                  <a:lnTo>
                    <a:pt x="54120" y="459364"/>
                  </a:lnTo>
                  <a:lnTo>
                    <a:pt x="31310" y="421523"/>
                  </a:lnTo>
                  <a:lnTo>
                    <a:pt x="14301" y="380085"/>
                  </a:lnTo>
                  <a:lnTo>
                    <a:pt x="3671" y="335645"/>
                  </a:lnTo>
                  <a:lnTo>
                    <a:pt x="0" y="288797"/>
                  </a:lnTo>
                  <a:close/>
                </a:path>
              </a:pathLst>
            </a:custGeom>
            <a:ln w="12700">
              <a:solidFill>
                <a:srgbClr val="AC5D9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5611367" y="4584191"/>
              <a:ext cx="561340" cy="577850"/>
            </a:xfrm>
            <a:custGeom>
              <a:avLst/>
              <a:gdLst/>
              <a:ahLst/>
              <a:cxnLst/>
              <a:rect l="l" t="t" r="r" b="b"/>
              <a:pathLst>
                <a:path w="561339" h="577850">
                  <a:moveTo>
                    <a:pt x="280416" y="0"/>
                  </a:moveTo>
                  <a:lnTo>
                    <a:pt x="234944" y="3779"/>
                  </a:lnTo>
                  <a:lnTo>
                    <a:pt x="191804" y="14721"/>
                  </a:lnTo>
                  <a:lnTo>
                    <a:pt x="151573" y="32232"/>
                  </a:lnTo>
                  <a:lnTo>
                    <a:pt x="114830" y="55717"/>
                  </a:lnTo>
                  <a:lnTo>
                    <a:pt x="82153" y="84581"/>
                  </a:lnTo>
                  <a:lnTo>
                    <a:pt x="54120" y="118231"/>
                  </a:lnTo>
                  <a:lnTo>
                    <a:pt x="31310" y="156072"/>
                  </a:lnTo>
                  <a:lnTo>
                    <a:pt x="14301" y="197510"/>
                  </a:lnTo>
                  <a:lnTo>
                    <a:pt x="3671" y="241950"/>
                  </a:lnTo>
                  <a:lnTo>
                    <a:pt x="0" y="288797"/>
                  </a:lnTo>
                  <a:lnTo>
                    <a:pt x="3671" y="335645"/>
                  </a:lnTo>
                  <a:lnTo>
                    <a:pt x="14301" y="380085"/>
                  </a:lnTo>
                  <a:lnTo>
                    <a:pt x="31310" y="421523"/>
                  </a:lnTo>
                  <a:lnTo>
                    <a:pt x="54120" y="459364"/>
                  </a:lnTo>
                  <a:lnTo>
                    <a:pt x="82153" y="493013"/>
                  </a:lnTo>
                  <a:lnTo>
                    <a:pt x="114830" y="521878"/>
                  </a:lnTo>
                  <a:lnTo>
                    <a:pt x="151573" y="545363"/>
                  </a:lnTo>
                  <a:lnTo>
                    <a:pt x="191804" y="562874"/>
                  </a:lnTo>
                  <a:lnTo>
                    <a:pt x="234944" y="573816"/>
                  </a:lnTo>
                  <a:lnTo>
                    <a:pt x="280416" y="577595"/>
                  </a:lnTo>
                  <a:lnTo>
                    <a:pt x="325887" y="573816"/>
                  </a:lnTo>
                  <a:lnTo>
                    <a:pt x="369027" y="562874"/>
                  </a:lnTo>
                  <a:lnTo>
                    <a:pt x="409258" y="545363"/>
                  </a:lnTo>
                  <a:lnTo>
                    <a:pt x="446001" y="521878"/>
                  </a:lnTo>
                  <a:lnTo>
                    <a:pt x="478678" y="493013"/>
                  </a:lnTo>
                  <a:lnTo>
                    <a:pt x="506711" y="459364"/>
                  </a:lnTo>
                  <a:lnTo>
                    <a:pt x="529521" y="421523"/>
                  </a:lnTo>
                  <a:lnTo>
                    <a:pt x="546530" y="380085"/>
                  </a:lnTo>
                  <a:lnTo>
                    <a:pt x="557160" y="335645"/>
                  </a:lnTo>
                  <a:lnTo>
                    <a:pt x="560832" y="288797"/>
                  </a:lnTo>
                  <a:lnTo>
                    <a:pt x="557160" y="241950"/>
                  </a:lnTo>
                  <a:lnTo>
                    <a:pt x="546530" y="197510"/>
                  </a:lnTo>
                  <a:lnTo>
                    <a:pt x="529521" y="156072"/>
                  </a:lnTo>
                  <a:lnTo>
                    <a:pt x="506711" y="118231"/>
                  </a:lnTo>
                  <a:lnTo>
                    <a:pt x="478678" y="84581"/>
                  </a:lnTo>
                  <a:lnTo>
                    <a:pt x="446001" y="55717"/>
                  </a:lnTo>
                  <a:lnTo>
                    <a:pt x="409258" y="32232"/>
                  </a:lnTo>
                  <a:lnTo>
                    <a:pt x="369027" y="14721"/>
                  </a:lnTo>
                  <a:lnTo>
                    <a:pt x="325887" y="3779"/>
                  </a:lnTo>
                  <a:lnTo>
                    <a:pt x="280416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5611367" y="4584191"/>
              <a:ext cx="561340" cy="577850"/>
            </a:xfrm>
            <a:custGeom>
              <a:avLst/>
              <a:gdLst/>
              <a:ahLst/>
              <a:cxnLst/>
              <a:rect l="l" t="t" r="r" b="b"/>
              <a:pathLst>
                <a:path w="561339" h="577850">
                  <a:moveTo>
                    <a:pt x="0" y="288797"/>
                  </a:moveTo>
                  <a:lnTo>
                    <a:pt x="3671" y="241950"/>
                  </a:lnTo>
                  <a:lnTo>
                    <a:pt x="14301" y="197510"/>
                  </a:lnTo>
                  <a:lnTo>
                    <a:pt x="31310" y="156072"/>
                  </a:lnTo>
                  <a:lnTo>
                    <a:pt x="54120" y="118231"/>
                  </a:lnTo>
                  <a:lnTo>
                    <a:pt x="82153" y="84581"/>
                  </a:lnTo>
                  <a:lnTo>
                    <a:pt x="114830" y="55717"/>
                  </a:lnTo>
                  <a:lnTo>
                    <a:pt x="151573" y="32232"/>
                  </a:lnTo>
                  <a:lnTo>
                    <a:pt x="191804" y="14721"/>
                  </a:lnTo>
                  <a:lnTo>
                    <a:pt x="234944" y="3779"/>
                  </a:lnTo>
                  <a:lnTo>
                    <a:pt x="280416" y="0"/>
                  </a:lnTo>
                  <a:lnTo>
                    <a:pt x="325887" y="3779"/>
                  </a:lnTo>
                  <a:lnTo>
                    <a:pt x="369027" y="14721"/>
                  </a:lnTo>
                  <a:lnTo>
                    <a:pt x="409258" y="32232"/>
                  </a:lnTo>
                  <a:lnTo>
                    <a:pt x="446001" y="55717"/>
                  </a:lnTo>
                  <a:lnTo>
                    <a:pt x="478678" y="84581"/>
                  </a:lnTo>
                  <a:lnTo>
                    <a:pt x="506711" y="118231"/>
                  </a:lnTo>
                  <a:lnTo>
                    <a:pt x="529521" y="156072"/>
                  </a:lnTo>
                  <a:lnTo>
                    <a:pt x="546530" y="197510"/>
                  </a:lnTo>
                  <a:lnTo>
                    <a:pt x="557160" y="241950"/>
                  </a:lnTo>
                  <a:lnTo>
                    <a:pt x="560832" y="288797"/>
                  </a:lnTo>
                  <a:lnTo>
                    <a:pt x="557160" y="335645"/>
                  </a:lnTo>
                  <a:lnTo>
                    <a:pt x="546530" y="380085"/>
                  </a:lnTo>
                  <a:lnTo>
                    <a:pt x="529521" y="421523"/>
                  </a:lnTo>
                  <a:lnTo>
                    <a:pt x="506711" y="459364"/>
                  </a:lnTo>
                  <a:lnTo>
                    <a:pt x="478678" y="493013"/>
                  </a:lnTo>
                  <a:lnTo>
                    <a:pt x="446001" y="521878"/>
                  </a:lnTo>
                  <a:lnTo>
                    <a:pt x="409258" y="545363"/>
                  </a:lnTo>
                  <a:lnTo>
                    <a:pt x="369027" y="562874"/>
                  </a:lnTo>
                  <a:lnTo>
                    <a:pt x="325887" y="573816"/>
                  </a:lnTo>
                  <a:lnTo>
                    <a:pt x="280416" y="577595"/>
                  </a:lnTo>
                  <a:lnTo>
                    <a:pt x="234944" y="573816"/>
                  </a:lnTo>
                  <a:lnTo>
                    <a:pt x="191804" y="562874"/>
                  </a:lnTo>
                  <a:lnTo>
                    <a:pt x="151573" y="545363"/>
                  </a:lnTo>
                  <a:lnTo>
                    <a:pt x="114830" y="521878"/>
                  </a:lnTo>
                  <a:lnTo>
                    <a:pt x="82153" y="493013"/>
                  </a:lnTo>
                  <a:lnTo>
                    <a:pt x="54120" y="459364"/>
                  </a:lnTo>
                  <a:lnTo>
                    <a:pt x="31310" y="421523"/>
                  </a:lnTo>
                  <a:lnTo>
                    <a:pt x="14301" y="380085"/>
                  </a:lnTo>
                  <a:lnTo>
                    <a:pt x="3671" y="335645"/>
                  </a:lnTo>
                  <a:lnTo>
                    <a:pt x="0" y="288797"/>
                  </a:lnTo>
                  <a:close/>
                </a:path>
              </a:pathLst>
            </a:custGeom>
            <a:ln w="12700">
              <a:solidFill>
                <a:srgbClr val="AC5D9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6704075" y="4584191"/>
              <a:ext cx="561340" cy="577850"/>
            </a:xfrm>
            <a:custGeom>
              <a:avLst/>
              <a:gdLst/>
              <a:ahLst/>
              <a:cxnLst/>
              <a:rect l="l" t="t" r="r" b="b"/>
              <a:pathLst>
                <a:path w="561340" h="577850">
                  <a:moveTo>
                    <a:pt x="280416" y="0"/>
                  </a:moveTo>
                  <a:lnTo>
                    <a:pt x="234944" y="3779"/>
                  </a:lnTo>
                  <a:lnTo>
                    <a:pt x="191804" y="14721"/>
                  </a:lnTo>
                  <a:lnTo>
                    <a:pt x="151573" y="32232"/>
                  </a:lnTo>
                  <a:lnTo>
                    <a:pt x="114830" y="55717"/>
                  </a:lnTo>
                  <a:lnTo>
                    <a:pt x="82153" y="84581"/>
                  </a:lnTo>
                  <a:lnTo>
                    <a:pt x="54120" y="118231"/>
                  </a:lnTo>
                  <a:lnTo>
                    <a:pt x="31310" y="156072"/>
                  </a:lnTo>
                  <a:lnTo>
                    <a:pt x="14301" y="197510"/>
                  </a:lnTo>
                  <a:lnTo>
                    <a:pt x="3671" y="241950"/>
                  </a:lnTo>
                  <a:lnTo>
                    <a:pt x="0" y="288797"/>
                  </a:lnTo>
                  <a:lnTo>
                    <a:pt x="3671" y="335645"/>
                  </a:lnTo>
                  <a:lnTo>
                    <a:pt x="14301" y="380085"/>
                  </a:lnTo>
                  <a:lnTo>
                    <a:pt x="31310" y="421523"/>
                  </a:lnTo>
                  <a:lnTo>
                    <a:pt x="54120" y="459364"/>
                  </a:lnTo>
                  <a:lnTo>
                    <a:pt x="82153" y="493013"/>
                  </a:lnTo>
                  <a:lnTo>
                    <a:pt x="114830" y="521878"/>
                  </a:lnTo>
                  <a:lnTo>
                    <a:pt x="151573" y="545363"/>
                  </a:lnTo>
                  <a:lnTo>
                    <a:pt x="191804" y="562874"/>
                  </a:lnTo>
                  <a:lnTo>
                    <a:pt x="234944" y="573816"/>
                  </a:lnTo>
                  <a:lnTo>
                    <a:pt x="280416" y="577595"/>
                  </a:lnTo>
                  <a:lnTo>
                    <a:pt x="325887" y="573816"/>
                  </a:lnTo>
                  <a:lnTo>
                    <a:pt x="369027" y="562874"/>
                  </a:lnTo>
                  <a:lnTo>
                    <a:pt x="409258" y="545363"/>
                  </a:lnTo>
                  <a:lnTo>
                    <a:pt x="446001" y="521878"/>
                  </a:lnTo>
                  <a:lnTo>
                    <a:pt x="478678" y="493013"/>
                  </a:lnTo>
                  <a:lnTo>
                    <a:pt x="506711" y="459364"/>
                  </a:lnTo>
                  <a:lnTo>
                    <a:pt x="529521" y="421523"/>
                  </a:lnTo>
                  <a:lnTo>
                    <a:pt x="546530" y="380085"/>
                  </a:lnTo>
                  <a:lnTo>
                    <a:pt x="557160" y="335645"/>
                  </a:lnTo>
                  <a:lnTo>
                    <a:pt x="560831" y="288797"/>
                  </a:lnTo>
                  <a:lnTo>
                    <a:pt x="557160" y="241950"/>
                  </a:lnTo>
                  <a:lnTo>
                    <a:pt x="546530" y="197510"/>
                  </a:lnTo>
                  <a:lnTo>
                    <a:pt x="529521" y="156072"/>
                  </a:lnTo>
                  <a:lnTo>
                    <a:pt x="506711" y="118231"/>
                  </a:lnTo>
                  <a:lnTo>
                    <a:pt x="478678" y="84581"/>
                  </a:lnTo>
                  <a:lnTo>
                    <a:pt x="446001" y="55717"/>
                  </a:lnTo>
                  <a:lnTo>
                    <a:pt x="409258" y="32232"/>
                  </a:lnTo>
                  <a:lnTo>
                    <a:pt x="369027" y="14721"/>
                  </a:lnTo>
                  <a:lnTo>
                    <a:pt x="325887" y="3779"/>
                  </a:lnTo>
                  <a:lnTo>
                    <a:pt x="280416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6704075" y="4584191"/>
              <a:ext cx="561340" cy="577850"/>
            </a:xfrm>
            <a:custGeom>
              <a:avLst/>
              <a:gdLst/>
              <a:ahLst/>
              <a:cxnLst/>
              <a:rect l="l" t="t" r="r" b="b"/>
              <a:pathLst>
                <a:path w="561340" h="577850">
                  <a:moveTo>
                    <a:pt x="0" y="288797"/>
                  </a:moveTo>
                  <a:lnTo>
                    <a:pt x="3671" y="241950"/>
                  </a:lnTo>
                  <a:lnTo>
                    <a:pt x="14301" y="197510"/>
                  </a:lnTo>
                  <a:lnTo>
                    <a:pt x="31310" y="156072"/>
                  </a:lnTo>
                  <a:lnTo>
                    <a:pt x="54120" y="118231"/>
                  </a:lnTo>
                  <a:lnTo>
                    <a:pt x="82153" y="84581"/>
                  </a:lnTo>
                  <a:lnTo>
                    <a:pt x="114830" y="55717"/>
                  </a:lnTo>
                  <a:lnTo>
                    <a:pt x="151573" y="32232"/>
                  </a:lnTo>
                  <a:lnTo>
                    <a:pt x="191804" y="14721"/>
                  </a:lnTo>
                  <a:lnTo>
                    <a:pt x="234944" y="3779"/>
                  </a:lnTo>
                  <a:lnTo>
                    <a:pt x="280416" y="0"/>
                  </a:lnTo>
                  <a:lnTo>
                    <a:pt x="325887" y="3779"/>
                  </a:lnTo>
                  <a:lnTo>
                    <a:pt x="369027" y="14721"/>
                  </a:lnTo>
                  <a:lnTo>
                    <a:pt x="409258" y="32232"/>
                  </a:lnTo>
                  <a:lnTo>
                    <a:pt x="446001" y="55717"/>
                  </a:lnTo>
                  <a:lnTo>
                    <a:pt x="478678" y="84581"/>
                  </a:lnTo>
                  <a:lnTo>
                    <a:pt x="506711" y="118231"/>
                  </a:lnTo>
                  <a:lnTo>
                    <a:pt x="529521" y="156072"/>
                  </a:lnTo>
                  <a:lnTo>
                    <a:pt x="546530" y="197510"/>
                  </a:lnTo>
                  <a:lnTo>
                    <a:pt x="557160" y="241950"/>
                  </a:lnTo>
                  <a:lnTo>
                    <a:pt x="560831" y="288797"/>
                  </a:lnTo>
                  <a:lnTo>
                    <a:pt x="557160" y="335645"/>
                  </a:lnTo>
                  <a:lnTo>
                    <a:pt x="546530" y="380085"/>
                  </a:lnTo>
                  <a:lnTo>
                    <a:pt x="529521" y="421523"/>
                  </a:lnTo>
                  <a:lnTo>
                    <a:pt x="506711" y="459364"/>
                  </a:lnTo>
                  <a:lnTo>
                    <a:pt x="478678" y="493013"/>
                  </a:lnTo>
                  <a:lnTo>
                    <a:pt x="446001" y="521878"/>
                  </a:lnTo>
                  <a:lnTo>
                    <a:pt x="409258" y="545363"/>
                  </a:lnTo>
                  <a:lnTo>
                    <a:pt x="369027" y="562874"/>
                  </a:lnTo>
                  <a:lnTo>
                    <a:pt x="325887" y="573816"/>
                  </a:lnTo>
                  <a:lnTo>
                    <a:pt x="280416" y="577595"/>
                  </a:lnTo>
                  <a:lnTo>
                    <a:pt x="234944" y="573816"/>
                  </a:lnTo>
                  <a:lnTo>
                    <a:pt x="191804" y="562874"/>
                  </a:lnTo>
                  <a:lnTo>
                    <a:pt x="151573" y="545363"/>
                  </a:lnTo>
                  <a:lnTo>
                    <a:pt x="114830" y="521878"/>
                  </a:lnTo>
                  <a:lnTo>
                    <a:pt x="82153" y="493013"/>
                  </a:lnTo>
                  <a:lnTo>
                    <a:pt x="54120" y="459364"/>
                  </a:lnTo>
                  <a:lnTo>
                    <a:pt x="31310" y="421523"/>
                  </a:lnTo>
                  <a:lnTo>
                    <a:pt x="14301" y="380085"/>
                  </a:lnTo>
                  <a:lnTo>
                    <a:pt x="3671" y="335645"/>
                  </a:lnTo>
                  <a:lnTo>
                    <a:pt x="0" y="288797"/>
                  </a:lnTo>
                  <a:close/>
                </a:path>
              </a:pathLst>
            </a:custGeom>
            <a:ln w="12700">
              <a:solidFill>
                <a:srgbClr val="AC5D9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2426208" y="2471927"/>
              <a:ext cx="6647815" cy="2407920"/>
            </a:xfrm>
            <a:custGeom>
              <a:avLst/>
              <a:gdLst/>
              <a:ahLst/>
              <a:cxnLst/>
              <a:rect l="l" t="t" r="r" b="b"/>
              <a:pathLst>
                <a:path w="6647815" h="2407920">
                  <a:moveTo>
                    <a:pt x="2106295" y="70104"/>
                  </a:moveTo>
                  <a:lnTo>
                    <a:pt x="2076450" y="0"/>
                  </a:lnTo>
                  <a:lnTo>
                    <a:pt x="195300" y="803300"/>
                  </a:lnTo>
                  <a:lnTo>
                    <a:pt x="165354" y="733171"/>
                  </a:lnTo>
                  <a:lnTo>
                    <a:pt x="0" y="928116"/>
                  </a:lnTo>
                  <a:lnTo>
                    <a:pt x="255143" y="943356"/>
                  </a:lnTo>
                  <a:lnTo>
                    <a:pt x="231584" y="888238"/>
                  </a:lnTo>
                  <a:lnTo>
                    <a:pt x="225196" y="873264"/>
                  </a:lnTo>
                  <a:lnTo>
                    <a:pt x="2106295" y="70104"/>
                  </a:lnTo>
                  <a:close/>
                </a:path>
                <a:path w="6647815" h="2407920">
                  <a:moveTo>
                    <a:pt x="5947664" y="2402078"/>
                  </a:moveTo>
                  <a:lnTo>
                    <a:pt x="5910834" y="2355215"/>
                  </a:lnTo>
                  <a:lnTo>
                    <a:pt x="5789803" y="2201164"/>
                  </a:lnTo>
                  <a:lnTo>
                    <a:pt x="5757265" y="2269998"/>
                  </a:lnTo>
                  <a:lnTo>
                    <a:pt x="3762248" y="1328039"/>
                  </a:lnTo>
                  <a:lnTo>
                    <a:pt x="3729736" y="1396873"/>
                  </a:lnTo>
                  <a:lnTo>
                    <a:pt x="5724690" y="2338933"/>
                  </a:lnTo>
                  <a:lnTo>
                    <a:pt x="5692140" y="2407793"/>
                  </a:lnTo>
                  <a:lnTo>
                    <a:pt x="5947664" y="2402078"/>
                  </a:lnTo>
                  <a:close/>
                </a:path>
                <a:path w="6647815" h="2407920">
                  <a:moveTo>
                    <a:pt x="6647434" y="638556"/>
                  </a:moveTo>
                  <a:lnTo>
                    <a:pt x="6394831" y="599567"/>
                  </a:lnTo>
                  <a:lnTo>
                    <a:pt x="6418085" y="672058"/>
                  </a:lnTo>
                  <a:lnTo>
                    <a:pt x="4827016" y="1182497"/>
                  </a:lnTo>
                  <a:lnTo>
                    <a:pt x="4850384" y="1255014"/>
                  </a:lnTo>
                  <a:lnTo>
                    <a:pt x="6441389" y="744677"/>
                  </a:lnTo>
                  <a:lnTo>
                    <a:pt x="6464681" y="817245"/>
                  </a:lnTo>
                  <a:lnTo>
                    <a:pt x="6625082" y="660400"/>
                  </a:lnTo>
                  <a:lnTo>
                    <a:pt x="6647434" y="638556"/>
                  </a:lnTo>
                  <a:close/>
                </a:path>
              </a:pathLst>
            </a:custGeom>
            <a:solidFill>
              <a:srgbClr val="3B3B3B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 descr=""/>
          <p:cNvSpPr txBox="1"/>
          <p:nvPr/>
        </p:nvSpPr>
        <p:spPr>
          <a:xfrm>
            <a:off x="357631" y="3174237"/>
            <a:ext cx="1767205" cy="835660"/>
          </a:xfrm>
          <a:prstGeom prst="rect">
            <a:avLst/>
          </a:prstGeom>
        </p:spPr>
        <p:txBody>
          <a:bodyPr wrap="square" lIns="0" tIns="60960" rIns="0" bIns="0" rtlCol="0" vert="horz">
            <a:spAutoFit/>
          </a:bodyPr>
          <a:lstStyle/>
          <a:p>
            <a:pPr marL="12700" marR="5080">
              <a:lnSpc>
                <a:spcPts val="3020"/>
              </a:lnSpc>
              <a:spcBef>
                <a:spcPts val="480"/>
              </a:spcBef>
            </a:pPr>
            <a:r>
              <a:rPr dirty="0" sz="2800" spc="-10" b="1">
                <a:solidFill>
                  <a:srgbClr val="3B3B3B"/>
                </a:solidFill>
                <a:latin typeface="Century Gothic"/>
                <a:cs typeface="Century Gothic"/>
              </a:rPr>
              <a:t>Tendering </a:t>
            </a:r>
            <a:r>
              <a:rPr dirty="0" sz="2800" spc="75" b="1">
                <a:solidFill>
                  <a:srgbClr val="3B3B3B"/>
                </a:solidFill>
                <a:latin typeface="Century Gothic"/>
                <a:cs typeface="Century Gothic"/>
              </a:rPr>
              <a:t>platform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8354948" y="2084324"/>
            <a:ext cx="1422400" cy="4222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600" spc="-10" b="1">
                <a:solidFill>
                  <a:srgbClr val="3B3B3B"/>
                </a:solidFill>
                <a:latin typeface="Century Gothic"/>
                <a:cs typeface="Century Gothic"/>
              </a:rPr>
              <a:t>Contract</a:t>
            </a:r>
            <a:endParaRPr sz="2600">
              <a:latin typeface="Century Gothic"/>
              <a:cs typeface="Century Gothic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8354948" y="2361387"/>
            <a:ext cx="2167890" cy="42290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600" spc="-40" b="1">
                <a:solidFill>
                  <a:srgbClr val="3B3B3B"/>
                </a:solidFill>
                <a:latin typeface="Century Gothic"/>
                <a:cs typeface="Century Gothic"/>
              </a:rPr>
              <a:t>management</a:t>
            </a:r>
            <a:endParaRPr sz="2600">
              <a:latin typeface="Century Gothic"/>
              <a:cs typeface="Century Gothic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8354948" y="2639313"/>
            <a:ext cx="1171575" cy="4222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600" spc="40" b="1">
                <a:solidFill>
                  <a:srgbClr val="3B3B3B"/>
                </a:solidFill>
                <a:latin typeface="Century Gothic"/>
                <a:cs typeface="Century Gothic"/>
              </a:rPr>
              <a:t>system</a:t>
            </a:r>
            <a:endParaRPr sz="2600">
              <a:latin typeface="Century Gothic"/>
              <a:cs typeface="Century Gothic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8482076" y="4681854"/>
            <a:ext cx="2551430" cy="4521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b="1">
                <a:solidFill>
                  <a:srgbClr val="3B3B3B"/>
                </a:solidFill>
                <a:latin typeface="Century Gothic"/>
                <a:cs typeface="Century Gothic"/>
              </a:rPr>
              <a:t>E-</a:t>
            </a:r>
            <a:r>
              <a:rPr dirty="0" sz="2800" spc="-35" b="1">
                <a:solidFill>
                  <a:srgbClr val="3B3B3B"/>
                </a:solidFill>
                <a:latin typeface="Century Gothic"/>
                <a:cs typeface="Century Gothic"/>
              </a:rPr>
              <a:t>marketplace</a:t>
            </a:r>
            <a:endParaRPr sz="2800">
              <a:latin typeface="Century Gothic"/>
              <a:cs typeface="Century Gothic"/>
            </a:endParaRPr>
          </a:p>
        </p:txBody>
      </p:sp>
      <p:grpSp>
        <p:nvGrpSpPr>
          <p:cNvPr id="23" name="object 23" descr=""/>
          <p:cNvGrpSpPr/>
          <p:nvPr/>
        </p:nvGrpSpPr>
        <p:grpSpPr>
          <a:xfrm>
            <a:off x="4573288" y="2051006"/>
            <a:ext cx="2673350" cy="2164715"/>
            <a:chOff x="4573288" y="2051006"/>
            <a:chExt cx="2673350" cy="2164715"/>
          </a:xfrm>
        </p:grpSpPr>
        <p:sp>
          <p:nvSpPr>
            <p:cNvPr id="24" name="object 24" descr=""/>
            <p:cNvSpPr/>
            <p:nvPr/>
          </p:nvSpPr>
          <p:spPr>
            <a:xfrm>
              <a:off x="5648579" y="3105289"/>
              <a:ext cx="1598295" cy="1110615"/>
            </a:xfrm>
            <a:custGeom>
              <a:avLst/>
              <a:gdLst/>
              <a:ahLst/>
              <a:cxnLst/>
              <a:rect l="l" t="t" r="r" b="b"/>
              <a:pathLst>
                <a:path w="1598295" h="1110614">
                  <a:moveTo>
                    <a:pt x="379603" y="755561"/>
                  </a:moveTo>
                  <a:lnTo>
                    <a:pt x="374421" y="750087"/>
                  </a:lnTo>
                  <a:lnTo>
                    <a:pt x="372148" y="750023"/>
                  </a:lnTo>
                  <a:lnTo>
                    <a:pt x="367601" y="749896"/>
                  </a:lnTo>
                  <a:lnTo>
                    <a:pt x="367157" y="749896"/>
                  </a:lnTo>
                  <a:lnTo>
                    <a:pt x="144462" y="749896"/>
                  </a:lnTo>
                  <a:lnTo>
                    <a:pt x="137998" y="750023"/>
                  </a:lnTo>
                  <a:lnTo>
                    <a:pt x="132651" y="744867"/>
                  </a:lnTo>
                  <a:lnTo>
                    <a:pt x="132537" y="716102"/>
                  </a:lnTo>
                  <a:lnTo>
                    <a:pt x="379056" y="694270"/>
                  </a:lnTo>
                  <a:lnTo>
                    <a:pt x="379056" y="692251"/>
                  </a:lnTo>
                  <a:lnTo>
                    <a:pt x="379056" y="543280"/>
                  </a:lnTo>
                  <a:lnTo>
                    <a:pt x="355219" y="543280"/>
                  </a:lnTo>
                  <a:lnTo>
                    <a:pt x="355219" y="672426"/>
                  </a:lnTo>
                  <a:lnTo>
                    <a:pt x="311492" y="676402"/>
                  </a:lnTo>
                  <a:lnTo>
                    <a:pt x="311492" y="654545"/>
                  </a:lnTo>
                  <a:lnTo>
                    <a:pt x="355219" y="654519"/>
                  </a:lnTo>
                  <a:lnTo>
                    <a:pt x="355219" y="638670"/>
                  </a:lnTo>
                  <a:lnTo>
                    <a:pt x="311492" y="638670"/>
                  </a:lnTo>
                  <a:lnTo>
                    <a:pt x="311492" y="610806"/>
                  </a:lnTo>
                  <a:lnTo>
                    <a:pt x="355219" y="610806"/>
                  </a:lnTo>
                  <a:lnTo>
                    <a:pt x="355219" y="594918"/>
                  </a:lnTo>
                  <a:lnTo>
                    <a:pt x="311492" y="594918"/>
                  </a:lnTo>
                  <a:lnTo>
                    <a:pt x="311492" y="567105"/>
                  </a:lnTo>
                  <a:lnTo>
                    <a:pt x="355219" y="567105"/>
                  </a:lnTo>
                  <a:lnTo>
                    <a:pt x="355219" y="543280"/>
                  </a:lnTo>
                  <a:lnTo>
                    <a:pt x="295579" y="543280"/>
                  </a:lnTo>
                  <a:lnTo>
                    <a:pt x="295579" y="567105"/>
                  </a:lnTo>
                  <a:lnTo>
                    <a:pt x="295579" y="594918"/>
                  </a:lnTo>
                  <a:lnTo>
                    <a:pt x="295579" y="610806"/>
                  </a:lnTo>
                  <a:lnTo>
                    <a:pt x="295579" y="638632"/>
                  </a:lnTo>
                  <a:lnTo>
                    <a:pt x="295579" y="654545"/>
                  </a:lnTo>
                  <a:lnTo>
                    <a:pt x="295579" y="677595"/>
                  </a:lnTo>
                  <a:lnTo>
                    <a:pt x="251828" y="681558"/>
                  </a:lnTo>
                  <a:lnTo>
                    <a:pt x="251828" y="654545"/>
                  </a:lnTo>
                  <a:lnTo>
                    <a:pt x="295579" y="654545"/>
                  </a:lnTo>
                  <a:lnTo>
                    <a:pt x="295579" y="638632"/>
                  </a:lnTo>
                  <a:lnTo>
                    <a:pt x="251828" y="638657"/>
                  </a:lnTo>
                  <a:lnTo>
                    <a:pt x="251828" y="610806"/>
                  </a:lnTo>
                  <a:lnTo>
                    <a:pt x="295579" y="610806"/>
                  </a:lnTo>
                  <a:lnTo>
                    <a:pt x="295579" y="594918"/>
                  </a:lnTo>
                  <a:lnTo>
                    <a:pt x="251828" y="594918"/>
                  </a:lnTo>
                  <a:lnTo>
                    <a:pt x="251828" y="567105"/>
                  </a:lnTo>
                  <a:lnTo>
                    <a:pt x="295579" y="567105"/>
                  </a:lnTo>
                  <a:lnTo>
                    <a:pt x="295579" y="543280"/>
                  </a:lnTo>
                  <a:lnTo>
                    <a:pt x="235915" y="543280"/>
                  </a:lnTo>
                  <a:lnTo>
                    <a:pt x="235915" y="567105"/>
                  </a:lnTo>
                  <a:lnTo>
                    <a:pt x="235915" y="594918"/>
                  </a:lnTo>
                  <a:lnTo>
                    <a:pt x="235915" y="610806"/>
                  </a:lnTo>
                  <a:lnTo>
                    <a:pt x="235915" y="638657"/>
                  </a:lnTo>
                  <a:lnTo>
                    <a:pt x="235915" y="654519"/>
                  </a:lnTo>
                  <a:lnTo>
                    <a:pt x="235915" y="683158"/>
                  </a:lnTo>
                  <a:lnTo>
                    <a:pt x="192189" y="687120"/>
                  </a:lnTo>
                  <a:lnTo>
                    <a:pt x="192189" y="654519"/>
                  </a:lnTo>
                  <a:lnTo>
                    <a:pt x="235915" y="654519"/>
                  </a:lnTo>
                  <a:lnTo>
                    <a:pt x="235915" y="638657"/>
                  </a:lnTo>
                  <a:lnTo>
                    <a:pt x="192189" y="638657"/>
                  </a:lnTo>
                  <a:lnTo>
                    <a:pt x="192189" y="610806"/>
                  </a:lnTo>
                  <a:lnTo>
                    <a:pt x="235915" y="610806"/>
                  </a:lnTo>
                  <a:lnTo>
                    <a:pt x="235915" y="594918"/>
                  </a:lnTo>
                  <a:lnTo>
                    <a:pt x="192189" y="594918"/>
                  </a:lnTo>
                  <a:lnTo>
                    <a:pt x="192189" y="567105"/>
                  </a:lnTo>
                  <a:lnTo>
                    <a:pt x="235915" y="567105"/>
                  </a:lnTo>
                  <a:lnTo>
                    <a:pt x="235915" y="543280"/>
                  </a:lnTo>
                  <a:lnTo>
                    <a:pt x="176276" y="543280"/>
                  </a:lnTo>
                  <a:lnTo>
                    <a:pt x="176276" y="567105"/>
                  </a:lnTo>
                  <a:lnTo>
                    <a:pt x="176276" y="594918"/>
                  </a:lnTo>
                  <a:lnTo>
                    <a:pt x="176276" y="610806"/>
                  </a:lnTo>
                  <a:lnTo>
                    <a:pt x="176276" y="638657"/>
                  </a:lnTo>
                  <a:lnTo>
                    <a:pt x="176276" y="654545"/>
                  </a:lnTo>
                  <a:lnTo>
                    <a:pt x="176276" y="688289"/>
                  </a:lnTo>
                  <a:lnTo>
                    <a:pt x="132537" y="692251"/>
                  </a:lnTo>
                  <a:lnTo>
                    <a:pt x="132537" y="654519"/>
                  </a:lnTo>
                  <a:lnTo>
                    <a:pt x="176276" y="654545"/>
                  </a:lnTo>
                  <a:lnTo>
                    <a:pt x="176276" y="638657"/>
                  </a:lnTo>
                  <a:lnTo>
                    <a:pt x="132537" y="638657"/>
                  </a:lnTo>
                  <a:lnTo>
                    <a:pt x="132537" y="610806"/>
                  </a:lnTo>
                  <a:lnTo>
                    <a:pt x="176276" y="610806"/>
                  </a:lnTo>
                  <a:lnTo>
                    <a:pt x="176276" y="594918"/>
                  </a:lnTo>
                  <a:lnTo>
                    <a:pt x="132537" y="594918"/>
                  </a:lnTo>
                  <a:lnTo>
                    <a:pt x="132537" y="567105"/>
                  </a:lnTo>
                  <a:lnTo>
                    <a:pt x="176276" y="567105"/>
                  </a:lnTo>
                  <a:lnTo>
                    <a:pt x="176276" y="543280"/>
                  </a:lnTo>
                  <a:lnTo>
                    <a:pt x="132537" y="543280"/>
                  </a:lnTo>
                  <a:lnTo>
                    <a:pt x="132473" y="539000"/>
                  </a:lnTo>
                  <a:lnTo>
                    <a:pt x="130162" y="527240"/>
                  </a:lnTo>
                  <a:lnTo>
                    <a:pt x="129806" y="525424"/>
                  </a:lnTo>
                  <a:lnTo>
                    <a:pt x="122224" y="514070"/>
                  </a:lnTo>
                  <a:lnTo>
                    <a:pt x="110934" y="506387"/>
                  </a:lnTo>
                  <a:lnTo>
                    <a:pt x="97078" y="503529"/>
                  </a:lnTo>
                  <a:lnTo>
                    <a:pt x="90131" y="503529"/>
                  </a:lnTo>
                  <a:lnTo>
                    <a:pt x="84797" y="508863"/>
                  </a:lnTo>
                  <a:lnTo>
                    <a:pt x="84797" y="522033"/>
                  </a:lnTo>
                  <a:lnTo>
                    <a:pt x="90131" y="527367"/>
                  </a:lnTo>
                  <a:lnTo>
                    <a:pt x="96723" y="527367"/>
                  </a:lnTo>
                  <a:lnTo>
                    <a:pt x="103200" y="527240"/>
                  </a:lnTo>
                  <a:lnTo>
                    <a:pt x="108534" y="532384"/>
                  </a:lnTo>
                  <a:lnTo>
                    <a:pt x="108661" y="539000"/>
                  </a:lnTo>
                  <a:lnTo>
                    <a:pt x="108750" y="738403"/>
                  </a:lnTo>
                  <a:lnTo>
                    <a:pt x="111391" y="751827"/>
                  </a:lnTo>
                  <a:lnTo>
                    <a:pt x="118973" y="763181"/>
                  </a:lnTo>
                  <a:lnTo>
                    <a:pt x="130276" y="770864"/>
                  </a:lnTo>
                  <a:lnTo>
                    <a:pt x="144132" y="773734"/>
                  </a:lnTo>
                  <a:lnTo>
                    <a:pt x="156197" y="773734"/>
                  </a:lnTo>
                  <a:lnTo>
                    <a:pt x="147104" y="775576"/>
                  </a:lnTo>
                  <a:lnTo>
                    <a:pt x="139522" y="780681"/>
                  </a:lnTo>
                  <a:lnTo>
                    <a:pt x="134404" y="788263"/>
                  </a:lnTo>
                  <a:lnTo>
                    <a:pt x="132537" y="797547"/>
                  </a:lnTo>
                  <a:lnTo>
                    <a:pt x="134404" y="806818"/>
                  </a:lnTo>
                  <a:lnTo>
                    <a:pt x="139522" y="814400"/>
                  </a:lnTo>
                  <a:lnTo>
                    <a:pt x="147104" y="819505"/>
                  </a:lnTo>
                  <a:lnTo>
                    <a:pt x="156387" y="821385"/>
                  </a:lnTo>
                  <a:lnTo>
                    <a:pt x="165684" y="819505"/>
                  </a:lnTo>
                  <a:lnTo>
                    <a:pt x="173266" y="814400"/>
                  </a:lnTo>
                  <a:lnTo>
                    <a:pt x="178384" y="806818"/>
                  </a:lnTo>
                  <a:lnTo>
                    <a:pt x="180251" y="797547"/>
                  </a:lnTo>
                  <a:lnTo>
                    <a:pt x="178384" y="788263"/>
                  </a:lnTo>
                  <a:lnTo>
                    <a:pt x="173266" y="780681"/>
                  </a:lnTo>
                  <a:lnTo>
                    <a:pt x="165684" y="775576"/>
                  </a:lnTo>
                  <a:lnTo>
                    <a:pt x="156565" y="773734"/>
                  </a:lnTo>
                  <a:lnTo>
                    <a:pt x="331177" y="773734"/>
                  </a:lnTo>
                  <a:lnTo>
                    <a:pt x="322072" y="775576"/>
                  </a:lnTo>
                  <a:lnTo>
                    <a:pt x="314490" y="780681"/>
                  </a:lnTo>
                  <a:lnTo>
                    <a:pt x="309372" y="788263"/>
                  </a:lnTo>
                  <a:lnTo>
                    <a:pt x="307492" y="797547"/>
                  </a:lnTo>
                  <a:lnTo>
                    <a:pt x="309372" y="806818"/>
                  </a:lnTo>
                  <a:lnTo>
                    <a:pt x="314490" y="814400"/>
                  </a:lnTo>
                  <a:lnTo>
                    <a:pt x="322072" y="819505"/>
                  </a:lnTo>
                  <a:lnTo>
                    <a:pt x="331368" y="821385"/>
                  </a:lnTo>
                  <a:lnTo>
                    <a:pt x="340652" y="819505"/>
                  </a:lnTo>
                  <a:lnTo>
                    <a:pt x="348234" y="814400"/>
                  </a:lnTo>
                  <a:lnTo>
                    <a:pt x="353352" y="806818"/>
                  </a:lnTo>
                  <a:lnTo>
                    <a:pt x="355219" y="797547"/>
                  </a:lnTo>
                  <a:lnTo>
                    <a:pt x="353352" y="788263"/>
                  </a:lnTo>
                  <a:lnTo>
                    <a:pt x="348234" y="780681"/>
                  </a:lnTo>
                  <a:lnTo>
                    <a:pt x="340652" y="775576"/>
                  </a:lnTo>
                  <a:lnTo>
                    <a:pt x="331546" y="773734"/>
                  </a:lnTo>
                  <a:lnTo>
                    <a:pt x="367157" y="773734"/>
                  </a:lnTo>
                  <a:lnTo>
                    <a:pt x="373748" y="773925"/>
                  </a:lnTo>
                  <a:lnTo>
                    <a:pt x="379234" y="768731"/>
                  </a:lnTo>
                  <a:lnTo>
                    <a:pt x="379603" y="755561"/>
                  </a:lnTo>
                  <a:close/>
                </a:path>
                <a:path w="1598295" h="1110614">
                  <a:moveTo>
                    <a:pt x="490054" y="281724"/>
                  </a:moveTo>
                  <a:lnTo>
                    <a:pt x="487057" y="267081"/>
                  </a:lnTo>
                  <a:lnTo>
                    <a:pt x="478980" y="255130"/>
                  </a:lnTo>
                  <a:lnTo>
                    <a:pt x="467004" y="247065"/>
                  </a:lnTo>
                  <a:lnTo>
                    <a:pt x="452348" y="244068"/>
                  </a:lnTo>
                  <a:lnTo>
                    <a:pt x="452348" y="347637"/>
                  </a:lnTo>
                  <a:lnTo>
                    <a:pt x="452348" y="1006716"/>
                  </a:lnTo>
                  <a:lnTo>
                    <a:pt x="37693" y="1006716"/>
                  </a:lnTo>
                  <a:lnTo>
                    <a:pt x="37693" y="347637"/>
                  </a:lnTo>
                  <a:lnTo>
                    <a:pt x="452348" y="347637"/>
                  </a:lnTo>
                  <a:lnTo>
                    <a:pt x="452348" y="244068"/>
                  </a:lnTo>
                  <a:lnTo>
                    <a:pt x="292138" y="244068"/>
                  </a:lnTo>
                  <a:lnTo>
                    <a:pt x="292138" y="288086"/>
                  </a:lnTo>
                  <a:lnTo>
                    <a:pt x="292138" y="303618"/>
                  </a:lnTo>
                  <a:lnTo>
                    <a:pt x="285813" y="309968"/>
                  </a:lnTo>
                  <a:lnTo>
                    <a:pt x="204228" y="309968"/>
                  </a:lnTo>
                  <a:lnTo>
                    <a:pt x="197904" y="303618"/>
                  </a:lnTo>
                  <a:lnTo>
                    <a:pt x="197904" y="288086"/>
                  </a:lnTo>
                  <a:lnTo>
                    <a:pt x="204228" y="281724"/>
                  </a:lnTo>
                  <a:lnTo>
                    <a:pt x="285813" y="281724"/>
                  </a:lnTo>
                  <a:lnTo>
                    <a:pt x="292138" y="288086"/>
                  </a:lnTo>
                  <a:lnTo>
                    <a:pt x="292138" y="244068"/>
                  </a:lnTo>
                  <a:lnTo>
                    <a:pt x="37693" y="244068"/>
                  </a:lnTo>
                  <a:lnTo>
                    <a:pt x="23037" y="247065"/>
                  </a:lnTo>
                  <a:lnTo>
                    <a:pt x="11074" y="255130"/>
                  </a:lnTo>
                  <a:lnTo>
                    <a:pt x="2984" y="267081"/>
                  </a:lnTo>
                  <a:lnTo>
                    <a:pt x="0" y="281724"/>
                  </a:lnTo>
                  <a:lnTo>
                    <a:pt x="0" y="1072629"/>
                  </a:lnTo>
                  <a:lnTo>
                    <a:pt x="2984" y="1087259"/>
                  </a:lnTo>
                  <a:lnTo>
                    <a:pt x="11074" y="1099223"/>
                  </a:lnTo>
                  <a:lnTo>
                    <a:pt x="23037" y="1107300"/>
                  </a:lnTo>
                  <a:lnTo>
                    <a:pt x="37693" y="1110284"/>
                  </a:lnTo>
                  <a:lnTo>
                    <a:pt x="452348" y="1110284"/>
                  </a:lnTo>
                  <a:lnTo>
                    <a:pt x="467004" y="1107300"/>
                  </a:lnTo>
                  <a:lnTo>
                    <a:pt x="478980" y="1099223"/>
                  </a:lnTo>
                  <a:lnTo>
                    <a:pt x="487057" y="1087259"/>
                  </a:lnTo>
                  <a:lnTo>
                    <a:pt x="490054" y="1072629"/>
                  </a:lnTo>
                  <a:lnTo>
                    <a:pt x="490054" y="1006716"/>
                  </a:lnTo>
                  <a:lnTo>
                    <a:pt x="490054" y="347637"/>
                  </a:lnTo>
                  <a:lnTo>
                    <a:pt x="490054" y="309968"/>
                  </a:lnTo>
                  <a:lnTo>
                    <a:pt x="490054" y="281724"/>
                  </a:lnTo>
                  <a:close/>
                </a:path>
                <a:path w="1598295" h="1110614">
                  <a:moveTo>
                    <a:pt x="1296301" y="546430"/>
                  </a:moveTo>
                  <a:lnTo>
                    <a:pt x="1126667" y="546430"/>
                  </a:lnTo>
                  <a:lnTo>
                    <a:pt x="1126667" y="584085"/>
                  </a:lnTo>
                  <a:lnTo>
                    <a:pt x="1296301" y="584085"/>
                  </a:lnTo>
                  <a:lnTo>
                    <a:pt x="1296301" y="546430"/>
                  </a:lnTo>
                  <a:close/>
                </a:path>
                <a:path w="1598295" h="1110614">
                  <a:moveTo>
                    <a:pt x="1484782" y="358114"/>
                  </a:moveTo>
                  <a:lnTo>
                    <a:pt x="1305725" y="358114"/>
                  </a:lnTo>
                  <a:lnTo>
                    <a:pt x="1305725" y="395782"/>
                  </a:lnTo>
                  <a:lnTo>
                    <a:pt x="1484782" y="395782"/>
                  </a:lnTo>
                  <a:lnTo>
                    <a:pt x="1484782" y="358114"/>
                  </a:lnTo>
                  <a:close/>
                </a:path>
                <a:path w="1598295" h="1110614">
                  <a:moveTo>
                    <a:pt x="1484782" y="282790"/>
                  </a:moveTo>
                  <a:lnTo>
                    <a:pt x="1126667" y="282790"/>
                  </a:lnTo>
                  <a:lnTo>
                    <a:pt x="1126667" y="320459"/>
                  </a:lnTo>
                  <a:lnTo>
                    <a:pt x="1484782" y="320459"/>
                  </a:lnTo>
                  <a:lnTo>
                    <a:pt x="1484782" y="282790"/>
                  </a:lnTo>
                  <a:close/>
                </a:path>
                <a:path w="1598295" h="1110614">
                  <a:moveTo>
                    <a:pt x="1484782" y="207467"/>
                  </a:moveTo>
                  <a:lnTo>
                    <a:pt x="1126667" y="207467"/>
                  </a:lnTo>
                  <a:lnTo>
                    <a:pt x="1126667" y="245135"/>
                  </a:lnTo>
                  <a:lnTo>
                    <a:pt x="1484782" y="245135"/>
                  </a:lnTo>
                  <a:lnTo>
                    <a:pt x="1484782" y="207467"/>
                  </a:lnTo>
                  <a:close/>
                </a:path>
                <a:path w="1598295" h="1110614">
                  <a:moveTo>
                    <a:pt x="1484782" y="132143"/>
                  </a:moveTo>
                  <a:lnTo>
                    <a:pt x="1126667" y="132143"/>
                  </a:lnTo>
                  <a:lnTo>
                    <a:pt x="1126667" y="169811"/>
                  </a:lnTo>
                  <a:lnTo>
                    <a:pt x="1484782" y="169811"/>
                  </a:lnTo>
                  <a:lnTo>
                    <a:pt x="1484782" y="132143"/>
                  </a:lnTo>
                  <a:close/>
                </a:path>
                <a:path w="1598295" h="1110614">
                  <a:moveTo>
                    <a:pt x="1597875" y="0"/>
                  </a:moveTo>
                  <a:lnTo>
                    <a:pt x="1541335" y="0"/>
                  </a:lnTo>
                  <a:lnTo>
                    <a:pt x="1541335" y="57124"/>
                  </a:lnTo>
                  <a:lnTo>
                    <a:pt x="1541335" y="696899"/>
                  </a:lnTo>
                  <a:lnTo>
                    <a:pt x="1070127" y="696899"/>
                  </a:lnTo>
                  <a:lnTo>
                    <a:pt x="1070127" y="57124"/>
                  </a:lnTo>
                  <a:lnTo>
                    <a:pt x="1541335" y="57124"/>
                  </a:lnTo>
                  <a:lnTo>
                    <a:pt x="1541335" y="0"/>
                  </a:lnTo>
                  <a:lnTo>
                    <a:pt x="1013574" y="0"/>
                  </a:lnTo>
                  <a:lnTo>
                    <a:pt x="1013574" y="57124"/>
                  </a:lnTo>
                  <a:lnTo>
                    <a:pt x="1013574" y="696899"/>
                  </a:lnTo>
                  <a:lnTo>
                    <a:pt x="1013574" y="754024"/>
                  </a:lnTo>
                  <a:lnTo>
                    <a:pt x="1597875" y="754024"/>
                  </a:lnTo>
                  <a:lnTo>
                    <a:pt x="1597875" y="697077"/>
                  </a:lnTo>
                  <a:lnTo>
                    <a:pt x="1597875" y="696899"/>
                  </a:lnTo>
                  <a:lnTo>
                    <a:pt x="1597875" y="57124"/>
                  </a:lnTo>
                  <a:lnTo>
                    <a:pt x="1597875" y="56819"/>
                  </a:lnTo>
                  <a:lnTo>
                    <a:pt x="15978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5" name="object 2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001433" y="3604631"/>
              <a:ext cx="131937" cy="131815"/>
            </a:xfrm>
            <a:prstGeom prst="rect">
              <a:avLst/>
            </a:prstGeom>
          </p:spPr>
        </p:pic>
        <p:sp>
          <p:nvSpPr>
            <p:cNvPr id="26" name="object 26" descr=""/>
            <p:cNvSpPr/>
            <p:nvPr/>
          </p:nvSpPr>
          <p:spPr>
            <a:xfrm>
              <a:off x="4573288" y="2691254"/>
              <a:ext cx="377190" cy="113030"/>
            </a:xfrm>
            <a:custGeom>
              <a:avLst/>
              <a:gdLst/>
              <a:ahLst/>
              <a:cxnLst/>
              <a:rect l="l" t="t" r="r" b="b"/>
              <a:pathLst>
                <a:path w="377189" h="113030">
                  <a:moveTo>
                    <a:pt x="320419" y="0"/>
                  </a:moveTo>
                  <a:lnTo>
                    <a:pt x="56544" y="0"/>
                  </a:lnTo>
                  <a:lnTo>
                    <a:pt x="56544" y="37661"/>
                  </a:lnTo>
                  <a:lnTo>
                    <a:pt x="37696" y="37661"/>
                  </a:lnTo>
                  <a:lnTo>
                    <a:pt x="23059" y="40633"/>
                  </a:lnTo>
                  <a:lnTo>
                    <a:pt x="11073" y="48724"/>
                  </a:lnTo>
                  <a:lnTo>
                    <a:pt x="2974" y="60700"/>
                  </a:lnTo>
                  <a:lnTo>
                    <a:pt x="0" y="75323"/>
                  </a:lnTo>
                  <a:lnTo>
                    <a:pt x="2974" y="89946"/>
                  </a:lnTo>
                  <a:lnTo>
                    <a:pt x="11073" y="101921"/>
                  </a:lnTo>
                  <a:lnTo>
                    <a:pt x="23059" y="110013"/>
                  </a:lnTo>
                  <a:lnTo>
                    <a:pt x="37696" y="112985"/>
                  </a:lnTo>
                  <a:lnTo>
                    <a:pt x="339268" y="112985"/>
                  </a:lnTo>
                  <a:lnTo>
                    <a:pt x="353904" y="110013"/>
                  </a:lnTo>
                  <a:lnTo>
                    <a:pt x="365891" y="101922"/>
                  </a:lnTo>
                  <a:lnTo>
                    <a:pt x="373989" y="89946"/>
                  </a:lnTo>
                  <a:lnTo>
                    <a:pt x="376964" y="75323"/>
                  </a:lnTo>
                  <a:lnTo>
                    <a:pt x="373989" y="60700"/>
                  </a:lnTo>
                  <a:lnTo>
                    <a:pt x="365891" y="48724"/>
                  </a:lnTo>
                  <a:lnTo>
                    <a:pt x="353904" y="40633"/>
                  </a:lnTo>
                  <a:lnTo>
                    <a:pt x="339268" y="37661"/>
                  </a:lnTo>
                  <a:lnTo>
                    <a:pt x="320419" y="37661"/>
                  </a:lnTo>
                  <a:lnTo>
                    <a:pt x="32041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7" name="object 2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86377" y="2344767"/>
              <a:ext cx="233718" cy="233502"/>
            </a:xfrm>
            <a:prstGeom prst="rect">
              <a:avLst/>
            </a:prstGeom>
          </p:spPr>
        </p:pic>
        <p:pic>
          <p:nvPicPr>
            <p:cNvPr id="28" name="object 2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980409" y="2051006"/>
              <a:ext cx="233718" cy="233502"/>
            </a:xfrm>
            <a:prstGeom prst="rect">
              <a:avLst/>
            </a:prstGeom>
          </p:spPr>
        </p:pic>
        <p:sp>
          <p:nvSpPr>
            <p:cNvPr id="29" name="object 29" descr=""/>
            <p:cNvSpPr/>
            <p:nvPr/>
          </p:nvSpPr>
          <p:spPr>
            <a:xfrm>
              <a:off x="4780618" y="2145160"/>
              <a:ext cx="549275" cy="530225"/>
            </a:xfrm>
            <a:custGeom>
              <a:avLst/>
              <a:gdLst/>
              <a:ahLst/>
              <a:cxnLst/>
              <a:rect l="l" t="t" r="r" b="b"/>
              <a:pathLst>
                <a:path w="549275" h="530225">
                  <a:moveTo>
                    <a:pt x="188482" y="0"/>
                  </a:moveTo>
                  <a:lnTo>
                    <a:pt x="0" y="188308"/>
                  </a:lnTo>
                  <a:lnTo>
                    <a:pt x="150785" y="338955"/>
                  </a:lnTo>
                  <a:lnTo>
                    <a:pt x="226178" y="263631"/>
                  </a:lnTo>
                  <a:lnTo>
                    <a:pt x="480629" y="517848"/>
                  </a:lnTo>
                  <a:lnTo>
                    <a:pt x="493975" y="526851"/>
                  </a:lnTo>
                  <a:lnTo>
                    <a:pt x="508909" y="529853"/>
                  </a:lnTo>
                  <a:lnTo>
                    <a:pt x="523841" y="526851"/>
                  </a:lnTo>
                  <a:lnTo>
                    <a:pt x="537182" y="517848"/>
                  </a:lnTo>
                  <a:lnTo>
                    <a:pt x="546194" y="504519"/>
                  </a:lnTo>
                  <a:lnTo>
                    <a:pt x="549198" y="489602"/>
                  </a:lnTo>
                  <a:lnTo>
                    <a:pt x="546194" y="474684"/>
                  </a:lnTo>
                  <a:lnTo>
                    <a:pt x="537182" y="461355"/>
                  </a:lnTo>
                  <a:lnTo>
                    <a:pt x="282723" y="207139"/>
                  </a:lnTo>
                  <a:lnTo>
                    <a:pt x="339268" y="150646"/>
                  </a:lnTo>
                  <a:lnTo>
                    <a:pt x="18848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045"/>
              </a:lnSpc>
            </a:pPr>
            <a:r>
              <a:rPr dirty="0"/>
              <a:t>For</a:t>
            </a:r>
            <a:r>
              <a:rPr dirty="0" spc="-15"/>
              <a:t> </a:t>
            </a:r>
            <a:r>
              <a:rPr dirty="0" spc="-10"/>
              <a:t>Official</a:t>
            </a:r>
            <a:r>
              <a:rPr dirty="0" spc="-1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/>
              <a:t>-</a:t>
            </a:r>
            <a:r>
              <a:rPr dirty="0" spc="-15"/>
              <a:t> </a:t>
            </a:r>
            <a:r>
              <a:rPr dirty="0"/>
              <a:t>À</a:t>
            </a:r>
            <a:r>
              <a:rPr dirty="0" spc="-10"/>
              <a:t> </a:t>
            </a:r>
            <a:r>
              <a:rPr dirty="0"/>
              <a:t>usage</a:t>
            </a:r>
            <a:r>
              <a:rPr dirty="0" spc="-15"/>
              <a:t> </a:t>
            </a:r>
            <a:r>
              <a:rPr dirty="0" spc="-10"/>
              <a:t>officiel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623392"/>
            <a:ext cx="9808845" cy="69723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pc="-135"/>
              <a:t>Scope</a:t>
            </a:r>
            <a:r>
              <a:rPr dirty="0" spc="25"/>
              <a:t> </a:t>
            </a:r>
            <a:r>
              <a:rPr dirty="0" spc="240"/>
              <a:t>of</a:t>
            </a:r>
            <a:r>
              <a:rPr dirty="0" spc="40"/>
              <a:t> </a:t>
            </a:r>
            <a:r>
              <a:rPr dirty="0"/>
              <a:t>the</a:t>
            </a:r>
            <a:r>
              <a:rPr dirty="0" spc="40"/>
              <a:t> </a:t>
            </a:r>
            <a:r>
              <a:rPr dirty="0" spc="-215"/>
              <a:t>e-</a:t>
            </a:r>
            <a:r>
              <a:rPr dirty="0"/>
              <a:t>Procurement</a:t>
            </a:r>
            <a:r>
              <a:rPr dirty="0" spc="45"/>
              <a:t> </a:t>
            </a:r>
            <a:r>
              <a:rPr dirty="0" spc="-30"/>
              <a:t>module</a:t>
            </a: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46176" y="1729739"/>
            <a:ext cx="1362456" cy="1103376"/>
          </a:xfrm>
          <a:prstGeom prst="rect">
            <a:avLst/>
          </a:prstGeom>
        </p:spPr>
      </p:pic>
      <p:sp>
        <p:nvSpPr>
          <p:cNvPr id="4" name="object 4" descr=""/>
          <p:cNvSpPr/>
          <p:nvPr/>
        </p:nvSpPr>
        <p:spPr>
          <a:xfrm>
            <a:off x="874654" y="3100892"/>
            <a:ext cx="909955" cy="908685"/>
          </a:xfrm>
          <a:custGeom>
            <a:avLst/>
            <a:gdLst/>
            <a:ahLst/>
            <a:cxnLst/>
            <a:rect l="l" t="t" r="r" b="b"/>
            <a:pathLst>
              <a:path w="909955" h="908685">
                <a:moveTo>
                  <a:pt x="455066" y="0"/>
                </a:moveTo>
                <a:lnTo>
                  <a:pt x="408552" y="2332"/>
                </a:lnTo>
                <a:lnTo>
                  <a:pt x="363379" y="9203"/>
                </a:lnTo>
                <a:lnTo>
                  <a:pt x="319777" y="20384"/>
                </a:lnTo>
                <a:lnTo>
                  <a:pt x="277975" y="35648"/>
                </a:lnTo>
                <a:lnTo>
                  <a:pt x="238202" y="54765"/>
                </a:lnTo>
                <a:lnTo>
                  <a:pt x="200686" y="77508"/>
                </a:lnTo>
                <a:lnTo>
                  <a:pt x="165655" y="103648"/>
                </a:lnTo>
                <a:lnTo>
                  <a:pt x="133340" y="132958"/>
                </a:lnTo>
                <a:lnTo>
                  <a:pt x="103968" y="165207"/>
                </a:lnTo>
                <a:lnTo>
                  <a:pt x="77768" y="200170"/>
                </a:lnTo>
                <a:lnTo>
                  <a:pt x="54970" y="237617"/>
                </a:lnTo>
                <a:lnTo>
                  <a:pt x="35801" y="277319"/>
                </a:lnTo>
                <a:lnTo>
                  <a:pt x="20491" y="319049"/>
                </a:lnTo>
                <a:lnTo>
                  <a:pt x="9268" y="362579"/>
                </a:lnTo>
                <a:lnTo>
                  <a:pt x="2361" y="407679"/>
                </a:lnTo>
                <a:lnTo>
                  <a:pt x="0" y="454123"/>
                </a:lnTo>
                <a:lnTo>
                  <a:pt x="2335" y="500569"/>
                </a:lnTo>
                <a:lnTo>
                  <a:pt x="9217" y="545675"/>
                </a:lnTo>
                <a:lnTo>
                  <a:pt x="20415" y="589212"/>
                </a:lnTo>
                <a:lnTo>
                  <a:pt x="35702" y="630952"/>
                </a:lnTo>
                <a:lnTo>
                  <a:pt x="54848" y="670666"/>
                </a:lnTo>
                <a:lnTo>
                  <a:pt x="77625" y="708126"/>
                </a:lnTo>
                <a:lnTo>
                  <a:pt x="103805" y="743103"/>
                </a:lnTo>
                <a:lnTo>
                  <a:pt x="133158" y="775370"/>
                </a:lnTo>
                <a:lnTo>
                  <a:pt x="165456" y="804697"/>
                </a:lnTo>
                <a:lnTo>
                  <a:pt x="200472" y="830857"/>
                </a:lnTo>
                <a:lnTo>
                  <a:pt x="237975" y="853621"/>
                </a:lnTo>
                <a:lnTo>
                  <a:pt x="277737" y="872761"/>
                </a:lnTo>
                <a:lnTo>
                  <a:pt x="319530" y="888048"/>
                </a:lnTo>
                <a:lnTo>
                  <a:pt x="363125" y="899254"/>
                </a:lnTo>
                <a:lnTo>
                  <a:pt x="408294" y="906150"/>
                </a:lnTo>
                <a:lnTo>
                  <a:pt x="454807" y="908509"/>
                </a:lnTo>
                <a:lnTo>
                  <a:pt x="501322" y="906177"/>
                </a:lnTo>
                <a:lnTo>
                  <a:pt x="546494" y="899307"/>
                </a:lnTo>
                <a:lnTo>
                  <a:pt x="590095" y="888126"/>
                </a:lnTo>
                <a:lnTo>
                  <a:pt x="631896" y="872863"/>
                </a:lnTo>
                <a:lnTo>
                  <a:pt x="671668" y="853746"/>
                </a:lnTo>
                <a:lnTo>
                  <a:pt x="709183" y="831003"/>
                </a:lnTo>
                <a:lnTo>
                  <a:pt x="744213" y="804863"/>
                </a:lnTo>
                <a:lnTo>
                  <a:pt x="776527" y="775554"/>
                </a:lnTo>
                <a:lnTo>
                  <a:pt x="805899" y="743304"/>
                </a:lnTo>
                <a:lnTo>
                  <a:pt x="832099" y="708341"/>
                </a:lnTo>
                <a:lnTo>
                  <a:pt x="854898" y="670894"/>
                </a:lnTo>
                <a:lnTo>
                  <a:pt x="874068" y="631191"/>
                </a:lnTo>
                <a:lnTo>
                  <a:pt x="889381" y="589460"/>
                </a:lnTo>
                <a:lnTo>
                  <a:pt x="900607" y="545929"/>
                </a:lnTo>
                <a:lnTo>
                  <a:pt x="907517" y="500827"/>
                </a:lnTo>
                <a:lnTo>
                  <a:pt x="909884" y="454382"/>
                </a:lnTo>
                <a:lnTo>
                  <a:pt x="907556" y="407821"/>
                </a:lnTo>
                <a:lnTo>
                  <a:pt x="900685" y="362739"/>
                </a:lnTo>
                <a:lnTo>
                  <a:pt x="889501" y="319223"/>
                </a:lnTo>
                <a:lnTo>
                  <a:pt x="874231" y="277503"/>
                </a:lnTo>
                <a:lnTo>
                  <a:pt x="855104" y="237806"/>
                </a:lnTo>
                <a:lnTo>
                  <a:pt x="832348" y="200361"/>
                </a:lnTo>
                <a:lnTo>
                  <a:pt x="806192" y="165397"/>
                </a:lnTo>
                <a:lnTo>
                  <a:pt x="776863" y="133141"/>
                </a:lnTo>
                <a:lnTo>
                  <a:pt x="744590" y="103822"/>
                </a:lnTo>
                <a:lnTo>
                  <a:pt x="709601" y="77668"/>
                </a:lnTo>
                <a:lnTo>
                  <a:pt x="672126" y="54907"/>
                </a:lnTo>
                <a:lnTo>
                  <a:pt x="632391" y="35769"/>
                </a:lnTo>
                <a:lnTo>
                  <a:pt x="590625" y="20480"/>
                </a:lnTo>
                <a:lnTo>
                  <a:pt x="547056" y="9271"/>
                </a:lnTo>
                <a:lnTo>
                  <a:pt x="501914" y="2367"/>
                </a:lnTo>
                <a:lnTo>
                  <a:pt x="455425" y="0"/>
                </a:lnTo>
                <a:lnTo>
                  <a:pt x="455186" y="0"/>
                </a:lnTo>
                <a:close/>
              </a:path>
              <a:path w="909955" h="908685">
                <a:moveTo>
                  <a:pt x="455066" y="884596"/>
                </a:moveTo>
                <a:lnTo>
                  <a:pt x="408103" y="882085"/>
                </a:lnTo>
                <a:lnTo>
                  <a:pt x="362603" y="874698"/>
                </a:lnTo>
                <a:lnTo>
                  <a:pt x="318830" y="862698"/>
                </a:lnTo>
                <a:lnTo>
                  <a:pt x="277046" y="846346"/>
                </a:lnTo>
                <a:lnTo>
                  <a:pt x="237514" y="825906"/>
                </a:lnTo>
                <a:lnTo>
                  <a:pt x="200497" y="801640"/>
                </a:lnTo>
                <a:lnTo>
                  <a:pt x="166259" y="773810"/>
                </a:lnTo>
                <a:lnTo>
                  <a:pt x="135063" y="742678"/>
                </a:lnTo>
                <a:lnTo>
                  <a:pt x="107170" y="708508"/>
                </a:lnTo>
                <a:lnTo>
                  <a:pt x="82845" y="671562"/>
                </a:lnTo>
                <a:lnTo>
                  <a:pt x="62351" y="632102"/>
                </a:lnTo>
                <a:lnTo>
                  <a:pt x="45950" y="590390"/>
                </a:lnTo>
                <a:lnTo>
                  <a:pt x="33905" y="546690"/>
                </a:lnTo>
                <a:lnTo>
                  <a:pt x="26480" y="501263"/>
                </a:lnTo>
                <a:lnTo>
                  <a:pt x="23937" y="454372"/>
                </a:lnTo>
                <a:lnTo>
                  <a:pt x="26452" y="407479"/>
                </a:lnTo>
                <a:lnTo>
                  <a:pt x="33850" y="362048"/>
                </a:lnTo>
                <a:lnTo>
                  <a:pt x="45869" y="318340"/>
                </a:lnTo>
                <a:lnTo>
                  <a:pt x="62245" y="276619"/>
                </a:lnTo>
                <a:lnTo>
                  <a:pt x="82716" y="237146"/>
                </a:lnTo>
                <a:lnTo>
                  <a:pt x="107019" y="200186"/>
                </a:lnTo>
                <a:lnTo>
                  <a:pt x="134890" y="165999"/>
                </a:lnTo>
                <a:lnTo>
                  <a:pt x="166068" y="134849"/>
                </a:lnTo>
                <a:lnTo>
                  <a:pt x="200289" y="106999"/>
                </a:lnTo>
                <a:lnTo>
                  <a:pt x="237291" y="82711"/>
                </a:lnTo>
                <a:lnTo>
                  <a:pt x="276810" y="62247"/>
                </a:lnTo>
                <a:lnTo>
                  <a:pt x="318584" y="45870"/>
                </a:lnTo>
                <a:lnTo>
                  <a:pt x="362350" y="33844"/>
                </a:lnTo>
                <a:lnTo>
                  <a:pt x="407845" y="26430"/>
                </a:lnTo>
                <a:lnTo>
                  <a:pt x="454807" y="23891"/>
                </a:lnTo>
                <a:lnTo>
                  <a:pt x="501770" y="26402"/>
                </a:lnTo>
                <a:lnTo>
                  <a:pt x="547269" y="33789"/>
                </a:lnTo>
                <a:lnTo>
                  <a:pt x="591042" y="45790"/>
                </a:lnTo>
                <a:lnTo>
                  <a:pt x="632825" y="62142"/>
                </a:lnTo>
                <a:lnTo>
                  <a:pt x="672356" y="82582"/>
                </a:lnTo>
                <a:lnTo>
                  <a:pt x="709371" y="106848"/>
                </a:lnTo>
                <a:lnTo>
                  <a:pt x="743608" y="134677"/>
                </a:lnTo>
                <a:lnTo>
                  <a:pt x="774805" y="165808"/>
                </a:lnTo>
                <a:lnTo>
                  <a:pt x="802697" y="199978"/>
                </a:lnTo>
                <a:lnTo>
                  <a:pt x="827022" y="236924"/>
                </a:lnTo>
                <a:lnTo>
                  <a:pt x="847518" y="276384"/>
                </a:lnTo>
                <a:lnTo>
                  <a:pt x="863921" y="318095"/>
                </a:lnTo>
                <a:lnTo>
                  <a:pt x="875969" y="361795"/>
                </a:lnTo>
                <a:lnTo>
                  <a:pt x="883399" y="407222"/>
                </a:lnTo>
                <a:lnTo>
                  <a:pt x="885947" y="454113"/>
                </a:lnTo>
                <a:lnTo>
                  <a:pt x="883383" y="501144"/>
                </a:lnTo>
                <a:lnTo>
                  <a:pt x="875945" y="546544"/>
                </a:lnTo>
                <a:lnTo>
                  <a:pt x="863896" y="590220"/>
                </a:lnTo>
                <a:lnTo>
                  <a:pt x="847497" y="631910"/>
                </a:lnTo>
                <a:lnTo>
                  <a:pt x="827012" y="671354"/>
                </a:lnTo>
                <a:lnTo>
                  <a:pt x="802702" y="708289"/>
                </a:lnTo>
                <a:lnTo>
                  <a:pt x="774829" y="742453"/>
                </a:lnTo>
                <a:lnTo>
                  <a:pt x="743657" y="773585"/>
                </a:lnTo>
                <a:lnTo>
                  <a:pt x="709446" y="801424"/>
                </a:lnTo>
                <a:lnTo>
                  <a:pt x="672459" y="825707"/>
                </a:lnTo>
                <a:lnTo>
                  <a:pt x="632959" y="846172"/>
                </a:lnTo>
                <a:lnTo>
                  <a:pt x="591207" y="862560"/>
                </a:lnTo>
                <a:lnTo>
                  <a:pt x="547466" y="874606"/>
                </a:lnTo>
                <a:lnTo>
                  <a:pt x="501999" y="882051"/>
                </a:lnTo>
                <a:lnTo>
                  <a:pt x="455066" y="884632"/>
                </a:lnTo>
                <a:close/>
              </a:path>
              <a:path w="909955" h="908685">
                <a:moveTo>
                  <a:pt x="623126" y="269566"/>
                </a:moveTo>
                <a:lnTo>
                  <a:pt x="455047" y="437392"/>
                </a:lnTo>
                <a:lnTo>
                  <a:pt x="286967" y="269565"/>
                </a:lnTo>
                <a:lnTo>
                  <a:pt x="270051" y="286466"/>
                </a:lnTo>
                <a:lnTo>
                  <a:pt x="438121" y="454292"/>
                </a:lnTo>
                <a:lnTo>
                  <a:pt x="270052" y="622109"/>
                </a:lnTo>
                <a:lnTo>
                  <a:pt x="286967" y="639009"/>
                </a:lnTo>
                <a:lnTo>
                  <a:pt x="455047" y="471192"/>
                </a:lnTo>
                <a:lnTo>
                  <a:pt x="623126" y="639009"/>
                </a:lnTo>
                <a:lnTo>
                  <a:pt x="640042" y="622109"/>
                </a:lnTo>
                <a:lnTo>
                  <a:pt x="471972" y="454292"/>
                </a:lnTo>
                <a:lnTo>
                  <a:pt x="640041" y="286466"/>
                </a:lnTo>
                <a:lnTo>
                  <a:pt x="623126" y="269566"/>
                </a:lnTo>
                <a:close/>
              </a:path>
            </a:pathLst>
          </a:custGeom>
          <a:ln w="18976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384759" y="2006600"/>
            <a:ext cx="9004300" cy="44564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612900">
              <a:lnSpc>
                <a:spcPct val="100000"/>
              </a:lnSpc>
              <a:spcBef>
                <a:spcPts val="100"/>
              </a:spcBef>
            </a:pPr>
            <a:r>
              <a:rPr dirty="0" sz="3600" b="1">
                <a:solidFill>
                  <a:srgbClr val="3B3B3B"/>
                </a:solidFill>
                <a:latin typeface="Century Gothic"/>
                <a:cs typeface="Century Gothic"/>
              </a:rPr>
              <a:t>E-procurement</a:t>
            </a:r>
            <a:r>
              <a:rPr dirty="0" sz="3600" spc="-150" b="1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3600" spc="-10" b="1">
                <a:solidFill>
                  <a:srgbClr val="3B3B3B"/>
                </a:solidFill>
                <a:latin typeface="Century Gothic"/>
                <a:cs typeface="Century Gothic"/>
              </a:rPr>
              <a:t>ecosystem</a:t>
            </a:r>
            <a:endParaRPr sz="36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3500">
              <a:latin typeface="Century Gothic"/>
              <a:cs typeface="Century Gothic"/>
            </a:endParaRPr>
          </a:p>
          <a:p>
            <a:pPr marL="1715135" marR="2447925">
              <a:lnSpc>
                <a:spcPct val="100000"/>
              </a:lnSpc>
            </a:pPr>
            <a:r>
              <a:rPr dirty="0" sz="2800" spc="270">
                <a:solidFill>
                  <a:srgbClr val="3B3B3B"/>
                </a:solidFill>
                <a:latin typeface="Century Gothic"/>
                <a:cs typeface="Century Gothic"/>
              </a:rPr>
              <a:t>IT</a:t>
            </a:r>
            <a:r>
              <a:rPr dirty="0" sz="2800" spc="-110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3B3B3B"/>
                </a:solidFill>
                <a:latin typeface="Century Gothic"/>
                <a:cs typeface="Century Gothic"/>
              </a:rPr>
              <a:t>solutions</a:t>
            </a:r>
            <a:r>
              <a:rPr dirty="0" sz="2800" spc="-65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2800" spc="-190">
                <a:solidFill>
                  <a:srgbClr val="3B3B3B"/>
                </a:solidFill>
                <a:latin typeface="Century Gothic"/>
                <a:cs typeface="Century Gothic"/>
              </a:rPr>
              <a:t>and</a:t>
            </a:r>
            <a:r>
              <a:rPr dirty="0" sz="2800" spc="-15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3B3B3B"/>
                </a:solidFill>
                <a:latin typeface="Century Gothic"/>
                <a:cs typeface="Century Gothic"/>
              </a:rPr>
              <a:t>platforms</a:t>
            </a:r>
            <a:r>
              <a:rPr dirty="0" sz="2800" spc="-50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2800" spc="-25">
                <a:solidFill>
                  <a:srgbClr val="3B3B3B"/>
                </a:solidFill>
                <a:latin typeface="Century Gothic"/>
                <a:cs typeface="Century Gothic"/>
              </a:rPr>
              <a:t>for </a:t>
            </a:r>
            <a:r>
              <a:rPr dirty="0" sz="2800" spc="-10">
                <a:solidFill>
                  <a:srgbClr val="3B3B3B"/>
                </a:solidFill>
                <a:latin typeface="Century Gothic"/>
                <a:cs typeface="Century Gothic"/>
              </a:rPr>
              <a:t>different:</a:t>
            </a:r>
            <a:endParaRPr sz="2800">
              <a:latin typeface="Century Gothic"/>
              <a:cs typeface="Century Gothic"/>
            </a:endParaRPr>
          </a:p>
          <a:p>
            <a:pPr marL="2001520" indent="-287020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2001520" algn="l"/>
                <a:tab pos="2002155" algn="l"/>
              </a:tabLst>
            </a:pPr>
            <a:r>
              <a:rPr dirty="0" sz="2800" spc="-20">
                <a:solidFill>
                  <a:srgbClr val="3B3B3B"/>
                </a:solidFill>
                <a:latin typeface="Century Gothic"/>
                <a:cs typeface="Century Gothic"/>
              </a:rPr>
              <a:t>Stages</a:t>
            </a:r>
            <a:r>
              <a:rPr dirty="0" sz="2800" spc="-85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3B3B3B"/>
                </a:solidFill>
                <a:latin typeface="Century Gothic"/>
                <a:cs typeface="Century Gothic"/>
              </a:rPr>
              <a:t>of</a:t>
            </a:r>
            <a:r>
              <a:rPr dirty="0" sz="2800" spc="-85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2800" spc="-114">
                <a:solidFill>
                  <a:srgbClr val="3B3B3B"/>
                </a:solidFill>
                <a:latin typeface="Century Gothic"/>
                <a:cs typeface="Century Gothic"/>
              </a:rPr>
              <a:t>the</a:t>
            </a:r>
            <a:r>
              <a:rPr dirty="0" sz="2800" spc="-65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2800" spc="-110">
                <a:solidFill>
                  <a:srgbClr val="3B3B3B"/>
                </a:solidFill>
                <a:latin typeface="Century Gothic"/>
                <a:cs typeface="Century Gothic"/>
              </a:rPr>
              <a:t>procurement</a:t>
            </a:r>
            <a:r>
              <a:rPr dirty="0" sz="2800" spc="-85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3B3B3B"/>
                </a:solidFill>
                <a:latin typeface="Century Gothic"/>
                <a:cs typeface="Century Gothic"/>
              </a:rPr>
              <a:t>cycle</a:t>
            </a:r>
            <a:endParaRPr sz="2800">
              <a:latin typeface="Century Gothic"/>
              <a:cs typeface="Century Gothic"/>
            </a:endParaRPr>
          </a:p>
          <a:p>
            <a:pPr marL="2001520" indent="-287020">
              <a:lnSpc>
                <a:spcPct val="100000"/>
              </a:lnSpc>
              <a:buFont typeface="Arial"/>
              <a:buChar char="•"/>
              <a:tabLst>
                <a:tab pos="2001520" algn="l"/>
                <a:tab pos="2002155" algn="l"/>
              </a:tabLst>
            </a:pPr>
            <a:r>
              <a:rPr dirty="0" sz="2800" spc="-80">
                <a:solidFill>
                  <a:srgbClr val="3B3B3B"/>
                </a:solidFill>
                <a:latin typeface="Century Gothic"/>
                <a:cs typeface="Century Gothic"/>
              </a:rPr>
              <a:t>Procurement</a:t>
            </a:r>
            <a:r>
              <a:rPr dirty="0" sz="2800" spc="-105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3B3B3B"/>
                </a:solidFill>
                <a:latin typeface="Century Gothic"/>
                <a:cs typeface="Century Gothic"/>
              </a:rPr>
              <a:t>methods</a:t>
            </a:r>
            <a:endParaRPr sz="2800">
              <a:latin typeface="Century Gothic"/>
              <a:cs typeface="Century Gothic"/>
            </a:endParaRPr>
          </a:p>
          <a:p>
            <a:pPr marL="2001520" indent="-287020">
              <a:lnSpc>
                <a:spcPct val="100000"/>
              </a:lnSpc>
              <a:buFont typeface="Arial"/>
              <a:buChar char="•"/>
              <a:tabLst>
                <a:tab pos="2001520" algn="l"/>
                <a:tab pos="2002155" algn="l"/>
              </a:tabLst>
            </a:pPr>
            <a:r>
              <a:rPr dirty="0" sz="2800">
                <a:solidFill>
                  <a:srgbClr val="3B3B3B"/>
                </a:solidFill>
                <a:latin typeface="Century Gothic"/>
                <a:cs typeface="Century Gothic"/>
              </a:rPr>
              <a:t>Entities</a:t>
            </a:r>
            <a:r>
              <a:rPr dirty="0" sz="2800" spc="-130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2800" spc="-210">
                <a:solidFill>
                  <a:srgbClr val="3B3B3B"/>
                </a:solidFill>
                <a:latin typeface="Century Gothic"/>
                <a:cs typeface="Century Gothic"/>
              </a:rPr>
              <a:t>and</a:t>
            </a:r>
            <a:r>
              <a:rPr dirty="0" sz="2800" spc="-15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2800" spc="-20">
                <a:solidFill>
                  <a:srgbClr val="3B3B3B"/>
                </a:solidFill>
                <a:latin typeface="Century Gothic"/>
                <a:cs typeface="Century Gothic"/>
              </a:rPr>
              <a:t>levels</a:t>
            </a:r>
            <a:r>
              <a:rPr dirty="0" sz="2800" spc="-60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3B3B3B"/>
                </a:solidFill>
                <a:latin typeface="Century Gothic"/>
                <a:cs typeface="Century Gothic"/>
              </a:rPr>
              <a:t>of</a:t>
            </a:r>
            <a:r>
              <a:rPr dirty="0" sz="2800" spc="-70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3B3B3B"/>
                </a:solidFill>
                <a:latin typeface="Century Gothic"/>
                <a:cs typeface="Century Gothic"/>
              </a:rPr>
              <a:t>government</a:t>
            </a:r>
            <a:endParaRPr sz="2800">
              <a:latin typeface="Century Gothic"/>
              <a:cs typeface="Century Gothic"/>
            </a:endParaRPr>
          </a:p>
          <a:p>
            <a:pPr marL="2001520" indent="-287020">
              <a:lnSpc>
                <a:spcPct val="100000"/>
              </a:lnSpc>
              <a:buFont typeface="Arial"/>
              <a:buChar char="•"/>
              <a:tabLst>
                <a:tab pos="2001520" algn="l"/>
                <a:tab pos="2002155" algn="l"/>
              </a:tabLst>
            </a:pPr>
            <a:r>
              <a:rPr dirty="0" sz="2800" spc="-85">
                <a:solidFill>
                  <a:srgbClr val="3B3B3B"/>
                </a:solidFill>
                <a:latin typeface="Century Gothic"/>
                <a:cs typeface="Century Gothic"/>
              </a:rPr>
              <a:t>Other</a:t>
            </a:r>
            <a:r>
              <a:rPr dirty="0" sz="2800" spc="-95">
                <a:solidFill>
                  <a:srgbClr val="3B3B3B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3B3B3B"/>
                </a:solidFill>
                <a:latin typeface="Century Gothic"/>
                <a:cs typeface="Century Gothic"/>
              </a:rPr>
              <a:t>characteristics</a:t>
            </a:r>
            <a:endParaRPr sz="28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6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</a:pPr>
            <a:r>
              <a:rPr dirty="0" sz="2400" i="1">
                <a:solidFill>
                  <a:srgbClr val="3B3B3B"/>
                </a:solidFill>
                <a:latin typeface="Calibri"/>
                <a:cs typeface="Calibri"/>
              </a:rPr>
              <a:t>Not</a:t>
            </a:r>
            <a:r>
              <a:rPr dirty="0" sz="2400" spc="-50" i="1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400" i="1">
                <a:solidFill>
                  <a:srgbClr val="3B3B3B"/>
                </a:solidFill>
                <a:latin typeface="Calibri"/>
                <a:cs typeface="Calibri"/>
              </a:rPr>
              <a:t>a</a:t>
            </a:r>
            <a:r>
              <a:rPr dirty="0" sz="2400" spc="-35" i="1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400" i="1">
                <a:solidFill>
                  <a:srgbClr val="3B3B3B"/>
                </a:solidFill>
                <a:latin typeface="Calibri"/>
                <a:cs typeface="Calibri"/>
              </a:rPr>
              <a:t>technical</a:t>
            </a:r>
            <a:r>
              <a:rPr dirty="0" sz="2400" spc="-45" i="1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400" i="1">
                <a:solidFill>
                  <a:srgbClr val="3B3B3B"/>
                </a:solidFill>
                <a:latin typeface="Calibri"/>
                <a:cs typeface="Calibri"/>
              </a:rPr>
              <a:t>assessment</a:t>
            </a:r>
            <a:r>
              <a:rPr dirty="0" sz="2400" spc="-30" i="1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400" i="1">
                <a:solidFill>
                  <a:srgbClr val="3B3B3B"/>
                </a:solidFill>
                <a:latin typeface="Calibri"/>
                <a:cs typeface="Calibri"/>
              </a:rPr>
              <a:t>of</a:t>
            </a:r>
            <a:r>
              <a:rPr dirty="0" sz="2400" spc="-35" i="1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400" i="1">
                <a:solidFill>
                  <a:srgbClr val="3B3B3B"/>
                </a:solidFill>
                <a:latin typeface="Calibri"/>
                <a:cs typeface="Calibri"/>
              </a:rPr>
              <a:t>platforms</a:t>
            </a:r>
            <a:r>
              <a:rPr dirty="0" sz="2400" spc="-30" i="1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400" i="1">
                <a:solidFill>
                  <a:srgbClr val="3B3B3B"/>
                </a:solidFill>
                <a:latin typeface="Calibri"/>
                <a:cs typeface="Calibri"/>
              </a:rPr>
              <a:t>but</a:t>
            </a:r>
            <a:r>
              <a:rPr dirty="0" sz="2400" spc="-55" i="1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400" i="1">
                <a:solidFill>
                  <a:srgbClr val="3B3B3B"/>
                </a:solidFill>
                <a:latin typeface="Calibri"/>
                <a:cs typeface="Calibri"/>
              </a:rPr>
              <a:t>examples</a:t>
            </a:r>
            <a:r>
              <a:rPr dirty="0" sz="2400" spc="-35" i="1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400" i="1">
                <a:solidFill>
                  <a:srgbClr val="3B3B3B"/>
                </a:solidFill>
                <a:latin typeface="Calibri"/>
                <a:cs typeface="Calibri"/>
              </a:rPr>
              <a:t>drawn</a:t>
            </a:r>
            <a:r>
              <a:rPr dirty="0" sz="2400" spc="-35" i="1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400" i="1">
                <a:solidFill>
                  <a:srgbClr val="3B3B3B"/>
                </a:solidFill>
                <a:latin typeface="Calibri"/>
                <a:cs typeface="Calibri"/>
              </a:rPr>
              <a:t>from</a:t>
            </a:r>
            <a:r>
              <a:rPr dirty="0" sz="2400" spc="-40" i="1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dirty="0" sz="2400" spc="-10" i="1">
                <a:solidFill>
                  <a:srgbClr val="3B3B3B"/>
                </a:solidFill>
                <a:latin typeface="Calibri"/>
                <a:cs typeface="Calibri"/>
              </a:rPr>
              <a:t>them!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045"/>
              </a:lnSpc>
            </a:pPr>
            <a:r>
              <a:rPr dirty="0"/>
              <a:t>For</a:t>
            </a:r>
            <a:r>
              <a:rPr dirty="0" spc="-15"/>
              <a:t> </a:t>
            </a:r>
            <a:r>
              <a:rPr dirty="0" spc="-10"/>
              <a:t>Official</a:t>
            </a:r>
            <a:r>
              <a:rPr dirty="0" spc="-1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/>
              <a:t>-</a:t>
            </a:r>
            <a:r>
              <a:rPr dirty="0" spc="-15"/>
              <a:t> </a:t>
            </a:r>
            <a:r>
              <a:rPr dirty="0"/>
              <a:t>À</a:t>
            </a:r>
            <a:r>
              <a:rPr dirty="0" spc="-10"/>
              <a:t> </a:t>
            </a:r>
            <a:r>
              <a:rPr dirty="0"/>
              <a:t>usage</a:t>
            </a:r>
            <a:r>
              <a:rPr dirty="0" spc="-15"/>
              <a:t> </a:t>
            </a:r>
            <a:r>
              <a:rPr dirty="0" spc="-10"/>
              <a:t>officiel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623392"/>
            <a:ext cx="4209415" cy="69723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Topics</a:t>
            </a:r>
            <a:r>
              <a:rPr dirty="0" spc="15"/>
              <a:t> </a:t>
            </a:r>
            <a:r>
              <a:rPr dirty="0"/>
              <a:t>in</a:t>
            </a:r>
            <a:r>
              <a:rPr dirty="0" spc="35"/>
              <a:t> </a:t>
            </a:r>
            <a:r>
              <a:rPr dirty="0" spc="114"/>
              <a:t>Pillar</a:t>
            </a:r>
            <a:r>
              <a:rPr dirty="0" spc="35"/>
              <a:t> </a:t>
            </a:r>
            <a:r>
              <a:rPr dirty="0" spc="-50"/>
              <a:t>I</a:t>
            </a:r>
          </a:p>
        </p:txBody>
      </p:sp>
      <p:grpSp>
        <p:nvGrpSpPr>
          <p:cNvPr id="3" name="object 3" descr=""/>
          <p:cNvGrpSpPr/>
          <p:nvPr/>
        </p:nvGrpSpPr>
        <p:grpSpPr>
          <a:xfrm>
            <a:off x="1327150" y="1512950"/>
            <a:ext cx="9967595" cy="4545330"/>
            <a:chOff x="1327150" y="1512950"/>
            <a:chExt cx="9967595" cy="4545330"/>
          </a:xfrm>
        </p:grpSpPr>
        <p:sp>
          <p:nvSpPr>
            <p:cNvPr id="4" name="object 4" descr=""/>
            <p:cNvSpPr/>
            <p:nvPr/>
          </p:nvSpPr>
          <p:spPr>
            <a:xfrm>
              <a:off x="1339596" y="1519300"/>
              <a:ext cx="954405" cy="4532630"/>
            </a:xfrm>
            <a:custGeom>
              <a:avLst/>
              <a:gdLst/>
              <a:ahLst/>
              <a:cxnLst/>
              <a:rect l="l" t="t" r="r" b="b"/>
              <a:pathLst>
                <a:path w="954405" h="4532630">
                  <a:moveTo>
                    <a:pt x="15366" y="0"/>
                  </a:moveTo>
                  <a:lnTo>
                    <a:pt x="49190" y="34329"/>
                  </a:lnTo>
                  <a:lnTo>
                    <a:pt x="82394" y="69036"/>
                  </a:lnTo>
                  <a:lnTo>
                    <a:pt x="114976" y="104116"/>
                  </a:lnTo>
                  <a:lnTo>
                    <a:pt x="146938" y="139559"/>
                  </a:lnTo>
                  <a:lnTo>
                    <a:pt x="178279" y="175361"/>
                  </a:lnTo>
                  <a:lnTo>
                    <a:pt x="209000" y="211512"/>
                  </a:lnTo>
                  <a:lnTo>
                    <a:pt x="239100" y="248008"/>
                  </a:lnTo>
                  <a:lnTo>
                    <a:pt x="268580" y="284839"/>
                  </a:lnTo>
                  <a:lnTo>
                    <a:pt x="297439" y="322000"/>
                  </a:lnTo>
                  <a:lnTo>
                    <a:pt x="325677" y="359484"/>
                  </a:lnTo>
                  <a:lnTo>
                    <a:pt x="353294" y="397283"/>
                  </a:lnTo>
                  <a:lnTo>
                    <a:pt x="380291" y="435390"/>
                  </a:lnTo>
                  <a:lnTo>
                    <a:pt x="406668" y="473799"/>
                  </a:lnTo>
                  <a:lnTo>
                    <a:pt x="432424" y="512502"/>
                  </a:lnTo>
                  <a:lnTo>
                    <a:pt x="457559" y="551493"/>
                  </a:lnTo>
                  <a:lnTo>
                    <a:pt x="482073" y="590764"/>
                  </a:lnTo>
                  <a:lnTo>
                    <a:pt x="505967" y="630308"/>
                  </a:lnTo>
                  <a:lnTo>
                    <a:pt x="529240" y="670119"/>
                  </a:lnTo>
                  <a:lnTo>
                    <a:pt x="551893" y="710189"/>
                  </a:lnTo>
                  <a:lnTo>
                    <a:pt x="573925" y="750512"/>
                  </a:lnTo>
                  <a:lnTo>
                    <a:pt x="595337" y="791080"/>
                  </a:lnTo>
                  <a:lnTo>
                    <a:pt x="616127" y="831886"/>
                  </a:lnTo>
                  <a:lnTo>
                    <a:pt x="636297" y="872923"/>
                  </a:lnTo>
                  <a:lnTo>
                    <a:pt x="655847" y="914185"/>
                  </a:lnTo>
                  <a:lnTo>
                    <a:pt x="674776" y="955664"/>
                  </a:lnTo>
                  <a:lnTo>
                    <a:pt x="693084" y="997353"/>
                  </a:lnTo>
                  <a:lnTo>
                    <a:pt x="710772" y="1039246"/>
                  </a:lnTo>
                  <a:lnTo>
                    <a:pt x="727839" y="1081335"/>
                  </a:lnTo>
                  <a:lnTo>
                    <a:pt x="744285" y="1123613"/>
                  </a:lnTo>
                  <a:lnTo>
                    <a:pt x="760111" y="1166073"/>
                  </a:lnTo>
                  <a:lnTo>
                    <a:pt x="775316" y="1208709"/>
                  </a:lnTo>
                  <a:lnTo>
                    <a:pt x="789901" y="1251513"/>
                  </a:lnTo>
                  <a:lnTo>
                    <a:pt x="803865" y="1294478"/>
                  </a:lnTo>
                  <a:lnTo>
                    <a:pt x="817208" y="1337597"/>
                  </a:lnTo>
                  <a:lnTo>
                    <a:pt x="829931" y="1380863"/>
                  </a:lnTo>
                  <a:lnTo>
                    <a:pt x="842033" y="1424270"/>
                  </a:lnTo>
                  <a:lnTo>
                    <a:pt x="853515" y="1467810"/>
                  </a:lnTo>
                  <a:lnTo>
                    <a:pt x="864376" y="1511476"/>
                  </a:lnTo>
                  <a:lnTo>
                    <a:pt x="874616" y="1555261"/>
                  </a:lnTo>
                  <a:lnTo>
                    <a:pt x="884235" y="1599158"/>
                  </a:lnTo>
                  <a:lnTo>
                    <a:pt x="893234" y="1643161"/>
                  </a:lnTo>
                  <a:lnTo>
                    <a:pt x="901613" y="1687261"/>
                  </a:lnTo>
                  <a:lnTo>
                    <a:pt x="909371" y="1731453"/>
                  </a:lnTo>
                  <a:lnTo>
                    <a:pt x="916508" y="1775729"/>
                  </a:lnTo>
                  <a:lnTo>
                    <a:pt x="923024" y="1820081"/>
                  </a:lnTo>
                  <a:lnTo>
                    <a:pt x="928920" y="1864504"/>
                  </a:lnTo>
                  <a:lnTo>
                    <a:pt x="934195" y="1908990"/>
                  </a:lnTo>
                  <a:lnTo>
                    <a:pt x="938850" y="1953532"/>
                  </a:lnTo>
                  <a:lnTo>
                    <a:pt x="942884" y="1998124"/>
                  </a:lnTo>
                  <a:lnTo>
                    <a:pt x="946297" y="2042757"/>
                  </a:lnTo>
                  <a:lnTo>
                    <a:pt x="949090" y="2087425"/>
                  </a:lnTo>
                  <a:lnTo>
                    <a:pt x="951262" y="2132121"/>
                  </a:lnTo>
                  <a:lnTo>
                    <a:pt x="952814" y="2176839"/>
                  </a:lnTo>
                  <a:lnTo>
                    <a:pt x="953745" y="2221570"/>
                  </a:lnTo>
                  <a:lnTo>
                    <a:pt x="954055" y="2266308"/>
                  </a:lnTo>
                  <a:lnTo>
                    <a:pt x="953745" y="2311046"/>
                  </a:lnTo>
                  <a:lnTo>
                    <a:pt x="952814" y="2355778"/>
                  </a:lnTo>
                  <a:lnTo>
                    <a:pt x="951262" y="2400495"/>
                  </a:lnTo>
                  <a:lnTo>
                    <a:pt x="949090" y="2445191"/>
                  </a:lnTo>
                  <a:lnTo>
                    <a:pt x="946297" y="2489859"/>
                  </a:lnTo>
                  <a:lnTo>
                    <a:pt x="942884" y="2534492"/>
                  </a:lnTo>
                  <a:lnTo>
                    <a:pt x="938850" y="2579083"/>
                  </a:lnTo>
                  <a:lnTo>
                    <a:pt x="934195" y="2623625"/>
                  </a:lnTo>
                  <a:lnTo>
                    <a:pt x="928920" y="2668111"/>
                  </a:lnTo>
                  <a:lnTo>
                    <a:pt x="923024" y="2712534"/>
                  </a:lnTo>
                  <a:lnTo>
                    <a:pt x="916508" y="2756886"/>
                  </a:lnTo>
                  <a:lnTo>
                    <a:pt x="909371" y="2801162"/>
                  </a:lnTo>
                  <a:lnTo>
                    <a:pt x="901613" y="2845353"/>
                  </a:lnTo>
                  <a:lnTo>
                    <a:pt x="893234" y="2889453"/>
                  </a:lnTo>
                  <a:lnTo>
                    <a:pt x="884235" y="2933455"/>
                  </a:lnTo>
                  <a:lnTo>
                    <a:pt x="874616" y="2977352"/>
                  </a:lnTo>
                  <a:lnTo>
                    <a:pt x="864376" y="3021137"/>
                  </a:lnTo>
                  <a:lnTo>
                    <a:pt x="853515" y="3064802"/>
                  </a:lnTo>
                  <a:lnTo>
                    <a:pt x="842033" y="3108342"/>
                  </a:lnTo>
                  <a:lnTo>
                    <a:pt x="829931" y="3151748"/>
                  </a:lnTo>
                  <a:lnTo>
                    <a:pt x="817208" y="3195014"/>
                  </a:lnTo>
                  <a:lnTo>
                    <a:pt x="803865" y="3238133"/>
                  </a:lnTo>
                  <a:lnTo>
                    <a:pt x="789901" y="3281097"/>
                  </a:lnTo>
                  <a:lnTo>
                    <a:pt x="775316" y="3323900"/>
                  </a:lnTo>
                  <a:lnTo>
                    <a:pt x="760111" y="3366535"/>
                  </a:lnTo>
                  <a:lnTo>
                    <a:pt x="744285" y="3408995"/>
                  </a:lnTo>
                  <a:lnTo>
                    <a:pt x="727839" y="3451272"/>
                  </a:lnTo>
                  <a:lnTo>
                    <a:pt x="710772" y="3493361"/>
                  </a:lnTo>
                  <a:lnTo>
                    <a:pt x="693084" y="3535252"/>
                  </a:lnTo>
                  <a:lnTo>
                    <a:pt x="674776" y="3576941"/>
                  </a:lnTo>
                  <a:lnTo>
                    <a:pt x="655847" y="3618419"/>
                  </a:lnTo>
                  <a:lnTo>
                    <a:pt x="636297" y="3659680"/>
                  </a:lnTo>
                  <a:lnTo>
                    <a:pt x="616127" y="3700717"/>
                  </a:lnTo>
                  <a:lnTo>
                    <a:pt x="595337" y="3741522"/>
                  </a:lnTo>
                  <a:lnTo>
                    <a:pt x="573925" y="3782089"/>
                  </a:lnTo>
                  <a:lnTo>
                    <a:pt x="551893" y="3822411"/>
                  </a:lnTo>
                  <a:lnTo>
                    <a:pt x="529240" y="3862480"/>
                  </a:lnTo>
                  <a:lnTo>
                    <a:pt x="505967" y="3902290"/>
                  </a:lnTo>
                  <a:lnTo>
                    <a:pt x="482073" y="3941833"/>
                  </a:lnTo>
                  <a:lnTo>
                    <a:pt x="457559" y="3981103"/>
                  </a:lnTo>
                  <a:lnTo>
                    <a:pt x="432424" y="4020093"/>
                  </a:lnTo>
                  <a:lnTo>
                    <a:pt x="406668" y="4058795"/>
                  </a:lnTo>
                  <a:lnTo>
                    <a:pt x="380291" y="4097203"/>
                  </a:lnTo>
                  <a:lnTo>
                    <a:pt x="353294" y="4135309"/>
                  </a:lnTo>
                  <a:lnTo>
                    <a:pt x="325677" y="4173107"/>
                  </a:lnTo>
                  <a:lnTo>
                    <a:pt x="297439" y="4210589"/>
                  </a:lnTo>
                  <a:lnTo>
                    <a:pt x="268580" y="4247749"/>
                  </a:lnTo>
                  <a:lnTo>
                    <a:pt x="239100" y="4284580"/>
                  </a:lnTo>
                  <a:lnTo>
                    <a:pt x="209000" y="4321074"/>
                  </a:lnTo>
                  <a:lnTo>
                    <a:pt x="178279" y="4357224"/>
                  </a:lnTo>
                  <a:lnTo>
                    <a:pt x="146938" y="4393024"/>
                  </a:lnTo>
                  <a:lnTo>
                    <a:pt x="114976" y="4428467"/>
                  </a:lnTo>
                  <a:lnTo>
                    <a:pt x="82394" y="4463544"/>
                  </a:lnTo>
                  <a:lnTo>
                    <a:pt x="49190" y="4498251"/>
                  </a:lnTo>
                  <a:lnTo>
                    <a:pt x="15366" y="4532579"/>
                  </a:lnTo>
                  <a:lnTo>
                    <a:pt x="0" y="4517301"/>
                  </a:lnTo>
                  <a:lnTo>
                    <a:pt x="33902" y="4482889"/>
                  </a:lnTo>
                  <a:lnTo>
                    <a:pt x="67177" y="4448095"/>
                  </a:lnTo>
                  <a:lnTo>
                    <a:pt x="99824" y="4412925"/>
                  </a:lnTo>
                  <a:lnTo>
                    <a:pt x="131843" y="4377386"/>
                  </a:lnTo>
                  <a:lnTo>
                    <a:pt x="163235" y="4341487"/>
                  </a:lnTo>
                  <a:lnTo>
                    <a:pt x="193998" y="4305232"/>
                  </a:lnTo>
                  <a:lnTo>
                    <a:pt x="224134" y="4268631"/>
                  </a:lnTo>
                  <a:lnTo>
                    <a:pt x="253642" y="4231690"/>
                  </a:lnTo>
                  <a:lnTo>
                    <a:pt x="282522" y="4194417"/>
                  </a:lnTo>
                  <a:lnTo>
                    <a:pt x="310774" y="4156817"/>
                  </a:lnTo>
                  <a:lnTo>
                    <a:pt x="338398" y="4118899"/>
                  </a:lnTo>
                  <a:lnTo>
                    <a:pt x="365395" y="4080670"/>
                  </a:lnTo>
                  <a:lnTo>
                    <a:pt x="391764" y="4042137"/>
                  </a:lnTo>
                  <a:lnTo>
                    <a:pt x="417505" y="4003307"/>
                  </a:lnTo>
                  <a:lnTo>
                    <a:pt x="442618" y="3964187"/>
                  </a:lnTo>
                  <a:lnTo>
                    <a:pt x="467103" y="3924784"/>
                  </a:lnTo>
                  <a:lnTo>
                    <a:pt x="490961" y="3885106"/>
                  </a:lnTo>
                  <a:lnTo>
                    <a:pt x="514190" y="3845160"/>
                  </a:lnTo>
                  <a:lnTo>
                    <a:pt x="536792" y="3804952"/>
                  </a:lnTo>
                  <a:lnTo>
                    <a:pt x="558766" y="3764491"/>
                  </a:lnTo>
                  <a:lnTo>
                    <a:pt x="580112" y="3723782"/>
                  </a:lnTo>
                  <a:lnTo>
                    <a:pt x="600830" y="3682834"/>
                  </a:lnTo>
                  <a:lnTo>
                    <a:pt x="620921" y="3641653"/>
                  </a:lnTo>
                  <a:lnTo>
                    <a:pt x="640384" y="3600247"/>
                  </a:lnTo>
                  <a:lnTo>
                    <a:pt x="659218" y="3558622"/>
                  </a:lnTo>
                  <a:lnTo>
                    <a:pt x="677425" y="3516787"/>
                  </a:lnTo>
                  <a:lnTo>
                    <a:pt x="695004" y="3474747"/>
                  </a:lnTo>
                  <a:lnTo>
                    <a:pt x="711956" y="3432511"/>
                  </a:lnTo>
                  <a:lnTo>
                    <a:pt x="728279" y="3390085"/>
                  </a:lnTo>
                  <a:lnTo>
                    <a:pt x="743975" y="3347477"/>
                  </a:lnTo>
                  <a:lnTo>
                    <a:pt x="759043" y="3304693"/>
                  </a:lnTo>
                  <a:lnTo>
                    <a:pt x="773483" y="3261741"/>
                  </a:lnTo>
                  <a:lnTo>
                    <a:pt x="787295" y="3218629"/>
                  </a:lnTo>
                  <a:lnTo>
                    <a:pt x="800480" y="3175362"/>
                  </a:lnTo>
                  <a:lnTo>
                    <a:pt x="813036" y="3131949"/>
                  </a:lnTo>
                  <a:lnTo>
                    <a:pt x="824965" y="3088396"/>
                  </a:lnTo>
                  <a:lnTo>
                    <a:pt x="836266" y="3044710"/>
                  </a:lnTo>
                  <a:lnTo>
                    <a:pt x="846939" y="3000900"/>
                  </a:lnTo>
                  <a:lnTo>
                    <a:pt x="856984" y="2956971"/>
                  </a:lnTo>
                  <a:lnTo>
                    <a:pt x="866401" y="2912932"/>
                  </a:lnTo>
                  <a:lnTo>
                    <a:pt x="875191" y="2868789"/>
                  </a:lnTo>
                  <a:lnTo>
                    <a:pt x="883353" y="2824549"/>
                  </a:lnTo>
                  <a:lnTo>
                    <a:pt x="890887" y="2780220"/>
                  </a:lnTo>
                  <a:lnTo>
                    <a:pt x="897793" y="2735808"/>
                  </a:lnTo>
                  <a:lnTo>
                    <a:pt x="904071" y="2691321"/>
                  </a:lnTo>
                  <a:lnTo>
                    <a:pt x="909721" y="2646767"/>
                  </a:lnTo>
                  <a:lnTo>
                    <a:pt x="914744" y="2602151"/>
                  </a:lnTo>
                  <a:lnTo>
                    <a:pt x="919139" y="2557482"/>
                  </a:lnTo>
                  <a:lnTo>
                    <a:pt x="922906" y="2512767"/>
                  </a:lnTo>
                  <a:lnTo>
                    <a:pt x="926045" y="2468012"/>
                  </a:lnTo>
                  <a:lnTo>
                    <a:pt x="928556" y="2423225"/>
                  </a:lnTo>
                  <a:lnTo>
                    <a:pt x="930440" y="2378412"/>
                  </a:lnTo>
                  <a:lnTo>
                    <a:pt x="931695" y="2333582"/>
                  </a:lnTo>
                  <a:lnTo>
                    <a:pt x="932323" y="2288741"/>
                  </a:lnTo>
                  <a:lnTo>
                    <a:pt x="932323" y="2243897"/>
                  </a:lnTo>
                  <a:lnTo>
                    <a:pt x="931695" y="2199056"/>
                  </a:lnTo>
                  <a:lnTo>
                    <a:pt x="930440" y="2154226"/>
                  </a:lnTo>
                  <a:lnTo>
                    <a:pt x="928556" y="2109414"/>
                  </a:lnTo>
                  <a:lnTo>
                    <a:pt x="926045" y="2064627"/>
                  </a:lnTo>
                  <a:lnTo>
                    <a:pt x="922906" y="2019872"/>
                  </a:lnTo>
                  <a:lnTo>
                    <a:pt x="919139" y="1975157"/>
                  </a:lnTo>
                  <a:lnTo>
                    <a:pt x="914744" y="1930488"/>
                  </a:lnTo>
                  <a:lnTo>
                    <a:pt x="909721" y="1885872"/>
                  </a:lnTo>
                  <a:lnTo>
                    <a:pt x="904071" y="1841318"/>
                  </a:lnTo>
                  <a:lnTo>
                    <a:pt x="897793" y="1796832"/>
                  </a:lnTo>
                  <a:lnTo>
                    <a:pt x="890887" y="1752420"/>
                  </a:lnTo>
                  <a:lnTo>
                    <a:pt x="883353" y="1708091"/>
                  </a:lnTo>
                  <a:lnTo>
                    <a:pt x="875191" y="1663852"/>
                  </a:lnTo>
                  <a:lnTo>
                    <a:pt x="866401" y="1619709"/>
                  </a:lnTo>
                  <a:lnTo>
                    <a:pt x="856984" y="1575670"/>
                  </a:lnTo>
                  <a:lnTo>
                    <a:pt x="846939" y="1531741"/>
                  </a:lnTo>
                  <a:lnTo>
                    <a:pt x="836266" y="1487931"/>
                  </a:lnTo>
                  <a:lnTo>
                    <a:pt x="824965" y="1444246"/>
                  </a:lnTo>
                  <a:lnTo>
                    <a:pt x="813036" y="1400694"/>
                  </a:lnTo>
                  <a:lnTo>
                    <a:pt x="800480" y="1357281"/>
                  </a:lnTo>
                  <a:lnTo>
                    <a:pt x="787295" y="1314014"/>
                  </a:lnTo>
                  <a:lnTo>
                    <a:pt x="773483" y="1270902"/>
                  </a:lnTo>
                  <a:lnTo>
                    <a:pt x="759043" y="1227951"/>
                  </a:lnTo>
                  <a:lnTo>
                    <a:pt x="743975" y="1185167"/>
                  </a:lnTo>
                  <a:lnTo>
                    <a:pt x="728279" y="1142560"/>
                  </a:lnTo>
                  <a:lnTo>
                    <a:pt x="711956" y="1100134"/>
                  </a:lnTo>
                  <a:lnTo>
                    <a:pt x="695004" y="1057898"/>
                  </a:lnTo>
                  <a:lnTo>
                    <a:pt x="677425" y="1015859"/>
                  </a:lnTo>
                  <a:lnTo>
                    <a:pt x="659218" y="974024"/>
                  </a:lnTo>
                  <a:lnTo>
                    <a:pt x="640384" y="932401"/>
                  </a:lnTo>
                  <a:lnTo>
                    <a:pt x="620921" y="890995"/>
                  </a:lnTo>
                  <a:lnTo>
                    <a:pt x="600830" y="849815"/>
                  </a:lnTo>
                  <a:lnTo>
                    <a:pt x="580112" y="808867"/>
                  </a:lnTo>
                  <a:lnTo>
                    <a:pt x="558766" y="768159"/>
                  </a:lnTo>
                  <a:lnTo>
                    <a:pt x="536792" y="727698"/>
                  </a:lnTo>
                  <a:lnTo>
                    <a:pt x="514190" y="687491"/>
                  </a:lnTo>
                  <a:lnTo>
                    <a:pt x="490961" y="647546"/>
                  </a:lnTo>
                  <a:lnTo>
                    <a:pt x="467103" y="607868"/>
                  </a:lnTo>
                  <a:lnTo>
                    <a:pt x="442618" y="568466"/>
                  </a:lnTo>
                  <a:lnTo>
                    <a:pt x="417505" y="529347"/>
                  </a:lnTo>
                  <a:lnTo>
                    <a:pt x="391764" y="490518"/>
                  </a:lnTo>
                  <a:lnTo>
                    <a:pt x="365395" y="451986"/>
                  </a:lnTo>
                  <a:lnTo>
                    <a:pt x="338398" y="413757"/>
                  </a:lnTo>
                  <a:lnTo>
                    <a:pt x="310774" y="375840"/>
                  </a:lnTo>
                  <a:lnTo>
                    <a:pt x="282522" y="338242"/>
                  </a:lnTo>
                  <a:lnTo>
                    <a:pt x="253642" y="300969"/>
                  </a:lnTo>
                  <a:lnTo>
                    <a:pt x="224134" y="264029"/>
                  </a:lnTo>
                  <a:lnTo>
                    <a:pt x="193998" y="227429"/>
                  </a:lnTo>
                  <a:lnTo>
                    <a:pt x="163235" y="191176"/>
                  </a:lnTo>
                  <a:lnTo>
                    <a:pt x="131843" y="155277"/>
                  </a:lnTo>
                  <a:lnTo>
                    <a:pt x="99824" y="119739"/>
                  </a:lnTo>
                  <a:lnTo>
                    <a:pt x="67177" y="84570"/>
                  </a:lnTo>
                  <a:lnTo>
                    <a:pt x="33902" y="49777"/>
                  </a:lnTo>
                  <a:lnTo>
                    <a:pt x="0" y="15366"/>
                  </a:lnTo>
                  <a:lnTo>
                    <a:pt x="15366" y="0"/>
                  </a:lnTo>
                  <a:close/>
                </a:path>
              </a:pathLst>
            </a:custGeom>
            <a:ln w="12700">
              <a:solidFill>
                <a:srgbClr val="0DAB7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1927859" y="1880615"/>
              <a:ext cx="9360535" cy="952500"/>
            </a:xfrm>
            <a:custGeom>
              <a:avLst/>
              <a:gdLst/>
              <a:ahLst/>
              <a:cxnLst/>
              <a:rect l="l" t="t" r="r" b="b"/>
              <a:pathLst>
                <a:path w="9360535" h="952500">
                  <a:moveTo>
                    <a:pt x="9360408" y="0"/>
                  </a:moveTo>
                  <a:lnTo>
                    <a:pt x="0" y="0"/>
                  </a:lnTo>
                  <a:lnTo>
                    <a:pt x="0" y="952500"/>
                  </a:lnTo>
                  <a:lnTo>
                    <a:pt x="9360408" y="952500"/>
                  </a:lnTo>
                  <a:lnTo>
                    <a:pt x="9360408" y="0"/>
                  </a:lnTo>
                  <a:close/>
                </a:path>
              </a:pathLst>
            </a:custGeom>
            <a:solidFill>
              <a:srgbClr val="0DAB7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927859" y="1880615"/>
              <a:ext cx="9360535" cy="952500"/>
            </a:xfrm>
            <a:custGeom>
              <a:avLst/>
              <a:gdLst/>
              <a:ahLst/>
              <a:cxnLst/>
              <a:rect l="l" t="t" r="r" b="b"/>
              <a:pathLst>
                <a:path w="9360535" h="952500">
                  <a:moveTo>
                    <a:pt x="0" y="952500"/>
                  </a:moveTo>
                  <a:lnTo>
                    <a:pt x="9360408" y="952500"/>
                  </a:lnTo>
                  <a:lnTo>
                    <a:pt x="9360408" y="0"/>
                  </a:lnTo>
                  <a:lnTo>
                    <a:pt x="0" y="0"/>
                  </a:lnTo>
                  <a:lnTo>
                    <a:pt x="0" y="952500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1333500" y="1761743"/>
              <a:ext cx="1190625" cy="1190625"/>
            </a:xfrm>
            <a:custGeom>
              <a:avLst/>
              <a:gdLst/>
              <a:ahLst/>
              <a:cxnLst/>
              <a:rect l="l" t="t" r="r" b="b"/>
              <a:pathLst>
                <a:path w="1190625" h="1190625">
                  <a:moveTo>
                    <a:pt x="595122" y="0"/>
                  </a:moveTo>
                  <a:lnTo>
                    <a:pt x="546312" y="1972"/>
                  </a:lnTo>
                  <a:lnTo>
                    <a:pt x="498590" y="7789"/>
                  </a:lnTo>
                  <a:lnTo>
                    <a:pt x="452107" y="17295"/>
                  </a:lnTo>
                  <a:lnTo>
                    <a:pt x="407017" y="30339"/>
                  </a:lnTo>
                  <a:lnTo>
                    <a:pt x="363474" y="46767"/>
                  </a:lnTo>
                  <a:lnTo>
                    <a:pt x="321629" y="66426"/>
                  </a:lnTo>
                  <a:lnTo>
                    <a:pt x="281637" y="89163"/>
                  </a:lnTo>
                  <a:lnTo>
                    <a:pt x="243651" y="114824"/>
                  </a:lnTo>
                  <a:lnTo>
                    <a:pt x="207823" y="143256"/>
                  </a:lnTo>
                  <a:lnTo>
                    <a:pt x="174307" y="174307"/>
                  </a:lnTo>
                  <a:lnTo>
                    <a:pt x="143256" y="207823"/>
                  </a:lnTo>
                  <a:lnTo>
                    <a:pt x="114824" y="243651"/>
                  </a:lnTo>
                  <a:lnTo>
                    <a:pt x="89163" y="281637"/>
                  </a:lnTo>
                  <a:lnTo>
                    <a:pt x="66426" y="321629"/>
                  </a:lnTo>
                  <a:lnTo>
                    <a:pt x="46767" y="363474"/>
                  </a:lnTo>
                  <a:lnTo>
                    <a:pt x="30339" y="407017"/>
                  </a:lnTo>
                  <a:lnTo>
                    <a:pt x="17295" y="452107"/>
                  </a:lnTo>
                  <a:lnTo>
                    <a:pt x="7789" y="498590"/>
                  </a:lnTo>
                  <a:lnTo>
                    <a:pt x="1972" y="546312"/>
                  </a:lnTo>
                  <a:lnTo>
                    <a:pt x="0" y="595121"/>
                  </a:lnTo>
                  <a:lnTo>
                    <a:pt x="1972" y="643931"/>
                  </a:lnTo>
                  <a:lnTo>
                    <a:pt x="7789" y="691653"/>
                  </a:lnTo>
                  <a:lnTo>
                    <a:pt x="17295" y="738136"/>
                  </a:lnTo>
                  <a:lnTo>
                    <a:pt x="30339" y="783226"/>
                  </a:lnTo>
                  <a:lnTo>
                    <a:pt x="46767" y="826769"/>
                  </a:lnTo>
                  <a:lnTo>
                    <a:pt x="66426" y="868614"/>
                  </a:lnTo>
                  <a:lnTo>
                    <a:pt x="89163" y="908606"/>
                  </a:lnTo>
                  <a:lnTo>
                    <a:pt x="114824" y="946592"/>
                  </a:lnTo>
                  <a:lnTo>
                    <a:pt x="143256" y="982420"/>
                  </a:lnTo>
                  <a:lnTo>
                    <a:pt x="174307" y="1015936"/>
                  </a:lnTo>
                  <a:lnTo>
                    <a:pt x="207823" y="1046987"/>
                  </a:lnTo>
                  <a:lnTo>
                    <a:pt x="243651" y="1075419"/>
                  </a:lnTo>
                  <a:lnTo>
                    <a:pt x="281637" y="1101080"/>
                  </a:lnTo>
                  <a:lnTo>
                    <a:pt x="321629" y="1123817"/>
                  </a:lnTo>
                  <a:lnTo>
                    <a:pt x="363474" y="1143476"/>
                  </a:lnTo>
                  <a:lnTo>
                    <a:pt x="407017" y="1159904"/>
                  </a:lnTo>
                  <a:lnTo>
                    <a:pt x="452107" y="1172948"/>
                  </a:lnTo>
                  <a:lnTo>
                    <a:pt x="498590" y="1182454"/>
                  </a:lnTo>
                  <a:lnTo>
                    <a:pt x="546312" y="1188271"/>
                  </a:lnTo>
                  <a:lnTo>
                    <a:pt x="595122" y="1190243"/>
                  </a:lnTo>
                  <a:lnTo>
                    <a:pt x="643931" y="1188271"/>
                  </a:lnTo>
                  <a:lnTo>
                    <a:pt x="691653" y="1182454"/>
                  </a:lnTo>
                  <a:lnTo>
                    <a:pt x="738136" y="1172948"/>
                  </a:lnTo>
                  <a:lnTo>
                    <a:pt x="783226" y="1159904"/>
                  </a:lnTo>
                  <a:lnTo>
                    <a:pt x="826770" y="1143476"/>
                  </a:lnTo>
                  <a:lnTo>
                    <a:pt x="868614" y="1123817"/>
                  </a:lnTo>
                  <a:lnTo>
                    <a:pt x="908606" y="1101080"/>
                  </a:lnTo>
                  <a:lnTo>
                    <a:pt x="946592" y="1075419"/>
                  </a:lnTo>
                  <a:lnTo>
                    <a:pt x="982420" y="1046987"/>
                  </a:lnTo>
                  <a:lnTo>
                    <a:pt x="1015936" y="1015936"/>
                  </a:lnTo>
                  <a:lnTo>
                    <a:pt x="1046987" y="982420"/>
                  </a:lnTo>
                  <a:lnTo>
                    <a:pt x="1075419" y="946592"/>
                  </a:lnTo>
                  <a:lnTo>
                    <a:pt x="1101080" y="908606"/>
                  </a:lnTo>
                  <a:lnTo>
                    <a:pt x="1123817" y="868614"/>
                  </a:lnTo>
                  <a:lnTo>
                    <a:pt x="1143476" y="826769"/>
                  </a:lnTo>
                  <a:lnTo>
                    <a:pt x="1159904" y="783226"/>
                  </a:lnTo>
                  <a:lnTo>
                    <a:pt x="1172948" y="738136"/>
                  </a:lnTo>
                  <a:lnTo>
                    <a:pt x="1182454" y="691653"/>
                  </a:lnTo>
                  <a:lnTo>
                    <a:pt x="1188271" y="643931"/>
                  </a:lnTo>
                  <a:lnTo>
                    <a:pt x="1190244" y="595121"/>
                  </a:lnTo>
                  <a:lnTo>
                    <a:pt x="1188271" y="546312"/>
                  </a:lnTo>
                  <a:lnTo>
                    <a:pt x="1182454" y="498590"/>
                  </a:lnTo>
                  <a:lnTo>
                    <a:pt x="1172948" y="452107"/>
                  </a:lnTo>
                  <a:lnTo>
                    <a:pt x="1159904" y="407017"/>
                  </a:lnTo>
                  <a:lnTo>
                    <a:pt x="1143476" y="363474"/>
                  </a:lnTo>
                  <a:lnTo>
                    <a:pt x="1123817" y="321629"/>
                  </a:lnTo>
                  <a:lnTo>
                    <a:pt x="1101080" y="281637"/>
                  </a:lnTo>
                  <a:lnTo>
                    <a:pt x="1075419" y="243651"/>
                  </a:lnTo>
                  <a:lnTo>
                    <a:pt x="1046987" y="207823"/>
                  </a:lnTo>
                  <a:lnTo>
                    <a:pt x="1015936" y="174307"/>
                  </a:lnTo>
                  <a:lnTo>
                    <a:pt x="982420" y="143256"/>
                  </a:lnTo>
                  <a:lnTo>
                    <a:pt x="946592" y="114824"/>
                  </a:lnTo>
                  <a:lnTo>
                    <a:pt x="908606" y="89163"/>
                  </a:lnTo>
                  <a:lnTo>
                    <a:pt x="868614" y="66426"/>
                  </a:lnTo>
                  <a:lnTo>
                    <a:pt x="826769" y="46767"/>
                  </a:lnTo>
                  <a:lnTo>
                    <a:pt x="783226" y="30339"/>
                  </a:lnTo>
                  <a:lnTo>
                    <a:pt x="738136" y="17295"/>
                  </a:lnTo>
                  <a:lnTo>
                    <a:pt x="691653" y="7789"/>
                  </a:lnTo>
                  <a:lnTo>
                    <a:pt x="643931" y="1972"/>
                  </a:lnTo>
                  <a:lnTo>
                    <a:pt x="59512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1333500" y="1761743"/>
              <a:ext cx="1190625" cy="1190625"/>
            </a:xfrm>
            <a:custGeom>
              <a:avLst/>
              <a:gdLst/>
              <a:ahLst/>
              <a:cxnLst/>
              <a:rect l="l" t="t" r="r" b="b"/>
              <a:pathLst>
                <a:path w="1190625" h="1190625">
                  <a:moveTo>
                    <a:pt x="0" y="595121"/>
                  </a:moveTo>
                  <a:lnTo>
                    <a:pt x="1972" y="546312"/>
                  </a:lnTo>
                  <a:lnTo>
                    <a:pt x="7789" y="498590"/>
                  </a:lnTo>
                  <a:lnTo>
                    <a:pt x="17295" y="452107"/>
                  </a:lnTo>
                  <a:lnTo>
                    <a:pt x="30339" y="407017"/>
                  </a:lnTo>
                  <a:lnTo>
                    <a:pt x="46767" y="363474"/>
                  </a:lnTo>
                  <a:lnTo>
                    <a:pt x="66426" y="321629"/>
                  </a:lnTo>
                  <a:lnTo>
                    <a:pt x="89163" y="281637"/>
                  </a:lnTo>
                  <a:lnTo>
                    <a:pt x="114824" y="243651"/>
                  </a:lnTo>
                  <a:lnTo>
                    <a:pt x="143256" y="207823"/>
                  </a:lnTo>
                  <a:lnTo>
                    <a:pt x="174307" y="174307"/>
                  </a:lnTo>
                  <a:lnTo>
                    <a:pt x="207823" y="143256"/>
                  </a:lnTo>
                  <a:lnTo>
                    <a:pt x="243651" y="114824"/>
                  </a:lnTo>
                  <a:lnTo>
                    <a:pt x="281637" y="89163"/>
                  </a:lnTo>
                  <a:lnTo>
                    <a:pt x="321629" y="66426"/>
                  </a:lnTo>
                  <a:lnTo>
                    <a:pt x="363474" y="46767"/>
                  </a:lnTo>
                  <a:lnTo>
                    <a:pt x="407017" y="30339"/>
                  </a:lnTo>
                  <a:lnTo>
                    <a:pt x="452107" y="17295"/>
                  </a:lnTo>
                  <a:lnTo>
                    <a:pt x="498590" y="7789"/>
                  </a:lnTo>
                  <a:lnTo>
                    <a:pt x="546312" y="1972"/>
                  </a:lnTo>
                  <a:lnTo>
                    <a:pt x="595122" y="0"/>
                  </a:lnTo>
                  <a:lnTo>
                    <a:pt x="643931" y="1972"/>
                  </a:lnTo>
                  <a:lnTo>
                    <a:pt x="691653" y="7789"/>
                  </a:lnTo>
                  <a:lnTo>
                    <a:pt x="738136" y="17295"/>
                  </a:lnTo>
                  <a:lnTo>
                    <a:pt x="783226" y="30339"/>
                  </a:lnTo>
                  <a:lnTo>
                    <a:pt x="826769" y="46767"/>
                  </a:lnTo>
                  <a:lnTo>
                    <a:pt x="868614" y="66426"/>
                  </a:lnTo>
                  <a:lnTo>
                    <a:pt x="908606" y="89163"/>
                  </a:lnTo>
                  <a:lnTo>
                    <a:pt x="946592" y="114824"/>
                  </a:lnTo>
                  <a:lnTo>
                    <a:pt x="982420" y="143256"/>
                  </a:lnTo>
                  <a:lnTo>
                    <a:pt x="1015936" y="174307"/>
                  </a:lnTo>
                  <a:lnTo>
                    <a:pt x="1046987" y="207823"/>
                  </a:lnTo>
                  <a:lnTo>
                    <a:pt x="1075419" y="243651"/>
                  </a:lnTo>
                  <a:lnTo>
                    <a:pt x="1101080" y="281637"/>
                  </a:lnTo>
                  <a:lnTo>
                    <a:pt x="1123817" y="321629"/>
                  </a:lnTo>
                  <a:lnTo>
                    <a:pt x="1143476" y="363474"/>
                  </a:lnTo>
                  <a:lnTo>
                    <a:pt x="1159904" y="407017"/>
                  </a:lnTo>
                  <a:lnTo>
                    <a:pt x="1172948" y="452107"/>
                  </a:lnTo>
                  <a:lnTo>
                    <a:pt x="1182454" y="498590"/>
                  </a:lnTo>
                  <a:lnTo>
                    <a:pt x="1188271" y="546312"/>
                  </a:lnTo>
                  <a:lnTo>
                    <a:pt x="1190244" y="595121"/>
                  </a:lnTo>
                  <a:lnTo>
                    <a:pt x="1188271" y="643931"/>
                  </a:lnTo>
                  <a:lnTo>
                    <a:pt x="1182454" y="691653"/>
                  </a:lnTo>
                  <a:lnTo>
                    <a:pt x="1172948" y="738136"/>
                  </a:lnTo>
                  <a:lnTo>
                    <a:pt x="1159904" y="783226"/>
                  </a:lnTo>
                  <a:lnTo>
                    <a:pt x="1143476" y="826769"/>
                  </a:lnTo>
                  <a:lnTo>
                    <a:pt x="1123817" y="868614"/>
                  </a:lnTo>
                  <a:lnTo>
                    <a:pt x="1101080" y="908606"/>
                  </a:lnTo>
                  <a:lnTo>
                    <a:pt x="1075419" y="946592"/>
                  </a:lnTo>
                  <a:lnTo>
                    <a:pt x="1046987" y="982420"/>
                  </a:lnTo>
                  <a:lnTo>
                    <a:pt x="1015936" y="1015936"/>
                  </a:lnTo>
                  <a:lnTo>
                    <a:pt x="982420" y="1046987"/>
                  </a:lnTo>
                  <a:lnTo>
                    <a:pt x="946592" y="1075419"/>
                  </a:lnTo>
                  <a:lnTo>
                    <a:pt x="908606" y="1101080"/>
                  </a:lnTo>
                  <a:lnTo>
                    <a:pt x="868614" y="1123817"/>
                  </a:lnTo>
                  <a:lnTo>
                    <a:pt x="826770" y="1143476"/>
                  </a:lnTo>
                  <a:lnTo>
                    <a:pt x="783226" y="1159904"/>
                  </a:lnTo>
                  <a:lnTo>
                    <a:pt x="738136" y="1172948"/>
                  </a:lnTo>
                  <a:lnTo>
                    <a:pt x="691653" y="1182454"/>
                  </a:lnTo>
                  <a:lnTo>
                    <a:pt x="643931" y="1188271"/>
                  </a:lnTo>
                  <a:lnTo>
                    <a:pt x="595122" y="1190243"/>
                  </a:lnTo>
                  <a:lnTo>
                    <a:pt x="546312" y="1188271"/>
                  </a:lnTo>
                  <a:lnTo>
                    <a:pt x="498590" y="1182454"/>
                  </a:lnTo>
                  <a:lnTo>
                    <a:pt x="452107" y="1172948"/>
                  </a:lnTo>
                  <a:lnTo>
                    <a:pt x="407017" y="1159904"/>
                  </a:lnTo>
                  <a:lnTo>
                    <a:pt x="363474" y="1143476"/>
                  </a:lnTo>
                  <a:lnTo>
                    <a:pt x="321629" y="1123817"/>
                  </a:lnTo>
                  <a:lnTo>
                    <a:pt x="281637" y="1101080"/>
                  </a:lnTo>
                  <a:lnTo>
                    <a:pt x="243651" y="1075419"/>
                  </a:lnTo>
                  <a:lnTo>
                    <a:pt x="207823" y="1046987"/>
                  </a:lnTo>
                  <a:lnTo>
                    <a:pt x="174307" y="1015936"/>
                  </a:lnTo>
                  <a:lnTo>
                    <a:pt x="143256" y="982420"/>
                  </a:lnTo>
                  <a:lnTo>
                    <a:pt x="114824" y="946592"/>
                  </a:lnTo>
                  <a:lnTo>
                    <a:pt x="89163" y="908606"/>
                  </a:lnTo>
                  <a:lnTo>
                    <a:pt x="66426" y="868614"/>
                  </a:lnTo>
                  <a:lnTo>
                    <a:pt x="46767" y="826769"/>
                  </a:lnTo>
                  <a:lnTo>
                    <a:pt x="30339" y="783226"/>
                  </a:lnTo>
                  <a:lnTo>
                    <a:pt x="17295" y="738136"/>
                  </a:lnTo>
                  <a:lnTo>
                    <a:pt x="7789" y="691653"/>
                  </a:lnTo>
                  <a:lnTo>
                    <a:pt x="1972" y="643931"/>
                  </a:lnTo>
                  <a:lnTo>
                    <a:pt x="0" y="595121"/>
                  </a:lnTo>
                  <a:close/>
                </a:path>
              </a:pathLst>
            </a:custGeom>
            <a:ln w="12700">
              <a:solidFill>
                <a:srgbClr val="0DAB7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2273808" y="3200399"/>
              <a:ext cx="9014460" cy="1169035"/>
            </a:xfrm>
            <a:custGeom>
              <a:avLst/>
              <a:gdLst/>
              <a:ahLst/>
              <a:cxnLst/>
              <a:rect l="l" t="t" r="r" b="b"/>
              <a:pathLst>
                <a:path w="9014460" h="1169035">
                  <a:moveTo>
                    <a:pt x="9014460" y="0"/>
                  </a:moveTo>
                  <a:lnTo>
                    <a:pt x="0" y="0"/>
                  </a:lnTo>
                  <a:lnTo>
                    <a:pt x="0" y="1168908"/>
                  </a:lnTo>
                  <a:lnTo>
                    <a:pt x="9014460" y="1168908"/>
                  </a:lnTo>
                  <a:lnTo>
                    <a:pt x="9014460" y="0"/>
                  </a:lnTo>
                  <a:close/>
                </a:path>
              </a:pathLst>
            </a:custGeom>
            <a:solidFill>
              <a:srgbClr val="099DD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273808" y="3200399"/>
              <a:ext cx="9014460" cy="1169035"/>
            </a:xfrm>
            <a:custGeom>
              <a:avLst/>
              <a:gdLst/>
              <a:ahLst/>
              <a:cxnLst/>
              <a:rect l="l" t="t" r="r" b="b"/>
              <a:pathLst>
                <a:path w="9014460" h="1169035">
                  <a:moveTo>
                    <a:pt x="0" y="1168908"/>
                  </a:moveTo>
                  <a:lnTo>
                    <a:pt x="9014460" y="1168908"/>
                  </a:lnTo>
                  <a:lnTo>
                    <a:pt x="9014460" y="0"/>
                  </a:lnTo>
                  <a:lnTo>
                    <a:pt x="0" y="0"/>
                  </a:lnTo>
                  <a:lnTo>
                    <a:pt x="0" y="1168908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1679447" y="3189731"/>
              <a:ext cx="1190625" cy="1190625"/>
            </a:xfrm>
            <a:custGeom>
              <a:avLst/>
              <a:gdLst/>
              <a:ahLst/>
              <a:cxnLst/>
              <a:rect l="l" t="t" r="r" b="b"/>
              <a:pathLst>
                <a:path w="1190625" h="1190625">
                  <a:moveTo>
                    <a:pt x="595121" y="0"/>
                  </a:moveTo>
                  <a:lnTo>
                    <a:pt x="546312" y="1972"/>
                  </a:lnTo>
                  <a:lnTo>
                    <a:pt x="498590" y="7789"/>
                  </a:lnTo>
                  <a:lnTo>
                    <a:pt x="452107" y="17295"/>
                  </a:lnTo>
                  <a:lnTo>
                    <a:pt x="407017" y="30339"/>
                  </a:lnTo>
                  <a:lnTo>
                    <a:pt x="363473" y="46767"/>
                  </a:lnTo>
                  <a:lnTo>
                    <a:pt x="321629" y="66426"/>
                  </a:lnTo>
                  <a:lnTo>
                    <a:pt x="281637" y="89163"/>
                  </a:lnTo>
                  <a:lnTo>
                    <a:pt x="243651" y="114824"/>
                  </a:lnTo>
                  <a:lnTo>
                    <a:pt x="207823" y="143256"/>
                  </a:lnTo>
                  <a:lnTo>
                    <a:pt x="174307" y="174307"/>
                  </a:lnTo>
                  <a:lnTo>
                    <a:pt x="143256" y="207823"/>
                  </a:lnTo>
                  <a:lnTo>
                    <a:pt x="114824" y="243651"/>
                  </a:lnTo>
                  <a:lnTo>
                    <a:pt x="89163" y="281637"/>
                  </a:lnTo>
                  <a:lnTo>
                    <a:pt x="66426" y="321629"/>
                  </a:lnTo>
                  <a:lnTo>
                    <a:pt x="46767" y="363473"/>
                  </a:lnTo>
                  <a:lnTo>
                    <a:pt x="30339" y="407017"/>
                  </a:lnTo>
                  <a:lnTo>
                    <a:pt x="17295" y="452107"/>
                  </a:lnTo>
                  <a:lnTo>
                    <a:pt x="7789" y="498590"/>
                  </a:lnTo>
                  <a:lnTo>
                    <a:pt x="1972" y="546312"/>
                  </a:lnTo>
                  <a:lnTo>
                    <a:pt x="0" y="595121"/>
                  </a:lnTo>
                  <a:lnTo>
                    <a:pt x="1972" y="643931"/>
                  </a:lnTo>
                  <a:lnTo>
                    <a:pt x="7789" y="691653"/>
                  </a:lnTo>
                  <a:lnTo>
                    <a:pt x="17295" y="738136"/>
                  </a:lnTo>
                  <a:lnTo>
                    <a:pt x="30339" y="783226"/>
                  </a:lnTo>
                  <a:lnTo>
                    <a:pt x="46767" y="826769"/>
                  </a:lnTo>
                  <a:lnTo>
                    <a:pt x="66426" y="868614"/>
                  </a:lnTo>
                  <a:lnTo>
                    <a:pt x="89163" y="908606"/>
                  </a:lnTo>
                  <a:lnTo>
                    <a:pt x="114824" y="946592"/>
                  </a:lnTo>
                  <a:lnTo>
                    <a:pt x="143256" y="982420"/>
                  </a:lnTo>
                  <a:lnTo>
                    <a:pt x="174307" y="1015936"/>
                  </a:lnTo>
                  <a:lnTo>
                    <a:pt x="207823" y="1046987"/>
                  </a:lnTo>
                  <a:lnTo>
                    <a:pt x="243651" y="1075419"/>
                  </a:lnTo>
                  <a:lnTo>
                    <a:pt x="281637" y="1101080"/>
                  </a:lnTo>
                  <a:lnTo>
                    <a:pt x="321629" y="1123817"/>
                  </a:lnTo>
                  <a:lnTo>
                    <a:pt x="363474" y="1143476"/>
                  </a:lnTo>
                  <a:lnTo>
                    <a:pt x="407017" y="1159904"/>
                  </a:lnTo>
                  <a:lnTo>
                    <a:pt x="452107" y="1172948"/>
                  </a:lnTo>
                  <a:lnTo>
                    <a:pt x="498590" y="1182454"/>
                  </a:lnTo>
                  <a:lnTo>
                    <a:pt x="546312" y="1188271"/>
                  </a:lnTo>
                  <a:lnTo>
                    <a:pt x="595121" y="1190243"/>
                  </a:lnTo>
                  <a:lnTo>
                    <a:pt x="643931" y="1188271"/>
                  </a:lnTo>
                  <a:lnTo>
                    <a:pt x="691653" y="1182454"/>
                  </a:lnTo>
                  <a:lnTo>
                    <a:pt x="738136" y="1172948"/>
                  </a:lnTo>
                  <a:lnTo>
                    <a:pt x="783226" y="1159904"/>
                  </a:lnTo>
                  <a:lnTo>
                    <a:pt x="826770" y="1143476"/>
                  </a:lnTo>
                  <a:lnTo>
                    <a:pt x="868614" y="1123817"/>
                  </a:lnTo>
                  <a:lnTo>
                    <a:pt x="908606" y="1101080"/>
                  </a:lnTo>
                  <a:lnTo>
                    <a:pt x="946592" y="1075419"/>
                  </a:lnTo>
                  <a:lnTo>
                    <a:pt x="982420" y="1046987"/>
                  </a:lnTo>
                  <a:lnTo>
                    <a:pt x="1015936" y="1015936"/>
                  </a:lnTo>
                  <a:lnTo>
                    <a:pt x="1046987" y="982420"/>
                  </a:lnTo>
                  <a:lnTo>
                    <a:pt x="1075419" y="946592"/>
                  </a:lnTo>
                  <a:lnTo>
                    <a:pt x="1101080" y="908606"/>
                  </a:lnTo>
                  <a:lnTo>
                    <a:pt x="1123817" y="868614"/>
                  </a:lnTo>
                  <a:lnTo>
                    <a:pt x="1143476" y="826769"/>
                  </a:lnTo>
                  <a:lnTo>
                    <a:pt x="1159904" y="783226"/>
                  </a:lnTo>
                  <a:lnTo>
                    <a:pt x="1172948" y="738136"/>
                  </a:lnTo>
                  <a:lnTo>
                    <a:pt x="1182454" y="691653"/>
                  </a:lnTo>
                  <a:lnTo>
                    <a:pt x="1188271" y="643931"/>
                  </a:lnTo>
                  <a:lnTo>
                    <a:pt x="1190244" y="595121"/>
                  </a:lnTo>
                  <a:lnTo>
                    <a:pt x="1188271" y="546312"/>
                  </a:lnTo>
                  <a:lnTo>
                    <a:pt x="1182454" y="498590"/>
                  </a:lnTo>
                  <a:lnTo>
                    <a:pt x="1172948" y="452107"/>
                  </a:lnTo>
                  <a:lnTo>
                    <a:pt x="1159904" y="407017"/>
                  </a:lnTo>
                  <a:lnTo>
                    <a:pt x="1143476" y="363474"/>
                  </a:lnTo>
                  <a:lnTo>
                    <a:pt x="1123817" y="321629"/>
                  </a:lnTo>
                  <a:lnTo>
                    <a:pt x="1101080" y="281637"/>
                  </a:lnTo>
                  <a:lnTo>
                    <a:pt x="1075419" y="243651"/>
                  </a:lnTo>
                  <a:lnTo>
                    <a:pt x="1046987" y="207823"/>
                  </a:lnTo>
                  <a:lnTo>
                    <a:pt x="1015936" y="174307"/>
                  </a:lnTo>
                  <a:lnTo>
                    <a:pt x="982420" y="143256"/>
                  </a:lnTo>
                  <a:lnTo>
                    <a:pt x="946592" y="114824"/>
                  </a:lnTo>
                  <a:lnTo>
                    <a:pt x="908606" y="89163"/>
                  </a:lnTo>
                  <a:lnTo>
                    <a:pt x="868614" y="66426"/>
                  </a:lnTo>
                  <a:lnTo>
                    <a:pt x="826769" y="46767"/>
                  </a:lnTo>
                  <a:lnTo>
                    <a:pt x="783226" y="30339"/>
                  </a:lnTo>
                  <a:lnTo>
                    <a:pt x="738136" y="17295"/>
                  </a:lnTo>
                  <a:lnTo>
                    <a:pt x="691653" y="7789"/>
                  </a:lnTo>
                  <a:lnTo>
                    <a:pt x="643931" y="1972"/>
                  </a:lnTo>
                  <a:lnTo>
                    <a:pt x="59512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1679447" y="3189731"/>
              <a:ext cx="1190625" cy="1190625"/>
            </a:xfrm>
            <a:custGeom>
              <a:avLst/>
              <a:gdLst/>
              <a:ahLst/>
              <a:cxnLst/>
              <a:rect l="l" t="t" r="r" b="b"/>
              <a:pathLst>
                <a:path w="1190625" h="1190625">
                  <a:moveTo>
                    <a:pt x="0" y="595121"/>
                  </a:moveTo>
                  <a:lnTo>
                    <a:pt x="1972" y="546312"/>
                  </a:lnTo>
                  <a:lnTo>
                    <a:pt x="7789" y="498590"/>
                  </a:lnTo>
                  <a:lnTo>
                    <a:pt x="17295" y="452107"/>
                  </a:lnTo>
                  <a:lnTo>
                    <a:pt x="30339" y="407017"/>
                  </a:lnTo>
                  <a:lnTo>
                    <a:pt x="46767" y="363473"/>
                  </a:lnTo>
                  <a:lnTo>
                    <a:pt x="66426" y="321629"/>
                  </a:lnTo>
                  <a:lnTo>
                    <a:pt x="89163" y="281637"/>
                  </a:lnTo>
                  <a:lnTo>
                    <a:pt x="114824" y="243651"/>
                  </a:lnTo>
                  <a:lnTo>
                    <a:pt x="143256" y="207823"/>
                  </a:lnTo>
                  <a:lnTo>
                    <a:pt x="174307" y="174307"/>
                  </a:lnTo>
                  <a:lnTo>
                    <a:pt x="207823" y="143256"/>
                  </a:lnTo>
                  <a:lnTo>
                    <a:pt x="243651" y="114824"/>
                  </a:lnTo>
                  <a:lnTo>
                    <a:pt x="281637" y="89163"/>
                  </a:lnTo>
                  <a:lnTo>
                    <a:pt x="321629" y="66426"/>
                  </a:lnTo>
                  <a:lnTo>
                    <a:pt x="363473" y="46767"/>
                  </a:lnTo>
                  <a:lnTo>
                    <a:pt x="407017" y="30339"/>
                  </a:lnTo>
                  <a:lnTo>
                    <a:pt x="452107" y="17295"/>
                  </a:lnTo>
                  <a:lnTo>
                    <a:pt x="498590" y="7789"/>
                  </a:lnTo>
                  <a:lnTo>
                    <a:pt x="546312" y="1972"/>
                  </a:lnTo>
                  <a:lnTo>
                    <a:pt x="595121" y="0"/>
                  </a:lnTo>
                  <a:lnTo>
                    <a:pt x="643931" y="1972"/>
                  </a:lnTo>
                  <a:lnTo>
                    <a:pt x="691653" y="7789"/>
                  </a:lnTo>
                  <a:lnTo>
                    <a:pt x="738136" y="17295"/>
                  </a:lnTo>
                  <a:lnTo>
                    <a:pt x="783226" y="30339"/>
                  </a:lnTo>
                  <a:lnTo>
                    <a:pt x="826769" y="46767"/>
                  </a:lnTo>
                  <a:lnTo>
                    <a:pt x="868614" y="66426"/>
                  </a:lnTo>
                  <a:lnTo>
                    <a:pt x="908606" y="89163"/>
                  </a:lnTo>
                  <a:lnTo>
                    <a:pt x="946592" y="114824"/>
                  </a:lnTo>
                  <a:lnTo>
                    <a:pt x="982420" y="143256"/>
                  </a:lnTo>
                  <a:lnTo>
                    <a:pt x="1015936" y="174307"/>
                  </a:lnTo>
                  <a:lnTo>
                    <a:pt x="1046987" y="207823"/>
                  </a:lnTo>
                  <a:lnTo>
                    <a:pt x="1075419" y="243651"/>
                  </a:lnTo>
                  <a:lnTo>
                    <a:pt x="1101080" y="281637"/>
                  </a:lnTo>
                  <a:lnTo>
                    <a:pt x="1123817" y="321629"/>
                  </a:lnTo>
                  <a:lnTo>
                    <a:pt x="1143476" y="363474"/>
                  </a:lnTo>
                  <a:lnTo>
                    <a:pt x="1159904" y="407017"/>
                  </a:lnTo>
                  <a:lnTo>
                    <a:pt x="1172948" y="452107"/>
                  </a:lnTo>
                  <a:lnTo>
                    <a:pt x="1182454" y="498590"/>
                  </a:lnTo>
                  <a:lnTo>
                    <a:pt x="1188271" y="546312"/>
                  </a:lnTo>
                  <a:lnTo>
                    <a:pt x="1190244" y="595121"/>
                  </a:lnTo>
                  <a:lnTo>
                    <a:pt x="1188271" y="643931"/>
                  </a:lnTo>
                  <a:lnTo>
                    <a:pt x="1182454" y="691653"/>
                  </a:lnTo>
                  <a:lnTo>
                    <a:pt x="1172948" y="738136"/>
                  </a:lnTo>
                  <a:lnTo>
                    <a:pt x="1159904" y="783226"/>
                  </a:lnTo>
                  <a:lnTo>
                    <a:pt x="1143476" y="826769"/>
                  </a:lnTo>
                  <a:lnTo>
                    <a:pt x="1123817" y="868614"/>
                  </a:lnTo>
                  <a:lnTo>
                    <a:pt x="1101080" y="908606"/>
                  </a:lnTo>
                  <a:lnTo>
                    <a:pt x="1075419" y="946592"/>
                  </a:lnTo>
                  <a:lnTo>
                    <a:pt x="1046987" y="982420"/>
                  </a:lnTo>
                  <a:lnTo>
                    <a:pt x="1015936" y="1015936"/>
                  </a:lnTo>
                  <a:lnTo>
                    <a:pt x="982420" y="1046987"/>
                  </a:lnTo>
                  <a:lnTo>
                    <a:pt x="946592" y="1075419"/>
                  </a:lnTo>
                  <a:lnTo>
                    <a:pt x="908606" y="1101080"/>
                  </a:lnTo>
                  <a:lnTo>
                    <a:pt x="868614" y="1123817"/>
                  </a:lnTo>
                  <a:lnTo>
                    <a:pt x="826770" y="1143476"/>
                  </a:lnTo>
                  <a:lnTo>
                    <a:pt x="783226" y="1159904"/>
                  </a:lnTo>
                  <a:lnTo>
                    <a:pt x="738136" y="1172948"/>
                  </a:lnTo>
                  <a:lnTo>
                    <a:pt x="691653" y="1182454"/>
                  </a:lnTo>
                  <a:lnTo>
                    <a:pt x="643931" y="1188271"/>
                  </a:lnTo>
                  <a:lnTo>
                    <a:pt x="595121" y="1190243"/>
                  </a:lnTo>
                  <a:lnTo>
                    <a:pt x="546312" y="1188271"/>
                  </a:lnTo>
                  <a:lnTo>
                    <a:pt x="498590" y="1182454"/>
                  </a:lnTo>
                  <a:lnTo>
                    <a:pt x="452107" y="1172948"/>
                  </a:lnTo>
                  <a:lnTo>
                    <a:pt x="407017" y="1159904"/>
                  </a:lnTo>
                  <a:lnTo>
                    <a:pt x="363474" y="1143476"/>
                  </a:lnTo>
                  <a:lnTo>
                    <a:pt x="321629" y="1123817"/>
                  </a:lnTo>
                  <a:lnTo>
                    <a:pt x="281637" y="1101080"/>
                  </a:lnTo>
                  <a:lnTo>
                    <a:pt x="243651" y="1075419"/>
                  </a:lnTo>
                  <a:lnTo>
                    <a:pt x="207823" y="1046987"/>
                  </a:lnTo>
                  <a:lnTo>
                    <a:pt x="174307" y="1015936"/>
                  </a:lnTo>
                  <a:lnTo>
                    <a:pt x="143256" y="982420"/>
                  </a:lnTo>
                  <a:lnTo>
                    <a:pt x="114824" y="946592"/>
                  </a:lnTo>
                  <a:lnTo>
                    <a:pt x="89163" y="908606"/>
                  </a:lnTo>
                  <a:lnTo>
                    <a:pt x="66426" y="868614"/>
                  </a:lnTo>
                  <a:lnTo>
                    <a:pt x="46767" y="826769"/>
                  </a:lnTo>
                  <a:lnTo>
                    <a:pt x="30339" y="783226"/>
                  </a:lnTo>
                  <a:lnTo>
                    <a:pt x="17295" y="738136"/>
                  </a:lnTo>
                  <a:lnTo>
                    <a:pt x="7789" y="691653"/>
                  </a:lnTo>
                  <a:lnTo>
                    <a:pt x="1972" y="643931"/>
                  </a:lnTo>
                  <a:lnTo>
                    <a:pt x="0" y="595121"/>
                  </a:lnTo>
                  <a:close/>
                </a:path>
              </a:pathLst>
            </a:custGeom>
            <a:ln w="12700">
              <a:solidFill>
                <a:srgbClr val="099DD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1927859" y="4736591"/>
              <a:ext cx="9360535" cy="952500"/>
            </a:xfrm>
            <a:custGeom>
              <a:avLst/>
              <a:gdLst/>
              <a:ahLst/>
              <a:cxnLst/>
              <a:rect l="l" t="t" r="r" b="b"/>
              <a:pathLst>
                <a:path w="9360535" h="952500">
                  <a:moveTo>
                    <a:pt x="9360408" y="0"/>
                  </a:moveTo>
                  <a:lnTo>
                    <a:pt x="0" y="0"/>
                  </a:lnTo>
                  <a:lnTo>
                    <a:pt x="0" y="952500"/>
                  </a:lnTo>
                  <a:lnTo>
                    <a:pt x="9360408" y="952500"/>
                  </a:lnTo>
                  <a:lnTo>
                    <a:pt x="9360408" y="0"/>
                  </a:lnTo>
                  <a:close/>
                </a:path>
              </a:pathLst>
            </a:custGeom>
            <a:solidFill>
              <a:srgbClr val="AC5D9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1927859" y="4736591"/>
              <a:ext cx="9360535" cy="952500"/>
            </a:xfrm>
            <a:custGeom>
              <a:avLst/>
              <a:gdLst/>
              <a:ahLst/>
              <a:cxnLst/>
              <a:rect l="l" t="t" r="r" b="b"/>
              <a:pathLst>
                <a:path w="9360535" h="952500">
                  <a:moveTo>
                    <a:pt x="0" y="952500"/>
                  </a:moveTo>
                  <a:lnTo>
                    <a:pt x="9360408" y="952500"/>
                  </a:lnTo>
                  <a:lnTo>
                    <a:pt x="9360408" y="0"/>
                  </a:lnTo>
                  <a:lnTo>
                    <a:pt x="0" y="0"/>
                  </a:lnTo>
                  <a:lnTo>
                    <a:pt x="0" y="952500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 descr=""/>
          <p:cNvSpPr txBox="1"/>
          <p:nvPr/>
        </p:nvSpPr>
        <p:spPr>
          <a:xfrm>
            <a:off x="2671317" y="1963292"/>
            <a:ext cx="8536940" cy="3591560"/>
          </a:xfrm>
          <a:prstGeom prst="rect">
            <a:avLst/>
          </a:prstGeom>
        </p:spPr>
        <p:txBody>
          <a:bodyPr wrap="square" lIns="0" tIns="43180" rIns="0" bIns="0" rtlCol="0" vert="horz">
            <a:spAutoFit/>
          </a:bodyPr>
          <a:lstStyle/>
          <a:p>
            <a:pPr marL="12700" marR="1402080">
              <a:lnSpc>
                <a:spcPts val="2700"/>
              </a:lnSpc>
              <a:spcBef>
                <a:spcPts val="340"/>
              </a:spcBef>
            </a:pPr>
            <a:r>
              <a:rPr dirty="0" sz="2400" spc="-50">
                <a:solidFill>
                  <a:srgbClr val="FFFFFF"/>
                </a:solidFill>
                <a:latin typeface="Century Gothic"/>
                <a:cs typeface="Century Gothic"/>
              </a:rPr>
              <a:t>Does</a:t>
            </a:r>
            <a:r>
              <a:rPr dirty="0" sz="2400" spc="5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100">
                <a:solidFill>
                  <a:srgbClr val="FFFFFF"/>
                </a:solidFill>
                <a:latin typeface="Century Gothic"/>
                <a:cs typeface="Century Gothic"/>
              </a:rPr>
              <a:t>the</a:t>
            </a:r>
            <a:r>
              <a:rPr dirty="0" sz="2400" spc="7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10" b="1">
                <a:solidFill>
                  <a:srgbClr val="FFFFFF"/>
                </a:solidFill>
                <a:latin typeface="Century Gothic"/>
                <a:cs typeface="Century Gothic"/>
              </a:rPr>
              <a:t>legal</a:t>
            </a:r>
            <a:r>
              <a:rPr dirty="0" sz="2400" spc="55" b="1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40" b="1">
                <a:solidFill>
                  <a:srgbClr val="FFFFFF"/>
                </a:solidFill>
                <a:latin typeface="Century Gothic"/>
                <a:cs typeface="Century Gothic"/>
              </a:rPr>
              <a:t>and</a:t>
            </a:r>
            <a:r>
              <a:rPr dirty="0" sz="2400" spc="70" b="1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b="1">
                <a:solidFill>
                  <a:srgbClr val="FFFFFF"/>
                </a:solidFill>
                <a:latin typeface="Century Gothic"/>
                <a:cs typeface="Century Gothic"/>
              </a:rPr>
              <a:t>regulatory</a:t>
            </a:r>
            <a:r>
              <a:rPr dirty="0" sz="2400" spc="50" b="1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b="1">
                <a:solidFill>
                  <a:srgbClr val="FFFFFF"/>
                </a:solidFill>
                <a:latin typeface="Century Gothic"/>
                <a:cs typeface="Century Gothic"/>
              </a:rPr>
              <a:t>framework</a:t>
            </a:r>
            <a:r>
              <a:rPr dirty="0" sz="2400" spc="75" b="1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95">
                <a:solidFill>
                  <a:srgbClr val="FFFFFF"/>
                </a:solidFill>
                <a:latin typeface="Century Gothic"/>
                <a:cs typeface="Century Gothic"/>
              </a:rPr>
              <a:t>enable </a:t>
            </a:r>
            <a:r>
              <a:rPr dirty="0" sz="2400" spc="-60">
                <a:solidFill>
                  <a:srgbClr val="FFFFFF"/>
                </a:solidFill>
                <a:latin typeface="Century Gothic"/>
                <a:cs typeface="Century Gothic"/>
              </a:rPr>
              <a:t>e-</a:t>
            </a:r>
            <a:r>
              <a:rPr dirty="0" sz="2400" spc="-10">
                <a:solidFill>
                  <a:srgbClr val="FFFFFF"/>
                </a:solidFill>
                <a:latin typeface="Century Gothic"/>
                <a:cs typeface="Century Gothic"/>
              </a:rPr>
              <a:t>Procurement?</a:t>
            </a:r>
            <a:endParaRPr sz="24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3650">
              <a:latin typeface="Century Gothic"/>
              <a:cs typeface="Century Gothic"/>
            </a:endParaRPr>
          </a:p>
          <a:p>
            <a:pPr marL="358775" marR="5080">
              <a:lnSpc>
                <a:spcPts val="2700"/>
              </a:lnSpc>
              <a:spcBef>
                <a:spcPts val="5"/>
              </a:spcBef>
            </a:pPr>
            <a:r>
              <a:rPr dirty="0" sz="2400" spc="-75">
                <a:solidFill>
                  <a:srgbClr val="FFFFFF"/>
                </a:solidFill>
                <a:latin typeface="Century Gothic"/>
                <a:cs typeface="Century Gothic"/>
              </a:rPr>
              <a:t>Are</a:t>
            </a:r>
            <a:r>
              <a:rPr dirty="0" sz="2400" spc="-9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10" b="1">
                <a:solidFill>
                  <a:srgbClr val="FFFFFF"/>
                </a:solidFill>
                <a:latin typeface="Century Gothic"/>
                <a:cs typeface="Century Gothic"/>
              </a:rPr>
              <a:t>necessary</a:t>
            </a:r>
            <a:r>
              <a:rPr dirty="0" sz="2400" spc="-75" b="1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25" b="1">
                <a:solidFill>
                  <a:srgbClr val="FFFFFF"/>
                </a:solidFill>
                <a:latin typeface="Century Gothic"/>
                <a:cs typeface="Century Gothic"/>
              </a:rPr>
              <a:t>elements</a:t>
            </a:r>
            <a:r>
              <a:rPr dirty="0" sz="2400" spc="-25">
                <a:solidFill>
                  <a:srgbClr val="FFFFFF"/>
                </a:solidFill>
                <a:latin typeface="Century Gothic"/>
                <a:cs typeface="Century Gothic"/>
              </a:rPr>
              <a:t>,</a:t>
            </a:r>
            <a:r>
              <a:rPr dirty="0" sz="2400" spc="-9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65">
                <a:solidFill>
                  <a:srgbClr val="FFFFFF"/>
                </a:solidFill>
                <a:latin typeface="Century Gothic"/>
                <a:cs typeface="Century Gothic"/>
              </a:rPr>
              <a:t>such</a:t>
            </a:r>
            <a:r>
              <a:rPr dirty="0" sz="2400" spc="-9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FFFFFF"/>
                </a:solidFill>
                <a:latin typeface="Century Gothic"/>
                <a:cs typeface="Century Gothic"/>
              </a:rPr>
              <a:t>as</a:t>
            </a:r>
            <a:r>
              <a:rPr dirty="0" sz="2400" spc="-8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FFFFFF"/>
                </a:solidFill>
                <a:latin typeface="Century Gothic"/>
                <a:cs typeface="Century Gothic"/>
              </a:rPr>
              <a:t>electronic </a:t>
            </a:r>
            <a:r>
              <a:rPr dirty="0" sz="2400" spc="-100">
                <a:solidFill>
                  <a:srgbClr val="FFFFFF"/>
                </a:solidFill>
                <a:latin typeface="Century Gothic"/>
                <a:cs typeface="Century Gothic"/>
              </a:rPr>
              <a:t>communications,</a:t>
            </a:r>
            <a:r>
              <a:rPr dirty="0" sz="2400" spc="-3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125">
                <a:solidFill>
                  <a:srgbClr val="FFFFFF"/>
                </a:solidFill>
                <a:latin typeface="Century Gothic"/>
                <a:cs typeface="Century Gothic"/>
              </a:rPr>
              <a:t>documents,</a:t>
            </a:r>
            <a:r>
              <a:rPr dirty="0" sz="2400" spc="-1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110">
                <a:solidFill>
                  <a:srgbClr val="FFFFFF"/>
                </a:solidFill>
                <a:latin typeface="Century Gothic"/>
                <a:cs typeface="Century Gothic"/>
              </a:rPr>
              <a:t>authentication,</a:t>
            </a:r>
            <a:r>
              <a:rPr dirty="0" sz="2400" spc="-4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160">
                <a:solidFill>
                  <a:srgbClr val="FFFFFF"/>
                </a:solidFill>
                <a:latin typeface="Century Gothic"/>
                <a:cs typeface="Century Gothic"/>
              </a:rPr>
              <a:t>and</a:t>
            </a:r>
            <a:r>
              <a:rPr dirty="0" sz="2400" spc="-1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55">
                <a:solidFill>
                  <a:srgbClr val="FFFFFF"/>
                </a:solidFill>
                <a:latin typeface="Century Gothic"/>
                <a:cs typeface="Century Gothic"/>
              </a:rPr>
              <a:t>handling </a:t>
            </a:r>
            <a:r>
              <a:rPr dirty="0" sz="2400">
                <a:solidFill>
                  <a:srgbClr val="FFFFFF"/>
                </a:solidFill>
                <a:latin typeface="Century Gothic"/>
                <a:cs typeface="Century Gothic"/>
              </a:rPr>
              <a:t>of</a:t>
            </a:r>
            <a:r>
              <a:rPr dirty="0" sz="2400" spc="-7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45">
                <a:solidFill>
                  <a:srgbClr val="FFFFFF"/>
                </a:solidFill>
                <a:latin typeface="Century Gothic"/>
                <a:cs typeface="Century Gothic"/>
              </a:rPr>
              <a:t>personal</a:t>
            </a:r>
            <a:r>
              <a:rPr dirty="0" sz="2400" spc="-5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150">
                <a:solidFill>
                  <a:srgbClr val="FFFFFF"/>
                </a:solidFill>
                <a:latin typeface="Century Gothic"/>
                <a:cs typeface="Century Gothic"/>
              </a:rPr>
              <a:t>data</a:t>
            </a:r>
            <a:r>
              <a:rPr dirty="0" sz="2400" spc="-1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90">
                <a:solidFill>
                  <a:srgbClr val="FFFFFF"/>
                </a:solidFill>
                <a:latin typeface="Century Gothic"/>
                <a:cs typeface="Century Gothic"/>
              </a:rPr>
              <a:t>regulated</a:t>
            </a:r>
            <a:r>
              <a:rPr dirty="0" sz="2400" spc="-5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FFFFFF"/>
                </a:solidFill>
                <a:latin typeface="Century Gothic"/>
                <a:cs typeface="Century Gothic"/>
              </a:rPr>
              <a:t>appropriately?</a:t>
            </a:r>
            <a:endParaRPr sz="24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3650">
              <a:latin typeface="Century Gothic"/>
              <a:cs typeface="Century Gothic"/>
            </a:endParaRPr>
          </a:p>
          <a:p>
            <a:pPr marL="12700" marR="355600">
              <a:lnSpc>
                <a:spcPts val="2700"/>
              </a:lnSpc>
              <a:spcBef>
                <a:spcPts val="5"/>
              </a:spcBef>
            </a:pPr>
            <a:r>
              <a:rPr dirty="0" sz="2400" spc="-50">
                <a:solidFill>
                  <a:srgbClr val="FFFFFF"/>
                </a:solidFill>
                <a:latin typeface="Century Gothic"/>
                <a:cs typeface="Century Gothic"/>
              </a:rPr>
              <a:t>Does</a:t>
            </a:r>
            <a:r>
              <a:rPr dirty="0" sz="2400" spc="-11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60">
                <a:solidFill>
                  <a:srgbClr val="FFFFFF"/>
                </a:solidFill>
                <a:latin typeface="Century Gothic"/>
                <a:cs typeface="Century Gothic"/>
              </a:rPr>
              <a:t>e-Procurement</a:t>
            </a:r>
            <a:r>
              <a:rPr dirty="0" sz="2400" spc="-5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25">
                <a:solidFill>
                  <a:srgbClr val="FFFFFF"/>
                </a:solidFill>
                <a:latin typeface="Century Gothic"/>
                <a:cs typeface="Century Gothic"/>
              </a:rPr>
              <a:t>follow</a:t>
            </a:r>
            <a:r>
              <a:rPr dirty="0" sz="2400" spc="-5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204">
                <a:solidFill>
                  <a:srgbClr val="FFFFFF"/>
                </a:solidFill>
                <a:latin typeface="Century Gothic"/>
                <a:cs typeface="Century Gothic"/>
              </a:rPr>
              <a:t>a</a:t>
            </a:r>
            <a:r>
              <a:rPr dirty="0" sz="2400" spc="-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70" b="1">
                <a:solidFill>
                  <a:srgbClr val="FFFFFF"/>
                </a:solidFill>
                <a:latin typeface="Century Gothic"/>
                <a:cs typeface="Century Gothic"/>
              </a:rPr>
              <a:t>strategy</a:t>
            </a:r>
            <a:r>
              <a:rPr dirty="0" sz="2400" spc="-75" b="1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60">
                <a:solidFill>
                  <a:srgbClr val="FFFFFF"/>
                </a:solidFill>
                <a:latin typeface="Century Gothic"/>
                <a:cs typeface="Century Gothic"/>
              </a:rPr>
              <a:t>that</a:t>
            </a:r>
            <a:r>
              <a:rPr dirty="0" sz="2400" spc="-5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110">
                <a:solidFill>
                  <a:srgbClr val="FFFFFF"/>
                </a:solidFill>
                <a:latin typeface="Century Gothic"/>
                <a:cs typeface="Century Gothic"/>
              </a:rPr>
              <a:t>is</a:t>
            </a:r>
            <a:r>
              <a:rPr dirty="0" sz="2400" spc="-5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110">
                <a:solidFill>
                  <a:srgbClr val="FFFFFF"/>
                </a:solidFill>
                <a:latin typeface="Century Gothic"/>
                <a:cs typeface="Century Gothic"/>
              </a:rPr>
              <a:t>aligned</a:t>
            </a:r>
            <a:r>
              <a:rPr dirty="0" sz="2400" spc="-5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20">
                <a:solidFill>
                  <a:srgbClr val="FFFFFF"/>
                </a:solidFill>
                <a:latin typeface="Century Gothic"/>
                <a:cs typeface="Century Gothic"/>
              </a:rPr>
              <a:t>with </a:t>
            </a:r>
            <a:r>
              <a:rPr dirty="0" sz="2400" spc="-80">
                <a:solidFill>
                  <a:srgbClr val="FFFFFF"/>
                </a:solidFill>
                <a:latin typeface="Century Gothic"/>
                <a:cs typeface="Century Gothic"/>
              </a:rPr>
              <a:t>broader</a:t>
            </a:r>
            <a:r>
              <a:rPr dirty="0" sz="2400" spc="-5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80">
                <a:solidFill>
                  <a:srgbClr val="FFFFFF"/>
                </a:solidFill>
                <a:latin typeface="Century Gothic"/>
                <a:cs typeface="Century Gothic"/>
              </a:rPr>
              <a:t>government</a:t>
            </a:r>
            <a:r>
              <a:rPr dirty="0" sz="2400" spc="-6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FFFFFF"/>
                </a:solidFill>
                <a:latin typeface="Century Gothic"/>
                <a:cs typeface="Century Gothic"/>
              </a:rPr>
              <a:t>objectives?</a:t>
            </a:r>
            <a:endParaRPr sz="2400">
              <a:latin typeface="Century Gothic"/>
              <a:cs typeface="Century Gothic"/>
            </a:endParaRPr>
          </a:p>
        </p:txBody>
      </p:sp>
      <p:grpSp>
        <p:nvGrpSpPr>
          <p:cNvPr id="16" name="object 16" descr=""/>
          <p:cNvGrpSpPr/>
          <p:nvPr/>
        </p:nvGrpSpPr>
        <p:grpSpPr>
          <a:xfrm>
            <a:off x="1327150" y="4611370"/>
            <a:ext cx="1203325" cy="1203325"/>
            <a:chOff x="1327150" y="4611370"/>
            <a:chExt cx="1203325" cy="1203325"/>
          </a:xfrm>
        </p:grpSpPr>
        <p:sp>
          <p:nvSpPr>
            <p:cNvPr id="17" name="object 17" descr=""/>
            <p:cNvSpPr/>
            <p:nvPr/>
          </p:nvSpPr>
          <p:spPr>
            <a:xfrm>
              <a:off x="1333500" y="4617720"/>
              <a:ext cx="1190625" cy="1190625"/>
            </a:xfrm>
            <a:custGeom>
              <a:avLst/>
              <a:gdLst/>
              <a:ahLst/>
              <a:cxnLst/>
              <a:rect l="l" t="t" r="r" b="b"/>
              <a:pathLst>
                <a:path w="1190625" h="1190625">
                  <a:moveTo>
                    <a:pt x="595122" y="0"/>
                  </a:moveTo>
                  <a:lnTo>
                    <a:pt x="546312" y="1972"/>
                  </a:lnTo>
                  <a:lnTo>
                    <a:pt x="498590" y="7789"/>
                  </a:lnTo>
                  <a:lnTo>
                    <a:pt x="452107" y="17295"/>
                  </a:lnTo>
                  <a:lnTo>
                    <a:pt x="407017" y="30339"/>
                  </a:lnTo>
                  <a:lnTo>
                    <a:pt x="363474" y="46767"/>
                  </a:lnTo>
                  <a:lnTo>
                    <a:pt x="321629" y="66426"/>
                  </a:lnTo>
                  <a:lnTo>
                    <a:pt x="281637" y="89163"/>
                  </a:lnTo>
                  <a:lnTo>
                    <a:pt x="243651" y="114824"/>
                  </a:lnTo>
                  <a:lnTo>
                    <a:pt x="207823" y="143256"/>
                  </a:lnTo>
                  <a:lnTo>
                    <a:pt x="174307" y="174307"/>
                  </a:lnTo>
                  <a:lnTo>
                    <a:pt x="143256" y="207823"/>
                  </a:lnTo>
                  <a:lnTo>
                    <a:pt x="114824" y="243651"/>
                  </a:lnTo>
                  <a:lnTo>
                    <a:pt x="89163" y="281637"/>
                  </a:lnTo>
                  <a:lnTo>
                    <a:pt x="66426" y="321629"/>
                  </a:lnTo>
                  <a:lnTo>
                    <a:pt x="46767" y="363474"/>
                  </a:lnTo>
                  <a:lnTo>
                    <a:pt x="30339" y="407017"/>
                  </a:lnTo>
                  <a:lnTo>
                    <a:pt x="17295" y="452107"/>
                  </a:lnTo>
                  <a:lnTo>
                    <a:pt x="7789" y="498590"/>
                  </a:lnTo>
                  <a:lnTo>
                    <a:pt x="1972" y="546312"/>
                  </a:lnTo>
                  <a:lnTo>
                    <a:pt x="0" y="595121"/>
                  </a:lnTo>
                  <a:lnTo>
                    <a:pt x="1972" y="643931"/>
                  </a:lnTo>
                  <a:lnTo>
                    <a:pt x="7789" y="691653"/>
                  </a:lnTo>
                  <a:lnTo>
                    <a:pt x="17295" y="738136"/>
                  </a:lnTo>
                  <a:lnTo>
                    <a:pt x="30339" y="783226"/>
                  </a:lnTo>
                  <a:lnTo>
                    <a:pt x="46767" y="826769"/>
                  </a:lnTo>
                  <a:lnTo>
                    <a:pt x="66426" y="868614"/>
                  </a:lnTo>
                  <a:lnTo>
                    <a:pt x="89163" y="908606"/>
                  </a:lnTo>
                  <a:lnTo>
                    <a:pt x="114824" y="946592"/>
                  </a:lnTo>
                  <a:lnTo>
                    <a:pt x="143256" y="982420"/>
                  </a:lnTo>
                  <a:lnTo>
                    <a:pt x="174307" y="1015936"/>
                  </a:lnTo>
                  <a:lnTo>
                    <a:pt x="207823" y="1046987"/>
                  </a:lnTo>
                  <a:lnTo>
                    <a:pt x="243651" y="1075419"/>
                  </a:lnTo>
                  <a:lnTo>
                    <a:pt x="281637" y="1101080"/>
                  </a:lnTo>
                  <a:lnTo>
                    <a:pt x="321629" y="1123817"/>
                  </a:lnTo>
                  <a:lnTo>
                    <a:pt x="363474" y="1143476"/>
                  </a:lnTo>
                  <a:lnTo>
                    <a:pt x="407017" y="1159904"/>
                  </a:lnTo>
                  <a:lnTo>
                    <a:pt x="452107" y="1172948"/>
                  </a:lnTo>
                  <a:lnTo>
                    <a:pt x="498590" y="1182454"/>
                  </a:lnTo>
                  <a:lnTo>
                    <a:pt x="546312" y="1188271"/>
                  </a:lnTo>
                  <a:lnTo>
                    <a:pt x="595122" y="1190243"/>
                  </a:lnTo>
                  <a:lnTo>
                    <a:pt x="643931" y="1188271"/>
                  </a:lnTo>
                  <a:lnTo>
                    <a:pt x="691653" y="1182454"/>
                  </a:lnTo>
                  <a:lnTo>
                    <a:pt x="738136" y="1172948"/>
                  </a:lnTo>
                  <a:lnTo>
                    <a:pt x="783226" y="1159904"/>
                  </a:lnTo>
                  <a:lnTo>
                    <a:pt x="826770" y="1143476"/>
                  </a:lnTo>
                  <a:lnTo>
                    <a:pt x="868614" y="1123817"/>
                  </a:lnTo>
                  <a:lnTo>
                    <a:pt x="908606" y="1101080"/>
                  </a:lnTo>
                  <a:lnTo>
                    <a:pt x="946592" y="1075419"/>
                  </a:lnTo>
                  <a:lnTo>
                    <a:pt x="982420" y="1046987"/>
                  </a:lnTo>
                  <a:lnTo>
                    <a:pt x="1015936" y="1015936"/>
                  </a:lnTo>
                  <a:lnTo>
                    <a:pt x="1046987" y="982420"/>
                  </a:lnTo>
                  <a:lnTo>
                    <a:pt x="1075419" y="946592"/>
                  </a:lnTo>
                  <a:lnTo>
                    <a:pt x="1101080" y="908606"/>
                  </a:lnTo>
                  <a:lnTo>
                    <a:pt x="1123817" y="868614"/>
                  </a:lnTo>
                  <a:lnTo>
                    <a:pt x="1143476" y="826769"/>
                  </a:lnTo>
                  <a:lnTo>
                    <a:pt x="1159904" y="783226"/>
                  </a:lnTo>
                  <a:lnTo>
                    <a:pt x="1172948" y="738136"/>
                  </a:lnTo>
                  <a:lnTo>
                    <a:pt x="1182454" y="691653"/>
                  </a:lnTo>
                  <a:lnTo>
                    <a:pt x="1188271" y="643931"/>
                  </a:lnTo>
                  <a:lnTo>
                    <a:pt x="1190244" y="595121"/>
                  </a:lnTo>
                  <a:lnTo>
                    <a:pt x="1188271" y="546312"/>
                  </a:lnTo>
                  <a:lnTo>
                    <a:pt x="1182454" y="498590"/>
                  </a:lnTo>
                  <a:lnTo>
                    <a:pt x="1172948" y="452107"/>
                  </a:lnTo>
                  <a:lnTo>
                    <a:pt x="1159904" y="407017"/>
                  </a:lnTo>
                  <a:lnTo>
                    <a:pt x="1143476" y="363473"/>
                  </a:lnTo>
                  <a:lnTo>
                    <a:pt x="1123817" y="321629"/>
                  </a:lnTo>
                  <a:lnTo>
                    <a:pt x="1101080" y="281637"/>
                  </a:lnTo>
                  <a:lnTo>
                    <a:pt x="1075419" y="243651"/>
                  </a:lnTo>
                  <a:lnTo>
                    <a:pt x="1046987" y="207823"/>
                  </a:lnTo>
                  <a:lnTo>
                    <a:pt x="1015936" y="174307"/>
                  </a:lnTo>
                  <a:lnTo>
                    <a:pt x="982420" y="143256"/>
                  </a:lnTo>
                  <a:lnTo>
                    <a:pt x="946592" y="114824"/>
                  </a:lnTo>
                  <a:lnTo>
                    <a:pt x="908606" y="89163"/>
                  </a:lnTo>
                  <a:lnTo>
                    <a:pt x="868614" y="66426"/>
                  </a:lnTo>
                  <a:lnTo>
                    <a:pt x="826769" y="46767"/>
                  </a:lnTo>
                  <a:lnTo>
                    <a:pt x="783226" y="30339"/>
                  </a:lnTo>
                  <a:lnTo>
                    <a:pt x="738136" y="17295"/>
                  </a:lnTo>
                  <a:lnTo>
                    <a:pt x="691653" y="7789"/>
                  </a:lnTo>
                  <a:lnTo>
                    <a:pt x="643931" y="1972"/>
                  </a:lnTo>
                  <a:lnTo>
                    <a:pt x="59512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1333500" y="4617720"/>
              <a:ext cx="1190625" cy="1190625"/>
            </a:xfrm>
            <a:custGeom>
              <a:avLst/>
              <a:gdLst/>
              <a:ahLst/>
              <a:cxnLst/>
              <a:rect l="l" t="t" r="r" b="b"/>
              <a:pathLst>
                <a:path w="1190625" h="1190625">
                  <a:moveTo>
                    <a:pt x="0" y="595121"/>
                  </a:moveTo>
                  <a:lnTo>
                    <a:pt x="1972" y="546312"/>
                  </a:lnTo>
                  <a:lnTo>
                    <a:pt x="7789" y="498590"/>
                  </a:lnTo>
                  <a:lnTo>
                    <a:pt x="17295" y="452107"/>
                  </a:lnTo>
                  <a:lnTo>
                    <a:pt x="30339" y="407017"/>
                  </a:lnTo>
                  <a:lnTo>
                    <a:pt x="46767" y="363474"/>
                  </a:lnTo>
                  <a:lnTo>
                    <a:pt x="66426" y="321629"/>
                  </a:lnTo>
                  <a:lnTo>
                    <a:pt x="89163" y="281637"/>
                  </a:lnTo>
                  <a:lnTo>
                    <a:pt x="114824" y="243651"/>
                  </a:lnTo>
                  <a:lnTo>
                    <a:pt x="143256" y="207823"/>
                  </a:lnTo>
                  <a:lnTo>
                    <a:pt x="174307" y="174307"/>
                  </a:lnTo>
                  <a:lnTo>
                    <a:pt x="207823" y="143256"/>
                  </a:lnTo>
                  <a:lnTo>
                    <a:pt x="243651" y="114824"/>
                  </a:lnTo>
                  <a:lnTo>
                    <a:pt x="281637" y="89163"/>
                  </a:lnTo>
                  <a:lnTo>
                    <a:pt x="321629" y="66426"/>
                  </a:lnTo>
                  <a:lnTo>
                    <a:pt x="363474" y="46767"/>
                  </a:lnTo>
                  <a:lnTo>
                    <a:pt x="407017" y="30339"/>
                  </a:lnTo>
                  <a:lnTo>
                    <a:pt x="452107" y="17295"/>
                  </a:lnTo>
                  <a:lnTo>
                    <a:pt x="498590" y="7789"/>
                  </a:lnTo>
                  <a:lnTo>
                    <a:pt x="546312" y="1972"/>
                  </a:lnTo>
                  <a:lnTo>
                    <a:pt x="595122" y="0"/>
                  </a:lnTo>
                  <a:lnTo>
                    <a:pt x="643931" y="1972"/>
                  </a:lnTo>
                  <a:lnTo>
                    <a:pt x="691653" y="7789"/>
                  </a:lnTo>
                  <a:lnTo>
                    <a:pt x="738136" y="17295"/>
                  </a:lnTo>
                  <a:lnTo>
                    <a:pt x="783226" y="30339"/>
                  </a:lnTo>
                  <a:lnTo>
                    <a:pt x="826769" y="46767"/>
                  </a:lnTo>
                  <a:lnTo>
                    <a:pt x="868614" y="66426"/>
                  </a:lnTo>
                  <a:lnTo>
                    <a:pt x="908606" y="89163"/>
                  </a:lnTo>
                  <a:lnTo>
                    <a:pt x="946592" y="114824"/>
                  </a:lnTo>
                  <a:lnTo>
                    <a:pt x="982420" y="143256"/>
                  </a:lnTo>
                  <a:lnTo>
                    <a:pt x="1015936" y="174307"/>
                  </a:lnTo>
                  <a:lnTo>
                    <a:pt x="1046987" y="207823"/>
                  </a:lnTo>
                  <a:lnTo>
                    <a:pt x="1075419" y="243651"/>
                  </a:lnTo>
                  <a:lnTo>
                    <a:pt x="1101080" y="281637"/>
                  </a:lnTo>
                  <a:lnTo>
                    <a:pt x="1123817" y="321629"/>
                  </a:lnTo>
                  <a:lnTo>
                    <a:pt x="1143476" y="363473"/>
                  </a:lnTo>
                  <a:lnTo>
                    <a:pt x="1159904" y="407017"/>
                  </a:lnTo>
                  <a:lnTo>
                    <a:pt x="1172948" y="452107"/>
                  </a:lnTo>
                  <a:lnTo>
                    <a:pt x="1182454" y="498590"/>
                  </a:lnTo>
                  <a:lnTo>
                    <a:pt x="1188271" y="546312"/>
                  </a:lnTo>
                  <a:lnTo>
                    <a:pt x="1190244" y="595121"/>
                  </a:lnTo>
                  <a:lnTo>
                    <a:pt x="1188271" y="643931"/>
                  </a:lnTo>
                  <a:lnTo>
                    <a:pt x="1182454" y="691653"/>
                  </a:lnTo>
                  <a:lnTo>
                    <a:pt x="1172948" y="738136"/>
                  </a:lnTo>
                  <a:lnTo>
                    <a:pt x="1159904" y="783226"/>
                  </a:lnTo>
                  <a:lnTo>
                    <a:pt x="1143476" y="826769"/>
                  </a:lnTo>
                  <a:lnTo>
                    <a:pt x="1123817" y="868614"/>
                  </a:lnTo>
                  <a:lnTo>
                    <a:pt x="1101080" y="908606"/>
                  </a:lnTo>
                  <a:lnTo>
                    <a:pt x="1075419" y="946592"/>
                  </a:lnTo>
                  <a:lnTo>
                    <a:pt x="1046987" y="982420"/>
                  </a:lnTo>
                  <a:lnTo>
                    <a:pt x="1015936" y="1015936"/>
                  </a:lnTo>
                  <a:lnTo>
                    <a:pt x="982420" y="1046987"/>
                  </a:lnTo>
                  <a:lnTo>
                    <a:pt x="946592" y="1075419"/>
                  </a:lnTo>
                  <a:lnTo>
                    <a:pt x="908606" y="1101080"/>
                  </a:lnTo>
                  <a:lnTo>
                    <a:pt x="868614" y="1123817"/>
                  </a:lnTo>
                  <a:lnTo>
                    <a:pt x="826770" y="1143476"/>
                  </a:lnTo>
                  <a:lnTo>
                    <a:pt x="783226" y="1159904"/>
                  </a:lnTo>
                  <a:lnTo>
                    <a:pt x="738136" y="1172948"/>
                  </a:lnTo>
                  <a:lnTo>
                    <a:pt x="691653" y="1182454"/>
                  </a:lnTo>
                  <a:lnTo>
                    <a:pt x="643931" y="1188271"/>
                  </a:lnTo>
                  <a:lnTo>
                    <a:pt x="595122" y="1190243"/>
                  </a:lnTo>
                  <a:lnTo>
                    <a:pt x="546312" y="1188271"/>
                  </a:lnTo>
                  <a:lnTo>
                    <a:pt x="498590" y="1182454"/>
                  </a:lnTo>
                  <a:lnTo>
                    <a:pt x="452107" y="1172948"/>
                  </a:lnTo>
                  <a:lnTo>
                    <a:pt x="407017" y="1159904"/>
                  </a:lnTo>
                  <a:lnTo>
                    <a:pt x="363474" y="1143476"/>
                  </a:lnTo>
                  <a:lnTo>
                    <a:pt x="321629" y="1123817"/>
                  </a:lnTo>
                  <a:lnTo>
                    <a:pt x="281637" y="1101080"/>
                  </a:lnTo>
                  <a:lnTo>
                    <a:pt x="243651" y="1075419"/>
                  </a:lnTo>
                  <a:lnTo>
                    <a:pt x="207823" y="1046987"/>
                  </a:lnTo>
                  <a:lnTo>
                    <a:pt x="174307" y="1015936"/>
                  </a:lnTo>
                  <a:lnTo>
                    <a:pt x="143256" y="982420"/>
                  </a:lnTo>
                  <a:lnTo>
                    <a:pt x="114824" y="946592"/>
                  </a:lnTo>
                  <a:lnTo>
                    <a:pt x="89163" y="908606"/>
                  </a:lnTo>
                  <a:lnTo>
                    <a:pt x="66426" y="868614"/>
                  </a:lnTo>
                  <a:lnTo>
                    <a:pt x="46767" y="826769"/>
                  </a:lnTo>
                  <a:lnTo>
                    <a:pt x="30339" y="783226"/>
                  </a:lnTo>
                  <a:lnTo>
                    <a:pt x="17295" y="738136"/>
                  </a:lnTo>
                  <a:lnTo>
                    <a:pt x="7789" y="691653"/>
                  </a:lnTo>
                  <a:lnTo>
                    <a:pt x="1972" y="643931"/>
                  </a:lnTo>
                  <a:lnTo>
                    <a:pt x="0" y="595121"/>
                  </a:lnTo>
                  <a:close/>
                </a:path>
              </a:pathLst>
            </a:custGeom>
            <a:ln w="12700">
              <a:solidFill>
                <a:srgbClr val="AC5D9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045"/>
              </a:lnSpc>
            </a:pPr>
            <a:r>
              <a:rPr dirty="0"/>
              <a:t>For</a:t>
            </a:r>
            <a:r>
              <a:rPr dirty="0" spc="-15"/>
              <a:t> </a:t>
            </a:r>
            <a:r>
              <a:rPr dirty="0" spc="-10"/>
              <a:t>Official</a:t>
            </a:r>
            <a:r>
              <a:rPr dirty="0" spc="-1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/>
              <a:t>-</a:t>
            </a:r>
            <a:r>
              <a:rPr dirty="0" spc="-15"/>
              <a:t> </a:t>
            </a:r>
            <a:r>
              <a:rPr dirty="0"/>
              <a:t>À</a:t>
            </a:r>
            <a:r>
              <a:rPr dirty="0" spc="-10"/>
              <a:t> </a:t>
            </a:r>
            <a:r>
              <a:rPr dirty="0"/>
              <a:t>usage</a:t>
            </a:r>
            <a:r>
              <a:rPr dirty="0" spc="-15"/>
              <a:t> </a:t>
            </a:r>
            <a:r>
              <a:rPr dirty="0" spc="-10"/>
              <a:t>officiel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PENAGOS Nicolas, GOV/MAPS</dc:creator>
  <dcterms:created xsi:type="dcterms:W3CDTF">2024-11-13T12:00:34Z</dcterms:created>
  <dcterms:modified xsi:type="dcterms:W3CDTF">2024-11-13T12:00:34Z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2024-11-12T00:00:00Z</vt:filetime>
  </property>
  <property fmtid="{D5CDD505-2E9C-101B-9397-08002B2CF9AE}" pid="3" name="Creator">
    <vt:lpwstr>Microsoft® PowerPoint® for Microsoft 365</vt:lpwstr>
  </property>
  <property fmtid="{D5CDD505-2E9C-101B-9397-08002B2CF9AE}" pid="4" name="LastSaved">
    <vt:filetime>2024-11-13T00:00:00Z</vt:filetime>
  </property>
</Properties>
</file>