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65" r:id="rId2"/>
    <p:sldId id="340" r:id="rId3"/>
    <p:sldId id="345" r:id="rId4"/>
    <p:sldId id="263" r:id="rId5"/>
    <p:sldId id="571" r:id="rId6"/>
    <p:sldId id="266" r:id="rId7"/>
    <p:sldId id="354" r:id="rId8"/>
    <p:sldId id="8033" r:id="rId9"/>
    <p:sldId id="574" r:id="rId10"/>
    <p:sldId id="359" r:id="rId11"/>
    <p:sldId id="360" r:id="rId12"/>
    <p:sldId id="269" r:id="rId13"/>
    <p:sldId id="278" r:id="rId14"/>
    <p:sldId id="281" r:id="rId15"/>
    <p:sldId id="273" r:id="rId16"/>
    <p:sldId id="282" r:id="rId17"/>
    <p:sldId id="272" r:id="rId18"/>
    <p:sldId id="580" r:id="rId19"/>
    <p:sldId id="581" r:id="rId20"/>
    <p:sldId id="584" r:id="rId21"/>
    <p:sldId id="585" r:id="rId22"/>
    <p:sldId id="586" r:id="rId23"/>
    <p:sldId id="587" r:id="rId24"/>
    <p:sldId id="589" r:id="rId25"/>
    <p:sldId id="590" r:id="rId26"/>
    <p:sldId id="274" r:id="rId27"/>
    <p:sldId id="267" r:id="rId28"/>
    <p:sldId id="268" r:id="rId29"/>
    <p:sldId id="270" r:id="rId30"/>
    <p:sldId id="27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713" autoAdjust="0"/>
    <p:restoredTop sz="94660"/>
  </p:normalViewPr>
  <p:slideViewPr>
    <p:cSldViewPr snapToGrid="0">
      <p:cViewPr varScale="1">
        <p:scale>
          <a:sx n="72" d="100"/>
          <a:sy n="72" d="100"/>
        </p:scale>
        <p:origin x="84" y="10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https://worldbankgroup-my.sharepoint.com/personal/isiddique_worldbank_org/Documents/Internal/Africa/Nigeria/Reforms/SPESSE/AF/New%20Microsoft%20Excel%20Workshee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dirty="0"/>
              <a:t>Number of Trainees: Target vs Achievement</a:t>
            </a:r>
            <a:r>
              <a:rPr lang="en-US" sz="1600" b="1" baseline="0" dirty="0"/>
              <a:t> </a:t>
            </a:r>
            <a:endParaRPr lang="en-US"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Sheet1!$C$4</c:f>
              <c:strCache>
                <c:ptCount val="1"/>
                <c:pt idx="0">
                  <c:v>Target</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Sheet1!$B$5:$B$10</c:f>
              <c:strCache>
                <c:ptCount val="6"/>
                <c:pt idx="0">
                  <c:v>Track A</c:v>
                </c:pt>
                <c:pt idx="1">
                  <c:v>Track B</c:v>
                </c:pt>
                <c:pt idx="2">
                  <c:v>Track C</c:v>
                </c:pt>
                <c:pt idx="3">
                  <c:v>Track D</c:v>
                </c:pt>
                <c:pt idx="4">
                  <c:v>Track E</c:v>
                </c:pt>
                <c:pt idx="5">
                  <c:v>TOTAL</c:v>
                </c:pt>
              </c:strCache>
            </c:strRef>
          </c:cat>
          <c:val>
            <c:numRef>
              <c:f>Sheet1!$C$5:$C$10</c:f>
              <c:numCache>
                <c:formatCode>_(* #,##0_);_(* \(#,##0\);_(* "-"??_);_(@_)</c:formatCode>
                <c:ptCount val="6"/>
                <c:pt idx="0">
                  <c:v>12000</c:v>
                </c:pt>
                <c:pt idx="1">
                  <c:v>5000</c:v>
                </c:pt>
                <c:pt idx="2">
                  <c:v>1900</c:v>
                </c:pt>
                <c:pt idx="3">
                  <c:v>1140</c:v>
                </c:pt>
                <c:pt idx="4">
                  <c:v>350</c:v>
                </c:pt>
                <c:pt idx="5">
                  <c:v>20390</c:v>
                </c:pt>
              </c:numCache>
            </c:numRef>
          </c:val>
          <c:extLst>
            <c:ext xmlns:c16="http://schemas.microsoft.com/office/drawing/2014/chart" uri="{C3380CC4-5D6E-409C-BE32-E72D297353CC}">
              <c16:uniqueId val="{00000000-1701-4FEE-BFB3-738FAA68E1DE}"/>
            </c:ext>
          </c:extLst>
        </c:ser>
        <c:ser>
          <c:idx val="1"/>
          <c:order val="1"/>
          <c:tx>
            <c:strRef>
              <c:f>Sheet1!$D$4</c:f>
              <c:strCache>
                <c:ptCount val="1"/>
                <c:pt idx="0">
                  <c:v>Actual Sep 24</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Sheet1!$B$5:$B$10</c:f>
              <c:strCache>
                <c:ptCount val="6"/>
                <c:pt idx="0">
                  <c:v>Track A</c:v>
                </c:pt>
                <c:pt idx="1">
                  <c:v>Track B</c:v>
                </c:pt>
                <c:pt idx="2">
                  <c:v>Track C</c:v>
                </c:pt>
                <c:pt idx="3">
                  <c:v>Track D</c:v>
                </c:pt>
                <c:pt idx="4">
                  <c:v>Track E</c:v>
                </c:pt>
                <c:pt idx="5">
                  <c:v>TOTAL</c:v>
                </c:pt>
              </c:strCache>
            </c:strRef>
          </c:cat>
          <c:val>
            <c:numRef>
              <c:f>Sheet1!$D$5:$D$10</c:f>
              <c:numCache>
                <c:formatCode>_(* #,##0_);_(* \(#,##0\);_(* "-"??_);_(@_)</c:formatCode>
                <c:ptCount val="6"/>
                <c:pt idx="0">
                  <c:v>29741</c:v>
                </c:pt>
                <c:pt idx="1">
                  <c:v>3580</c:v>
                </c:pt>
                <c:pt idx="2">
                  <c:v>341</c:v>
                </c:pt>
                <c:pt idx="3">
                  <c:v>19</c:v>
                </c:pt>
                <c:pt idx="4">
                  <c:v>0</c:v>
                </c:pt>
                <c:pt idx="5">
                  <c:v>33681</c:v>
                </c:pt>
              </c:numCache>
            </c:numRef>
          </c:val>
          <c:extLst>
            <c:ext xmlns:c16="http://schemas.microsoft.com/office/drawing/2014/chart" uri="{C3380CC4-5D6E-409C-BE32-E72D297353CC}">
              <c16:uniqueId val="{00000001-1701-4FEE-BFB3-738FAA68E1DE}"/>
            </c:ext>
          </c:extLst>
        </c:ser>
        <c:ser>
          <c:idx val="2"/>
          <c:order val="2"/>
          <c:tx>
            <c:strRef>
              <c:f>Sheet1!$E$4</c:f>
              <c:strCache>
                <c:ptCount val="1"/>
                <c:pt idx="0">
                  <c:v>Forecast Jun 26</c:v>
                </c:pt>
              </c:strCache>
            </c:strRef>
          </c:tx>
          <c:spPr>
            <a:solidFill>
              <a:srgbClr val="FFF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Sheet1!$B$5:$B$10</c:f>
              <c:strCache>
                <c:ptCount val="6"/>
                <c:pt idx="0">
                  <c:v>Track A</c:v>
                </c:pt>
                <c:pt idx="1">
                  <c:v>Track B</c:v>
                </c:pt>
                <c:pt idx="2">
                  <c:v>Track C</c:v>
                </c:pt>
                <c:pt idx="3">
                  <c:v>Track D</c:v>
                </c:pt>
                <c:pt idx="4">
                  <c:v>Track E</c:v>
                </c:pt>
                <c:pt idx="5">
                  <c:v>TOTAL</c:v>
                </c:pt>
              </c:strCache>
            </c:strRef>
          </c:cat>
          <c:val>
            <c:numRef>
              <c:f>Sheet1!$E$5:$E$10</c:f>
              <c:numCache>
                <c:formatCode>_(* #,##0_);_(* \(#,##0\);_(* "-"??_);_(@_)</c:formatCode>
                <c:ptCount val="6"/>
                <c:pt idx="0">
                  <c:v>40000</c:v>
                </c:pt>
                <c:pt idx="1">
                  <c:v>5000</c:v>
                </c:pt>
                <c:pt idx="2">
                  <c:v>1900</c:v>
                </c:pt>
                <c:pt idx="3">
                  <c:v>1140</c:v>
                </c:pt>
                <c:pt idx="4">
                  <c:v>350</c:v>
                </c:pt>
                <c:pt idx="5">
                  <c:v>48390</c:v>
                </c:pt>
              </c:numCache>
            </c:numRef>
          </c:val>
          <c:extLst>
            <c:ext xmlns:c16="http://schemas.microsoft.com/office/drawing/2014/chart" uri="{C3380CC4-5D6E-409C-BE32-E72D297353CC}">
              <c16:uniqueId val="{00000002-1701-4FEE-BFB3-738FAA68E1DE}"/>
            </c:ext>
          </c:extLst>
        </c:ser>
        <c:dLbls>
          <c:showLegendKey val="0"/>
          <c:showVal val="1"/>
          <c:showCatName val="0"/>
          <c:showSerName val="0"/>
          <c:showPercent val="0"/>
          <c:showBubbleSize val="0"/>
        </c:dLbls>
        <c:gapWidth val="150"/>
        <c:overlap val="-25"/>
        <c:axId val="467056191"/>
        <c:axId val="467058591"/>
      </c:barChart>
      <c:catAx>
        <c:axId val="467056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7058591"/>
        <c:crosses val="autoZero"/>
        <c:auto val="1"/>
        <c:lblAlgn val="ctr"/>
        <c:lblOffset val="100"/>
        <c:noMultiLvlLbl val="0"/>
      </c:catAx>
      <c:valAx>
        <c:axId val="467058591"/>
        <c:scaling>
          <c:orientation val="minMax"/>
        </c:scaling>
        <c:delete val="1"/>
        <c:axPos val="l"/>
        <c:numFmt formatCode="_(* #,##0_);_(* \(#,##0\);_(* &quot;-&quot;??_);_(@_)" sourceLinked="1"/>
        <c:majorTickMark val="none"/>
        <c:minorTickMark val="none"/>
        <c:tickLblPos val="nextTo"/>
        <c:crossAx val="467056191"/>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10B2F0-5F98-4319-97EA-7BCB0D35D1DE}"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en-GB"/>
        </a:p>
      </dgm:t>
    </dgm:pt>
    <dgm:pt modelId="{C592652C-4064-43C1-A81B-1325BFDC6943}">
      <dgm:prSet custT="1"/>
      <dgm:spPr/>
      <dgm:t>
        <a:bodyPr/>
        <a:lstStyle/>
        <a:p>
          <a:r>
            <a:rPr lang="en-GB" sz="1400" b="0" i="0" dirty="0"/>
            <a:t>THE FOUR(4) TIERS OF CERTIFICATION</a:t>
          </a:r>
        </a:p>
      </dgm:t>
    </dgm:pt>
    <dgm:pt modelId="{C053E2BC-87B6-40CB-BA0E-421F1A90A39C}" type="sibTrans" cxnId="{CC9CC5B3-81C9-48A0-B95A-DB3E3E6E720E}">
      <dgm:prSet/>
      <dgm:spPr/>
      <dgm:t>
        <a:bodyPr/>
        <a:lstStyle/>
        <a:p>
          <a:endParaRPr lang="en-GB" sz="1000"/>
        </a:p>
      </dgm:t>
    </dgm:pt>
    <dgm:pt modelId="{260C1134-436B-474B-AF63-C7A09E9842C5}" type="parTrans" cxnId="{CC9CC5B3-81C9-48A0-B95A-DB3E3E6E720E}">
      <dgm:prSet/>
      <dgm:spPr/>
      <dgm:t>
        <a:bodyPr/>
        <a:lstStyle/>
        <a:p>
          <a:endParaRPr lang="en-GB" sz="1000"/>
        </a:p>
      </dgm:t>
    </dgm:pt>
    <dgm:pt modelId="{9EFBE5CF-5798-4087-85AB-6E53148D1796}">
      <dgm:prSet custT="1"/>
      <dgm:spPr/>
      <dgm:t>
        <a:bodyPr/>
        <a:lstStyle/>
        <a:p>
          <a:r>
            <a:rPr lang="en-GB" sz="1800" b="1" dirty="0">
              <a:solidFill>
                <a:srgbClr val="FF0000"/>
              </a:solidFill>
            </a:rPr>
            <a:t>Tier 4 –  </a:t>
          </a:r>
        </a:p>
        <a:p>
          <a:r>
            <a:rPr lang="en-GB" sz="1200" b="1" dirty="0"/>
            <a:t>Fellow Procurement Professional</a:t>
          </a:r>
        </a:p>
      </dgm:t>
    </dgm:pt>
    <dgm:pt modelId="{220A34A1-57D1-4D44-AB9A-5B0C4D0562C4}" type="parTrans" cxnId="{2946C3BD-72F2-4122-A4DA-79818F518A68}">
      <dgm:prSet/>
      <dgm:spPr/>
      <dgm:t>
        <a:bodyPr/>
        <a:lstStyle/>
        <a:p>
          <a:endParaRPr lang="en-GB" sz="1000"/>
        </a:p>
      </dgm:t>
    </dgm:pt>
    <dgm:pt modelId="{7E8A021C-7295-4C5F-9FBD-11B67EC05761}" type="sibTrans" cxnId="{2946C3BD-72F2-4122-A4DA-79818F518A68}">
      <dgm:prSet/>
      <dgm:spPr/>
      <dgm:t>
        <a:bodyPr/>
        <a:lstStyle/>
        <a:p>
          <a:endParaRPr lang="en-GB" sz="1000"/>
        </a:p>
      </dgm:t>
    </dgm:pt>
    <dgm:pt modelId="{92EAB40B-EF16-4890-AD35-1EA8776DE413}">
      <dgm:prSet custT="1"/>
      <dgm:spPr/>
      <dgm:t>
        <a:bodyPr/>
        <a:lstStyle/>
        <a:p>
          <a:r>
            <a:rPr lang="en-GB" sz="2800" b="1" dirty="0">
              <a:solidFill>
                <a:srgbClr val="FF0000"/>
              </a:solidFill>
            </a:rPr>
            <a:t>Tier 2 –</a:t>
          </a:r>
          <a:r>
            <a:rPr lang="en-GB" sz="2800" b="0" dirty="0">
              <a:solidFill>
                <a:srgbClr val="FF0000"/>
              </a:solidFill>
            </a:rPr>
            <a:t> </a:t>
          </a:r>
        </a:p>
        <a:p>
          <a:r>
            <a:rPr lang="en-GB" sz="1800" b="0" dirty="0"/>
            <a:t> Procurement Professional</a:t>
          </a:r>
        </a:p>
      </dgm:t>
    </dgm:pt>
    <dgm:pt modelId="{23EE5251-1F99-4BCA-98C2-A3AD9EDD8C90}" type="parTrans" cxnId="{38BBF6EF-D23B-42CB-8E0F-0BBF152808FE}">
      <dgm:prSet/>
      <dgm:spPr/>
      <dgm:t>
        <a:bodyPr/>
        <a:lstStyle/>
        <a:p>
          <a:endParaRPr lang="en-GB" sz="1200"/>
        </a:p>
      </dgm:t>
    </dgm:pt>
    <dgm:pt modelId="{CE143CC4-03E3-4A5B-9C6E-F987F1FCF71D}" type="sibTrans" cxnId="{38BBF6EF-D23B-42CB-8E0F-0BBF152808FE}">
      <dgm:prSet/>
      <dgm:spPr/>
      <dgm:t>
        <a:bodyPr/>
        <a:lstStyle/>
        <a:p>
          <a:endParaRPr lang="en-GB" sz="1200"/>
        </a:p>
      </dgm:t>
    </dgm:pt>
    <dgm:pt modelId="{4CC0D494-1C7B-4294-929E-98FE1BEA9503}">
      <dgm:prSet custT="1"/>
      <dgm:spPr/>
      <dgm:t>
        <a:bodyPr/>
        <a:lstStyle/>
        <a:p>
          <a:r>
            <a:rPr lang="en-GB" sz="1800" b="1" dirty="0">
              <a:solidFill>
                <a:srgbClr val="FF0000"/>
              </a:solidFill>
            </a:rPr>
            <a:t>Tier 3 –</a:t>
          </a:r>
        </a:p>
        <a:p>
          <a:r>
            <a:rPr lang="en-GB" sz="1200" b="1" dirty="0"/>
            <a:t> </a:t>
          </a:r>
          <a:r>
            <a:rPr lang="en-GB" sz="1200" b="0" dirty="0"/>
            <a:t>Advance Procurement Professional</a:t>
          </a:r>
        </a:p>
      </dgm:t>
    </dgm:pt>
    <dgm:pt modelId="{319335D4-3A73-4D7B-B556-9B47264FAF85}" type="sibTrans" cxnId="{CB62ADCD-EA44-47D5-8A5B-A5AD29F63269}">
      <dgm:prSet/>
      <dgm:spPr/>
      <dgm:t>
        <a:bodyPr/>
        <a:lstStyle/>
        <a:p>
          <a:endParaRPr lang="en-GB" sz="1200"/>
        </a:p>
      </dgm:t>
    </dgm:pt>
    <dgm:pt modelId="{74FEBC17-2766-4BB7-8C0A-941EBCE84791}" type="parTrans" cxnId="{CB62ADCD-EA44-47D5-8A5B-A5AD29F63269}">
      <dgm:prSet/>
      <dgm:spPr/>
      <dgm:t>
        <a:bodyPr/>
        <a:lstStyle/>
        <a:p>
          <a:endParaRPr lang="en-GB" sz="1200"/>
        </a:p>
      </dgm:t>
    </dgm:pt>
    <dgm:pt modelId="{A80EEE16-4EEA-4E58-885E-6F49011EA644}">
      <dgm:prSet custT="1"/>
      <dgm:spPr/>
      <dgm:t>
        <a:bodyPr/>
        <a:lstStyle/>
        <a:p>
          <a:r>
            <a:rPr lang="en-GB" sz="1800" b="1" i="0" dirty="0">
              <a:solidFill>
                <a:srgbClr val="FF0000"/>
              </a:solidFill>
            </a:rPr>
            <a:t>Tier 1 – </a:t>
          </a:r>
        </a:p>
        <a:p>
          <a:r>
            <a:rPr lang="en-GB" sz="1800" b="0" i="0" dirty="0"/>
            <a:t>Associate Procurement Professional</a:t>
          </a:r>
        </a:p>
      </dgm:t>
    </dgm:pt>
    <dgm:pt modelId="{2F3F5C60-5559-4D87-AC3A-E6F54E47FDDA}" type="sibTrans" cxnId="{9802D4F8-8FF4-493E-B99E-98597429AFB5}">
      <dgm:prSet/>
      <dgm:spPr/>
      <dgm:t>
        <a:bodyPr/>
        <a:lstStyle/>
        <a:p>
          <a:endParaRPr lang="en-GB" sz="1200"/>
        </a:p>
      </dgm:t>
    </dgm:pt>
    <dgm:pt modelId="{C3449A58-881A-407A-BA6E-BE0E960CDCA3}" type="parTrans" cxnId="{9802D4F8-8FF4-493E-B99E-98597429AFB5}">
      <dgm:prSet/>
      <dgm:spPr/>
      <dgm:t>
        <a:bodyPr/>
        <a:lstStyle/>
        <a:p>
          <a:endParaRPr lang="en-GB" sz="1200"/>
        </a:p>
      </dgm:t>
    </dgm:pt>
    <dgm:pt modelId="{FCE649AE-423A-47C2-A0F5-414F2584F6D4}" type="pres">
      <dgm:prSet presAssocID="{1310B2F0-5F98-4319-97EA-7BCB0D35D1DE}" presName="diagram" presStyleCnt="0">
        <dgm:presLayoutVars>
          <dgm:chPref val="1"/>
          <dgm:dir/>
          <dgm:animOne val="branch"/>
          <dgm:animLvl val="lvl"/>
          <dgm:resizeHandles/>
        </dgm:presLayoutVars>
      </dgm:prSet>
      <dgm:spPr/>
    </dgm:pt>
    <dgm:pt modelId="{2BC79CCE-5098-49AA-8A25-9CADA090FB9C}" type="pres">
      <dgm:prSet presAssocID="{C592652C-4064-43C1-A81B-1325BFDC6943}" presName="root" presStyleCnt="0"/>
      <dgm:spPr/>
    </dgm:pt>
    <dgm:pt modelId="{EE8FC4E1-EB0F-49B9-ABE5-45245C9C3E34}" type="pres">
      <dgm:prSet presAssocID="{C592652C-4064-43C1-A81B-1325BFDC6943}" presName="rootComposite" presStyleCnt="0"/>
      <dgm:spPr/>
    </dgm:pt>
    <dgm:pt modelId="{575DE66E-59B9-4AC0-890B-ECFB52FDDBEA}" type="pres">
      <dgm:prSet presAssocID="{C592652C-4064-43C1-A81B-1325BFDC6943}" presName="rootText" presStyleLbl="node1" presStyleIdx="0" presStyleCnt="1" custScaleX="533004" custScaleY="41262" custLinFactNeighborX="-820" custLinFactNeighborY="-4919"/>
      <dgm:spPr/>
    </dgm:pt>
    <dgm:pt modelId="{3FFDED52-784A-4F3C-8161-E141812E04D9}" type="pres">
      <dgm:prSet presAssocID="{C592652C-4064-43C1-A81B-1325BFDC6943}" presName="rootConnector" presStyleLbl="node1" presStyleIdx="0" presStyleCnt="1"/>
      <dgm:spPr/>
    </dgm:pt>
    <dgm:pt modelId="{159FC22A-290B-40D2-A7BE-F32D5248B977}" type="pres">
      <dgm:prSet presAssocID="{C592652C-4064-43C1-A81B-1325BFDC6943}" presName="childShape" presStyleCnt="0"/>
      <dgm:spPr/>
    </dgm:pt>
    <dgm:pt modelId="{F08FA00B-030B-4FE3-BF90-46061BDD3E16}" type="pres">
      <dgm:prSet presAssocID="{C3449A58-881A-407A-BA6E-BE0E960CDCA3}" presName="Name13" presStyleLbl="parChTrans1D2" presStyleIdx="0" presStyleCnt="4"/>
      <dgm:spPr/>
    </dgm:pt>
    <dgm:pt modelId="{B342D42A-EC87-48B3-B1BC-6DDF296B109E}" type="pres">
      <dgm:prSet presAssocID="{A80EEE16-4EEA-4E58-885E-6F49011EA644}" presName="childText" presStyleLbl="bgAcc1" presStyleIdx="0" presStyleCnt="4" custScaleX="233154" custScaleY="162219" custLinFactX="72863" custLinFactNeighborX="100000" custLinFactNeighborY="18136">
        <dgm:presLayoutVars>
          <dgm:bulletEnabled val="1"/>
        </dgm:presLayoutVars>
      </dgm:prSet>
      <dgm:spPr/>
    </dgm:pt>
    <dgm:pt modelId="{80AB9332-E6AC-454A-8B35-00A0A4538024}" type="pres">
      <dgm:prSet presAssocID="{23EE5251-1F99-4BCA-98C2-A3AD9EDD8C90}" presName="Name13" presStyleLbl="parChTrans1D2" presStyleIdx="1" presStyleCnt="4"/>
      <dgm:spPr/>
    </dgm:pt>
    <dgm:pt modelId="{972E0B87-367A-444F-BB8D-477628E1F36E}" type="pres">
      <dgm:prSet presAssocID="{92EAB40B-EF16-4890-AD35-1EA8776DE413}" presName="childText" presStyleLbl="bgAcc1" presStyleIdx="1" presStyleCnt="4" custFlipHor="1" custScaleX="233631" custLinFactX="78531" custLinFactNeighborX="100000" custLinFactNeighborY="21159">
        <dgm:presLayoutVars>
          <dgm:bulletEnabled val="1"/>
        </dgm:presLayoutVars>
      </dgm:prSet>
      <dgm:spPr/>
    </dgm:pt>
    <dgm:pt modelId="{1357BA2A-313D-4539-B050-C91FC769AF14}" type="pres">
      <dgm:prSet presAssocID="{74FEBC17-2766-4BB7-8C0A-941EBCE84791}" presName="Name13" presStyleLbl="parChTrans1D2" presStyleIdx="2" presStyleCnt="4"/>
      <dgm:spPr/>
    </dgm:pt>
    <dgm:pt modelId="{4F9CD9D5-5F06-4462-9E53-C6428A38B500}" type="pres">
      <dgm:prSet presAssocID="{4CC0D494-1C7B-4294-929E-98FE1BEA9503}" presName="childText" presStyleLbl="bgAcc1" presStyleIdx="2" presStyleCnt="4" custFlipHor="1" custScaleX="149298" custScaleY="41324">
        <dgm:presLayoutVars>
          <dgm:bulletEnabled val="1"/>
        </dgm:presLayoutVars>
      </dgm:prSet>
      <dgm:spPr/>
    </dgm:pt>
    <dgm:pt modelId="{51C6C5F8-676C-43CE-92DC-9272D8595D91}" type="pres">
      <dgm:prSet presAssocID="{220A34A1-57D1-4D44-AB9A-5B0C4D0562C4}" presName="Name13" presStyleLbl="parChTrans1D2" presStyleIdx="3" presStyleCnt="4"/>
      <dgm:spPr/>
    </dgm:pt>
    <dgm:pt modelId="{C636AEE0-A7CB-4D55-B0E4-C411A97F2D96}" type="pres">
      <dgm:prSet presAssocID="{9EFBE5CF-5798-4087-85AB-6E53148D1796}" presName="childText" presStyleLbl="bgAcc1" presStyleIdx="3" presStyleCnt="4" custScaleX="147812">
        <dgm:presLayoutVars>
          <dgm:bulletEnabled val="1"/>
        </dgm:presLayoutVars>
      </dgm:prSet>
      <dgm:spPr/>
    </dgm:pt>
  </dgm:ptLst>
  <dgm:cxnLst>
    <dgm:cxn modelId="{60A29B1B-6D9C-4005-AC86-634AA68C378D}" type="presOf" srcId="{C592652C-4064-43C1-A81B-1325BFDC6943}" destId="{3FFDED52-784A-4F3C-8161-E141812E04D9}" srcOrd="1" destOrd="0" presId="urn:microsoft.com/office/officeart/2005/8/layout/hierarchy3"/>
    <dgm:cxn modelId="{E2285865-2B42-4DAC-9A33-71CAF873F97B}" type="presOf" srcId="{A80EEE16-4EEA-4E58-885E-6F49011EA644}" destId="{B342D42A-EC87-48B3-B1BC-6DDF296B109E}" srcOrd="0" destOrd="0" presId="urn:microsoft.com/office/officeart/2005/8/layout/hierarchy3"/>
    <dgm:cxn modelId="{E1C7026D-9680-46A6-869C-4E04DC645DD3}" type="presOf" srcId="{4CC0D494-1C7B-4294-929E-98FE1BEA9503}" destId="{4F9CD9D5-5F06-4462-9E53-C6428A38B500}" srcOrd="0" destOrd="0" presId="urn:microsoft.com/office/officeart/2005/8/layout/hierarchy3"/>
    <dgm:cxn modelId="{5746C77C-6F96-49A5-AD6A-8F4C435180A7}" type="presOf" srcId="{92EAB40B-EF16-4890-AD35-1EA8776DE413}" destId="{972E0B87-367A-444F-BB8D-477628E1F36E}" srcOrd="0" destOrd="0" presId="urn:microsoft.com/office/officeart/2005/8/layout/hierarchy3"/>
    <dgm:cxn modelId="{01DAB386-D1D5-4E0B-9528-81A56526BAD9}" type="presOf" srcId="{1310B2F0-5F98-4319-97EA-7BCB0D35D1DE}" destId="{FCE649AE-423A-47C2-A0F5-414F2584F6D4}" srcOrd="0" destOrd="0" presId="urn:microsoft.com/office/officeart/2005/8/layout/hierarchy3"/>
    <dgm:cxn modelId="{4DCB29A9-E728-4B19-B30A-2942ACCA5FFA}" type="presOf" srcId="{220A34A1-57D1-4D44-AB9A-5B0C4D0562C4}" destId="{51C6C5F8-676C-43CE-92DC-9272D8595D91}" srcOrd="0" destOrd="0" presId="urn:microsoft.com/office/officeart/2005/8/layout/hierarchy3"/>
    <dgm:cxn modelId="{CC9CC5B3-81C9-48A0-B95A-DB3E3E6E720E}" srcId="{1310B2F0-5F98-4319-97EA-7BCB0D35D1DE}" destId="{C592652C-4064-43C1-A81B-1325BFDC6943}" srcOrd="0" destOrd="0" parTransId="{260C1134-436B-474B-AF63-C7A09E9842C5}" sibTransId="{C053E2BC-87B6-40CB-BA0E-421F1A90A39C}"/>
    <dgm:cxn modelId="{2946C3BD-72F2-4122-A4DA-79818F518A68}" srcId="{C592652C-4064-43C1-A81B-1325BFDC6943}" destId="{9EFBE5CF-5798-4087-85AB-6E53148D1796}" srcOrd="3" destOrd="0" parTransId="{220A34A1-57D1-4D44-AB9A-5B0C4D0562C4}" sibTransId="{7E8A021C-7295-4C5F-9FBD-11B67EC05761}"/>
    <dgm:cxn modelId="{4563BDC7-8449-4765-B477-E725A593C7BD}" type="presOf" srcId="{9EFBE5CF-5798-4087-85AB-6E53148D1796}" destId="{C636AEE0-A7CB-4D55-B0E4-C411A97F2D96}" srcOrd="0" destOrd="0" presId="urn:microsoft.com/office/officeart/2005/8/layout/hierarchy3"/>
    <dgm:cxn modelId="{3C9030CA-891B-4312-892E-B1D0DFFCA936}" type="presOf" srcId="{C3449A58-881A-407A-BA6E-BE0E960CDCA3}" destId="{F08FA00B-030B-4FE3-BF90-46061BDD3E16}" srcOrd="0" destOrd="0" presId="urn:microsoft.com/office/officeart/2005/8/layout/hierarchy3"/>
    <dgm:cxn modelId="{CB62ADCD-EA44-47D5-8A5B-A5AD29F63269}" srcId="{C592652C-4064-43C1-A81B-1325BFDC6943}" destId="{4CC0D494-1C7B-4294-929E-98FE1BEA9503}" srcOrd="2" destOrd="0" parTransId="{74FEBC17-2766-4BB7-8C0A-941EBCE84791}" sibTransId="{319335D4-3A73-4D7B-B556-9B47264FAF85}"/>
    <dgm:cxn modelId="{4DBA96DC-0706-4F98-B764-5F5E2403AD60}" type="presOf" srcId="{C592652C-4064-43C1-A81B-1325BFDC6943}" destId="{575DE66E-59B9-4AC0-890B-ECFB52FDDBEA}" srcOrd="0" destOrd="0" presId="urn:microsoft.com/office/officeart/2005/8/layout/hierarchy3"/>
    <dgm:cxn modelId="{FB3184EC-38D1-47A8-B4EA-76E8BE70AA27}" type="presOf" srcId="{23EE5251-1F99-4BCA-98C2-A3AD9EDD8C90}" destId="{80AB9332-E6AC-454A-8B35-00A0A4538024}" srcOrd="0" destOrd="0" presId="urn:microsoft.com/office/officeart/2005/8/layout/hierarchy3"/>
    <dgm:cxn modelId="{38BBF6EF-D23B-42CB-8E0F-0BBF152808FE}" srcId="{C592652C-4064-43C1-A81B-1325BFDC6943}" destId="{92EAB40B-EF16-4890-AD35-1EA8776DE413}" srcOrd="1" destOrd="0" parTransId="{23EE5251-1F99-4BCA-98C2-A3AD9EDD8C90}" sibTransId="{CE143CC4-03E3-4A5B-9C6E-F987F1FCF71D}"/>
    <dgm:cxn modelId="{58FACBF1-2F7A-45A4-8292-708C5CBCA41F}" type="presOf" srcId="{74FEBC17-2766-4BB7-8C0A-941EBCE84791}" destId="{1357BA2A-313D-4539-B050-C91FC769AF14}" srcOrd="0" destOrd="0" presId="urn:microsoft.com/office/officeart/2005/8/layout/hierarchy3"/>
    <dgm:cxn modelId="{9802D4F8-8FF4-493E-B99E-98597429AFB5}" srcId="{C592652C-4064-43C1-A81B-1325BFDC6943}" destId="{A80EEE16-4EEA-4E58-885E-6F49011EA644}" srcOrd="0" destOrd="0" parTransId="{C3449A58-881A-407A-BA6E-BE0E960CDCA3}" sibTransId="{2F3F5C60-5559-4D87-AC3A-E6F54E47FDDA}"/>
    <dgm:cxn modelId="{D607206E-C028-4F98-8536-D90431E38A61}" type="presParOf" srcId="{FCE649AE-423A-47C2-A0F5-414F2584F6D4}" destId="{2BC79CCE-5098-49AA-8A25-9CADA090FB9C}" srcOrd="0" destOrd="0" presId="urn:microsoft.com/office/officeart/2005/8/layout/hierarchy3"/>
    <dgm:cxn modelId="{725959DC-923E-4FA3-B89A-8E838C08AE92}" type="presParOf" srcId="{2BC79CCE-5098-49AA-8A25-9CADA090FB9C}" destId="{EE8FC4E1-EB0F-49B9-ABE5-45245C9C3E34}" srcOrd="0" destOrd="0" presId="urn:microsoft.com/office/officeart/2005/8/layout/hierarchy3"/>
    <dgm:cxn modelId="{59F3DE8F-E22F-45FF-B833-165320770657}" type="presParOf" srcId="{EE8FC4E1-EB0F-49B9-ABE5-45245C9C3E34}" destId="{575DE66E-59B9-4AC0-890B-ECFB52FDDBEA}" srcOrd="0" destOrd="0" presId="urn:microsoft.com/office/officeart/2005/8/layout/hierarchy3"/>
    <dgm:cxn modelId="{19ED2060-6B51-411F-A1F7-F74EDEA63A40}" type="presParOf" srcId="{EE8FC4E1-EB0F-49B9-ABE5-45245C9C3E34}" destId="{3FFDED52-784A-4F3C-8161-E141812E04D9}" srcOrd="1" destOrd="0" presId="urn:microsoft.com/office/officeart/2005/8/layout/hierarchy3"/>
    <dgm:cxn modelId="{41EA0820-8923-44BB-8F95-6FDE079EE62A}" type="presParOf" srcId="{2BC79CCE-5098-49AA-8A25-9CADA090FB9C}" destId="{159FC22A-290B-40D2-A7BE-F32D5248B977}" srcOrd="1" destOrd="0" presId="urn:microsoft.com/office/officeart/2005/8/layout/hierarchy3"/>
    <dgm:cxn modelId="{E72A4505-E3FB-42DB-9855-FE973BD5C32D}" type="presParOf" srcId="{159FC22A-290B-40D2-A7BE-F32D5248B977}" destId="{F08FA00B-030B-4FE3-BF90-46061BDD3E16}" srcOrd="0" destOrd="0" presId="urn:microsoft.com/office/officeart/2005/8/layout/hierarchy3"/>
    <dgm:cxn modelId="{F3F7AB30-56F9-48F4-B344-A569ECA42F6A}" type="presParOf" srcId="{159FC22A-290B-40D2-A7BE-F32D5248B977}" destId="{B342D42A-EC87-48B3-B1BC-6DDF296B109E}" srcOrd="1" destOrd="0" presId="urn:microsoft.com/office/officeart/2005/8/layout/hierarchy3"/>
    <dgm:cxn modelId="{D6277733-9D27-4005-BD80-2644A2B4338C}" type="presParOf" srcId="{159FC22A-290B-40D2-A7BE-F32D5248B977}" destId="{80AB9332-E6AC-454A-8B35-00A0A4538024}" srcOrd="2" destOrd="0" presId="urn:microsoft.com/office/officeart/2005/8/layout/hierarchy3"/>
    <dgm:cxn modelId="{C0FD6060-17C9-4918-AB17-446864B33019}" type="presParOf" srcId="{159FC22A-290B-40D2-A7BE-F32D5248B977}" destId="{972E0B87-367A-444F-BB8D-477628E1F36E}" srcOrd="3" destOrd="0" presId="urn:microsoft.com/office/officeart/2005/8/layout/hierarchy3"/>
    <dgm:cxn modelId="{086FBAE3-EC80-401F-8221-43D096DE5F61}" type="presParOf" srcId="{159FC22A-290B-40D2-A7BE-F32D5248B977}" destId="{1357BA2A-313D-4539-B050-C91FC769AF14}" srcOrd="4" destOrd="0" presId="urn:microsoft.com/office/officeart/2005/8/layout/hierarchy3"/>
    <dgm:cxn modelId="{D997A51D-F664-4A38-9987-C3BEC3B4184D}" type="presParOf" srcId="{159FC22A-290B-40D2-A7BE-F32D5248B977}" destId="{4F9CD9D5-5F06-4462-9E53-C6428A38B500}" srcOrd="5" destOrd="0" presId="urn:microsoft.com/office/officeart/2005/8/layout/hierarchy3"/>
    <dgm:cxn modelId="{7CA55865-16E5-4FE4-B056-F653866FBFC1}" type="presParOf" srcId="{159FC22A-290B-40D2-A7BE-F32D5248B977}" destId="{51C6C5F8-676C-43CE-92DC-9272D8595D91}" srcOrd="6" destOrd="0" presId="urn:microsoft.com/office/officeart/2005/8/layout/hierarchy3"/>
    <dgm:cxn modelId="{7D3DC4A4-9FBC-48BF-A4CA-E7EB38D2D8D5}" type="presParOf" srcId="{159FC22A-290B-40D2-A7BE-F32D5248B977}" destId="{C636AEE0-A7CB-4D55-B0E4-C411A97F2D96}"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10B2F0-5F98-4319-97EA-7BCB0D35D1DE}" type="doc">
      <dgm:prSet loTypeId="urn:microsoft.com/office/officeart/2005/8/layout/pyramid4" loCatId="relationship" qsTypeId="urn:microsoft.com/office/officeart/2005/8/quickstyle/simple1" qsCatId="simple" csTypeId="urn:microsoft.com/office/officeart/2005/8/colors/accent1_1" csCatId="accent1" phldr="1"/>
      <dgm:spPr/>
      <dgm:t>
        <a:bodyPr/>
        <a:lstStyle/>
        <a:p>
          <a:endParaRPr lang="en-GB"/>
        </a:p>
      </dgm:t>
    </dgm:pt>
    <dgm:pt modelId="{C592652C-4064-43C1-A81B-1325BFDC6943}">
      <dgm:prSet/>
      <dgm:spPr/>
      <dgm:t>
        <a:bodyPr/>
        <a:lstStyle/>
        <a:p>
          <a:r>
            <a:rPr lang="en-GB" b="1" i="1" dirty="0">
              <a:solidFill>
                <a:srgbClr val="FF0000"/>
              </a:solidFill>
            </a:rPr>
            <a:t>Mastery</a:t>
          </a:r>
          <a:endParaRPr lang="en-GB" b="1" dirty="0">
            <a:solidFill>
              <a:srgbClr val="FF0000"/>
            </a:solidFill>
          </a:endParaRPr>
        </a:p>
      </dgm:t>
    </dgm:pt>
    <dgm:pt modelId="{C053E2BC-87B6-40CB-BA0E-421F1A90A39C}" type="sibTrans" cxnId="{CC9CC5B3-81C9-48A0-B95A-DB3E3E6E720E}">
      <dgm:prSet/>
      <dgm:spPr/>
      <dgm:t>
        <a:bodyPr/>
        <a:lstStyle/>
        <a:p>
          <a:endParaRPr lang="en-GB"/>
        </a:p>
      </dgm:t>
    </dgm:pt>
    <dgm:pt modelId="{260C1134-436B-474B-AF63-C7A09E9842C5}" type="parTrans" cxnId="{CC9CC5B3-81C9-48A0-B95A-DB3E3E6E720E}">
      <dgm:prSet/>
      <dgm:spPr/>
      <dgm:t>
        <a:bodyPr/>
        <a:lstStyle/>
        <a:p>
          <a:endParaRPr lang="en-GB"/>
        </a:p>
      </dgm:t>
    </dgm:pt>
    <dgm:pt modelId="{640DB8C5-C291-4F64-A6CD-8FACFDC818A7}">
      <dgm:prSet/>
      <dgm:spPr/>
      <dgm:t>
        <a:bodyPr/>
        <a:lstStyle/>
        <a:p>
          <a:r>
            <a:rPr lang="en-GB" dirty="0"/>
            <a:t>An Innovator, strategic, credible resource and excellent in all spheres.  subject matter expert</a:t>
          </a:r>
        </a:p>
      </dgm:t>
    </dgm:pt>
    <dgm:pt modelId="{362972C2-6AFA-4829-8D64-CD3CAFD847DD}" type="parTrans" cxnId="{18E9617B-95E0-495C-8F11-BD30385440A2}">
      <dgm:prSet/>
      <dgm:spPr/>
      <dgm:t>
        <a:bodyPr/>
        <a:lstStyle/>
        <a:p>
          <a:endParaRPr lang="en-GB"/>
        </a:p>
      </dgm:t>
    </dgm:pt>
    <dgm:pt modelId="{42E15619-3142-4575-A9C3-0EEDF599CAA7}" type="sibTrans" cxnId="{18E9617B-95E0-495C-8F11-BD30385440A2}">
      <dgm:prSet/>
      <dgm:spPr/>
      <dgm:t>
        <a:bodyPr/>
        <a:lstStyle/>
        <a:p>
          <a:endParaRPr lang="en-GB"/>
        </a:p>
      </dgm:t>
    </dgm:pt>
    <dgm:pt modelId="{AC3C1FFA-80BB-4413-B904-5353405FDF51}">
      <dgm:prSet/>
      <dgm:spPr/>
      <dgm:t>
        <a:bodyPr/>
        <a:lstStyle/>
        <a:p>
          <a:r>
            <a:rPr lang="en-GB" b="1" dirty="0">
              <a:solidFill>
                <a:srgbClr val="FF0000"/>
              </a:solidFill>
            </a:rPr>
            <a:t>Skill</a:t>
          </a:r>
        </a:p>
      </dgm:t>
    </dgm:pt>
    <dgm:pt modelId="{C5399466-304B-47AD-AA06-1C51C213DA48}" type="parTrans" cxnId="{D7B516A8-3079-4122-86E6-CCE9FB7DE5E5}">
      <dgm:prSet/>
      <dgm:spPr/>
      <dgm:t>
        <a:bodyPr/>
        <a:lstStyle/>
        <a:p>
          <a:endParaRPr lang="en-GB"/>
        </a:p>
      </dgm:t>
    </dgm:pt>
    <dgm:pt modelId="{8D1912F5-BCB1-4D90-8B4B-4ACB1D14DB6A}" type="sibTrans" cxnId="{D7B516A8-3079-4122-86E6-CCE9FB7DE5E5}">
      <dgm:prSet/>
      <dgm:spPr/>
      <dgm:t>
        <a:bodyPr/>
        <a:lstStyle/>
        <a:p>
          <a:endParaRPr lang="en-GB"/>
        </a:p>
      </dgm:t>
    </dgm:pt>
    <dgm:pt modelId="{A9715E09-9308-4052-95C5-65C86BF45D04}">
      <dgm:prSet/>
      <dgm:spPr/>
      <dgm:t>
        <a:bodyPr/>
        <a:lstStyle/>
        <a:p>
          <a:r>
            <a:rPr lang="en-GB" dirty="0"/>
            <a:t>Posses unique ability to apply knowledge. Can complete complex tasks and solve problems using established theory or protocol</a:t>
          </a:r>
        </a:p>
      </dgm:t>
    </dgm:pt>
    <dgm:pt modelId="{2D3C6714-076B-4004-8B8E-50801297D9C0}" type="parTrans" cxnId="{F83D847C-E05B-45C2-B125-F1E28AE7BEA3}">
      <dgm:prSet/>
      <dgm:spPr/>
      <dgm:t>
        <a:bodyPr/>
        <a:lstStyle/>
        <a:p>
          <a:endParaRPr lang="en-GB"/>
        </a:p>
      </dgm:t>
    </dgm:pt>
    <dgm:pt modelId="{BAA2B83B-06E5-4571-8D0A-E8C9B950E075}" type="sibTrans" cxnId="{F83D847C-E05B-45C2-B125-F1E28AE7BEA3}">
      <dgm:prSet/>
      <dgm:spPr/>
      <dgm:t>
        <a:bodyPr/>
        <a:lstStyle/>
        <a:p>
          <a:endParaRPr lang="en-GB"/>
        </a:p>
      </dgm:t>
    </dgm:pt>
    <dgm:pt modelId="{11D69819-25AD-4FD6-96DF-68C5BAD127D3}">
      <dgm:prSet/>
      <dgm:spPr/>
      <dgm:t>
        <a:bodyPr/>
        <a:lstStyle/>
        <a:p>
          <a:r>
            <a:rPr lang="en-GB" b="1" dirty="0">
              <a:solidFill>
                <a:srgbClr val="FF0000"/>
              </a:solidFill>
            </a:rPr>
            <a:t>Knowledge</a:t>
          </a:r>
        </a:p>
      </dgm:t>
    </dgm:pt>
    <dgm:pt modelId="{1CE1E385-6FE8-4C2F-A79D-50B8C62FC725}" type="parTrans" cxnId="{53B9B74E-06FB-485B-AD79-74E40382621D}">
      <dgm:prSet/>
      <dgm:spPr/>
      <dgm:t>
        <a:bodyPr/>
        <a:lstStyle/>
        <a:p>
          <a:endParaRPr lang="en-GB"/>
        </a:p>
      </dgm:t>
    </dgm:pt>
    <dgm:pt modelId="{2192E8F0-0989-442F-9587-29422C791E9A}" type="sibTrans" cxnId="{53B9B74E-06FB-485B-AD79-74E40382621D}">
      <dgm:prSet/>
      <dgm:spPr/>
      <dgm:t>
        <a:bodyPr/>
        <a:lstStyle/>
        <a:p>
          <a:endParaRPr lang="en-GB"/>
        </a:p>
      </dgm:t>
    </dgm:pt>
    <dgm:pt modelId="{5976FF14-0B32-4C0D-A579-681E4A9EFBA8}">
      <dgm:prSet/>
      <dgm:spPr/>
      <dgm:t>
        <a:bodyPr/>
        <a:lstStyle/>
        <a:p>
          <a:r>
            <a:rPr lang="en-US" dirty="0"/>
            <a:t>Posses theoretical understanding of subject matter, factual, concepts, principles and theories</a:t>
          </a:r>
          <a:endParaRPr lang="en-GB" dirty="0"/>
        </a:p>
      </dgm:t>
    </dgm:pt>
    <dgm:pt modelId="{4F7CA074-3800-46F5-B522-F19B83DEB367}" type="parTrans" cxnId="{52CB6A68-E50E-4FE7-8FF1-6A4ABE8848C7}">
      <dgm:prSet/>
      <dgm:spPr/>
      <dgm:t>
        <a:bodyPr/>
        <a:lstStyle/>
        <a:p>
          <a:endParaRPr lang="en-GB"/>
        </a:p>
      </dgm:t>
    </dgm:pt>
    <dgm:pt modelId="{6C8EE203-FAD2-41C3-A864-C5099C272088}" type="sibTrans" cxnId="{52CB6A68-E50E-4FE7-8FF1-6A4ABE8848C7}">
      <dgm:prSet/>
      <dgm:spPr/>
      <dgm:t>
        <a:bodyPr/>
        <a:lstStyle/>
        <a:p>
          <a:endParaRPr lang="en-GB"/>
        </a:p>
      </dgm:t>
    </dgm:pt>
    <dgm:pt modelId="{376BBA51-2936-4C4C-9300-268A3D38BAF6}">
      <dgm:prSet/>
      <dgm:spPr/>
      <dgm:t>
        <a:bodyPr/>
        <a:lstStyle/>
        <a:p>
          <a:r>
            <a:rPr lang="en-GB" dirty="0"/>
            <a:t>A starter at primary level, learner and observer</a:t>
          </a:r>
        </a:p>
      </dgm:t>
    </dgm:pt>
    <dgm:pt modelId="{6A4A0920-F837-4DB4-8B38-5942F938C37F}" type="parTrans" cxnId="{E4D51C6B-CD69-47B7-9619-7F47578517F7}">
      <dgm:prSet/>
      <dgm:spPr/>
      <dgm:t>
        <a:bodyPr/>
        <a:lstStyle/>
        <a:p>
          <a:endParaRPr lang="en-GB"/>
        </a:p>
      </dgm:t>
    </dgm:pt>
    <dgm:pt modelId="{F007A905-888C-4043-8FC0-11B23804277A}" type="sibTrans" cxnId="{E4D51C6B-CD69-47B7-9619-7F47578517F7}">
      <dgm:prSet/>
      <dgm:spPr/>
      <dgm:t>
        <a:bodyPr/>
        <a:lstStyle/>
        <a:p>
          <a:endParaRPr lang="en-GB"/>
        </a:p>
      </dgm:t>
    </dgm:pt>
    <dgm:pt modelId="{9EFBE5CF-5798-4087-85AB-6E53148D1796}">
      <dgm:prSet/>
      <dgm:spPr/>
      <dgm:t>
        <a:bodyPr/>
        <a:lstStyle/>
        <a:p>
          <a:r>
            <a:rPr lang="en-GB" b="1" dirty="0">
              <a:solidFill>
                <a:srgbClr val="FF0000"/>
              </a:solidFill>
            </a:rPr>
            <a:t>Awareness</a:t>
          </a:r>
        </a:p>
      </dgm:t>
    </dgm:pt>
    <dgm:pt modelId="{220A34A1-57D1-4D44-AB9A-5B0C4D0562C4}" type="parTrans" cxnId="{2946C3BD-72F2-4122-A4DA-79818F518A68}">
      <dgm:prSet/>
      <dgm:spPr/>
      <dgm:t>
        <a:bodyPr/>
        <a:lstStyle/>
        <a:p>
          <a:endParaRPr lang="en-GB"/>
        </a:p>
      </dgm:t>
    </dgm:pt>
    <dgm:pt modelId="{7E8A021C-7295-4C5F-9FBD-11B67EC05761}" type="sibTrans" cxnId="{2946C3BD-72F2-4122-A4DA-79818F518A68}">
      <dgm:prSet/>
      <dgm:spPr/>
      <dgm:t>
        <a:bodyPr/>
        <a:lstStyle/>
        <a:p>
          <a:endParaRPr lang="en-GB"/>
        </a:p>
      </dgm:t>
    </dgm:pt>
    <dgm:pt modelId="{06BEFAD6-3400-47D6-93AF-DC47373471D4}" type="pres">
      <dgm:prSet presAssocID="{1310B2F0-5F98-4319-97EA-7BCB0D35D1DE}" presName="compositeShape" presStyleCnt="0">
        <dgm:presLayoutVars>
          <dgm:chMax val="9"/>
          <dgm:dir/>
          <dgm:resizeHandles val="exact"/>
        </dgm:presLayoutVars>
      </dgm:prSet>
      <dgm:spPr/>
    </dgm:pt>
    <dgm:pt modelId="{66468739-BEF9-4B3F-9449-F0742A50F374}" type="pres">
      <dgm:prSet presAssocID="{1310B2F0-5F98-4319-97EA-7BCB0D35D1DE}" presName="triangle1" presStyleLbl="node1" presStyleIdx="0" presStyleCnt="4" custLinFactNeighborX="-2039">
        <dgm:presLayoutVars>
          <dgm:bulletEnabled val="1"/>
        </dgm:presLayoutVars>
      </dgm:prSet>
      <dgm:spPr/>
    </dgm:pt>
    <dgm:pt modelId="{B2A518BB-40B9-47BE-8B10-655B47A3A1D3}" type="pres">
      <dgm:prSet presAssocID="{1310B2F0-5F98-4319-97EA-7BCB0D35D1DE}" presName="triangle2" presStyleLbl="node1" presStyleIdx="1" presStyleCnt="4">
        <dgm:presLayoutVars>
          <dgm:bulletEnabled val="1"/>
        </dgm:presLayoutVars>
      </dgm:prSet>
      <dgm:spPr/>
    </dgm:pt>
    <dgm:pt modelId="{9E63EA80-31DC-4D7F-BE94-4EB58A68E9D1}" type="pres">
      <dgm:prSet presAssocID="{1310B2F0-5F98-4319-97EA-7BCB0D35D1DE}" presName="triangle3" presStyleLbl="node1" presStyleIdx="2" presStyleCnt="4">
        <dgm:presLayoutVars>
          <dgm:bulletEnabled val="1"/>
        </dgm:presLayoutVars>
      </dgm:prSet>
      <dgm:spPr/>
    </dgm:pt>
    <dgm:pt modelId="{5B5B0760-2EC6-427E-812F-1E881057F246}" type="pres">
      <dgm:prSet presAssocID="{1310B2F0-5F98-4319-97EA-7BCB0D35D1DE}" presName="triangle4" presStyleLbl="node1" presStyleIdx="3" presStyleCnt="4">
        <dgm:presLayoutVars>
          <dgm:bulletEnabled val="1"/>
        </dgm:presLayoutVars>
      </dgm:prSet>
      <dgm:spPr/>
    </dgm:pt>
  </dgm:ptLst>
  <dgm:cxnLst>
    <dgm:cxn modelId="{C1A80F04-C2E3-4DC9-9C57-3BB7576445EA}" type="presOf" srcId="{A9715E09-9308-4052-95C5-65C86BF45D04}" destId="{B2A518BB-40B9-47BE-8B10-655B47A3A1D3}" srcOrd="0" destOrd="1" presId="urn:microsoft.com/office/officeart/2005/8/layout/pyramid4"/>
    <dgm:cxn modelId="{EF703D23-2127-4925-811C-8BEFEE37B93D}" type="presOf" srcId="{9EFBE5CF-5798-4087-85AB-6E53148D1796}" destId="{5B5B0760-2EC6-427E-812F-1E881057F246}" srcOrd="0" destOrd="0" presId="urn:microsoft.com/office/officeart/2005/8/layout/pyramid4"/>
    <dgm:cxn modelId="{14B93D2A-11CD-4CCC-878F-C4E878904361}" type="presOf" srcId="{C592652C-4064-43C1-A81B-1325BFDC6943}" destId="{66468739-BEF9-4B3F-9449-F0742A50F374}" srcOrd="0" destOrd="0" presId="urn:microsoft.com/office/officeart/2005/8/layout/pyramid4"/>
    <dgm:cxn modelId="{52CB6A68-E50E-4FE7-8FF1-6A4ABE8848C7}" srcId="{11D69819-25AD-4FD6-96DF-68C5BAD127D3}" destId="{5976FF14-0B32-4C0D-A579-681E4A9EFBA8}" srcOrd="0" destOrd="0" parTransId="{4F7CA074-3800-46F5-B522-F19B83DEB367}" sibTransId="{6C8EE203-FAD2-41C3-A864-C5099C272088}"/>
    <dgm:cxn modelId="{71A47549-6279-4542-A54C-F195340D0025}" type="presOf" srcId="{5976FF14-0B32-4C0D-A579-681E4A9EFBA8}" destId="{9E63EA80-31DC-4D7F-BE94-4EB58A68E9D1}" srcOrd="0" destOrd="1" presId="urn:microsoft.com/office/officeart/2005/8/layout/pyramid4"/>
    <dgm:cxn modelId="{E4D51C6B-CD69-47B7-9619-7F47578517F7}" srcId="{9EFBE5CF-5798-4087-85AB-6E53148D1796}" destId="{376BBA51-2936-4C4C-9300-268A3D38BAF6}" srcOrd="0" destOrd="0" parTransId="{6A4A0920-F837-4DB4-8B38-5942F938C37F}" sibTransId="{F007A905-888C-4043-8FC0-11B23804277A}"/>
    <dgm:cxn modelId="{21509C6B-45AF-4B55-8FE3-F03D0802B8D4}" type="presOf" srcId="{640DB8C5-C291-4F64-A6CD-8FACFDC818A7}" destId="{66468739-BEF9-4B3F-9449-F0742A50F374}" srcOrd="0" destOrd="1" presId="urn:microsoft.com/office/officeart/2005/8/layout/pyramid4"/>
    <dgm:cxn modelId="{53B9B74E-06FB-485B-AD79-74E40382621D}" srcId="{1310B2F0-5F98-4319-97EA-7BCB0D35D1DE}" destId="{11D69819-25AD-4FD6-96DF-68C5BAD127D3}" srcOrd="2" destOrd="0" parTransId="{1CE1E385-6FE8-4C2F-A79D-50B8C62FC725}" sibTransId="{2192E8F0-0989-442F-9587-29422C791E9A}"/>
    <dgm:cxn modelId="{18E9617B-95E0-495C-8F11-BD30385440A2}" srcId="{C592652C-4064-43C1-A81B-1325BFDC6943}" destId="{640DB8C5-C291-4F64-A6CD-8FACFDC818A7}" srcOrd="0" destOrd="0" parTransId="{362972C2-6AFA-4829-8D64-CD3CAFD847DD}" sibTransId="{42E15619-3142-4575-A9C3-0EEDF599CAA7}"/>
    <dgm:cxn modelId="{F83D847C-E05B-45C2-B125-F1E28AE7BEA3}" srcId="{AC3C1FFA-80BB-4413-B904-5353405FDF51}" destId="{A9715E09-9308-4052-95C5-65C86BF45D04}" srcOrd="0" destOrd="0" parTransId="{2D3C6714-076B-4004-8B8E-50801297D9C0}" sibTransId="{BAA2B83B-06E5-4571-8D0A-E8C9B950E075}"/>
    <dgm:cxn modelId="{F214CD9D-39F6-4448-9F20-C128F1AEFD53}" type="presOf" srcId="{AC3C1FFA-80BB-4413-B904-5353405FDF51}" destId="{B2A518BB-40B9-47BE-8B10-655B47A3A1D3}" srcOrd="0" destOrd="0" presId="urn:microsoft.com/office/officeart/2005/8/layout/pyramid4"/>
    <dgm:cxn modelId="{D7B516A8-3079-4122-86E6-CCE9FB7DE5E5}" srcId="{1310B2F0-5F98-4319-97EA-7BCB0D35D1DE}" destId="{AC3C1FFA-80BB-4413-B904-5353405FDF51}" srcOrd="1" destOrd="0" parTransId="{C5399466-304B-47AD-AA06-1C51C213DA48}" sibTransId="{8D1912F5-BCB1-4D90-8B4B-4ACB1D14DB6A}"/>
    <dgm:cxn modelId="{CC9CC5B3-81C9-48A0-B95A-DB3E3E6E720E}" srcId="{1310B2F0-5F98-4319-97EA-7BCB0D35D1DE}" destId="{C592652C-4064-43C1-A81B-1325BFDC6943}" srcOrd="0" destOrd="0" parTransId="{260C1134-436B-474B-AF63-C7A09E9842C5}" sibTransId="{C053E2BC-87B6-40CB-BA0E-421F1A90A39C}"/>
    <dgm:cxn modelId="{2946C3BD-72F2-4122-A4DA-79818F518A68}" srcId="{1310B2F0-5F98-4319-97EA-7BCB0D35D1DE}" destId="{9EFBE5CF-5798-4087-85AB-6E53148D1796}" srcOrd="3" destOrd="0" parTransId="{220A34A1-57D1-4D44-AB9A-5B0C4D0562C4}" sibTransId="{7E8A021C-7295-4C5F-9FBD-11B67EC05761}"/>
    <dgm:cxn modelId="{F946EDD1-6337-42FB-AE0F-969283EA8A92}" type="presOf" srcId="{1310B2F0-5F98-4319-97EA-7BCB0D35D1DE}" destId="{06BEFAD6-3400-47D6-93AF-DC47373471D4}" srcOrd="0" destOrd="0" presId="urn:microsoft.com/office/officeart/2005/8/layout/pyramid4"/>
    <dgm:cxn modelId="{938E32D3-9B95-4527-ACCD-E4467069BB1F}" type="presOf" srcId="{11D69819-25AD-4FD6-96DF-68C5BAD127D3}" destId="{9E63EA80-31DC-4D7F-BE94-4EB58A68E9D1}" srcOrd="0" destOrd="0" presId="urn:microsoft.com/office/officeart/2005/8/layout/pyramid4"/>
    <dgm:cxn modelId="{13147FEE-584A-420D-BC44-0A9ECACFE482}" type="presOf" srcId="{376BBA51-2936-4C4C-9300-268A3D38BAF6}" destId="{5B5B0760-2EC6-427E-812F-1E881057F246}" srcOrd="0" destOrd="1" presId="urn:microsoft.com/office/officeart/2005/8/layout/pyramid4"/>
    <dgm:cxn modelId="{A97293DD-005F-49B1-82A8-73ACD331CC1E}" type="presParOf" srcId="{06BEFAD6-3400-47D6-93AF-DC47373471D4}" destId="{66468739-BEF9-4B3F-9449-F0742A50F374}" srcOrd="0" destOrd="0" presId="urn:microsoft.com/office/officeart/2005/8/layout/pyramid4"/>
    <dgm:cxn modelId="{2F12FB46-7132-4716-8B41-F9C1F17AC58E}" type="presParOf" srcId="{06BEFAD6-3400-47D6-93AF-DC47373471D4}" destId="{B2A518BB-40B9-47BE-8B10-655B47A3A1D3}" srcOrd="1" destOrd="0" presId="urn:microsoft.com/office/officeart/2005/8/layout/pyramid4"/>
    <dgm:cxn modelId="{7675962B-F290-4569-A682-962C5268B1DF}" type="presParOf" srcId="{06BEFAD6-3400-47D6-93AF-DC47373471D4}" destId="{9E63EA80-31DC-4D7F-BE94-4EB58A68E9D1}" srcOrd="2" destOrd="0" presId="urn:microsoft.com/office/officeart/2005/8/layout/pyramid4"/>
    <dgm:cxn modelId="{FDF3E8CB-D03E-4DDE-9ACF-460B76DE3A4B}" type="presParOf" srcId="{06BEFAD6-3400-47D6-93AF-DC47373471D4}" destId="{5B5B0760-2EC6-427E-812F-1E881057F246}"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10B2F0-5F98-4319-97EA-7BCB0D35D1DE}" type="doc">
      <dgm:prSet loTypeId="urn:microsoft.com/office/officeart/2005/8/layout/pyramid1" loCatId="pyramid" qsTypeId="urn:microsoft.com/office/officeart/2005/8/quickstyle/simple1" qsCatId="simple" csTypeId="urn:microsoft.com/office/officeart/2005/8/colors/colorful1" csCatId="colorful" phldr="1"/>
      <dgm:spPr/>
      <dgm:t>
        <a:bodyPr/>
        <a:lstStyle/>
        <a:p>
          <a:endParaRPr lang="en-GB"/>
        </a:p>
      </dgm:t>
    </dgm:pt>
    <dgm:pt modelId="{C592652C-4064-43C1-A81B-1325BFDC6943}">
      <dgm:prSet custT="1"/>
      <dgm:spPr/>
      <dgm:t>
        <a:bodyPr/>
        <a:lstStyle/>
        <a:p>
          <a:r>
            <a:rPr lang="en-GB" sz="1800" b="1" i="1" dirty="0"/>
            <a:t>Tier 4 - Mastery</a:t>
          </a:r>
          <a:endParaRPr lang="en-GB" sz="1800" b="1" dirty="0"/>
        </a:p>
      </dgm:t>
    </dgm:pt>
    <dgm:pt modelId="{C053E2BC-87B6-40CB-BA0E-421F1A90A39C}" type="sibTrans" cxnId="{CC9CC5B3-81C9-48A0-B95A-DB3E3E6E720E}">
      <dgm:prSet/>
      <dgm:spPr/>
      <dgm:t>
        <a:bodyPr/>
        <a:lstStyle/>
        <a:p>
          <a:endParaRPr lang="en-GB" sz="1200"/>
        </a:p>
      </dgm:t>
    </dgm:pt>
    <dgm:pt modelId="{260C1134-436B-474B-AF63-C7A09E9842C5}" type="parTrans" cxnId="{CC9CC5B3-81C9-48A0-B95A-DB3E3E6E720E}">
      <dgm:prSet/>
      <dgm:spPr/>
      <dgm:t>
        <a:bodyPr/>
        <a:lstStyle/>
        <a:p>
          <a:endParaRPr lang="en-GB" sz="1200"/>
        </a:p>
      </dgm:t>
    </dgm:pt>
    <dgm:pt modelId="{640DB8C5-C291-4F64-A6CD-8FACFDC818A7}">
      <dgm:prSet custT="1"/>
      <dgm:spPr/>
      <dgm:t>
        <a:bodyPr/>
        <a:lstStyle/>
        <a:p>
          <a:r>
            <a:rPr lang="en-GB" sz="2400" dirty="0">
              <a:latin typeface="Arabic Typesetting" panose="03020402040406030203" pitchFamily="66" charset="-78"/>
              <a:cs typeface="Arabic Typesetting" panose="03020402040406030203" pitchFamily="66" charset="-78"/>
            </a:rPr>
            <a:t>Can do it severally and create different options</a:t>
          </a:r>
        </a:p>
      </dgm:t>
    </dgm:pt>
    <dgm:pt modelId="{362972C2-6AFA-4829-8D64-CD3CAFD847DD}" type="parTrans" cxnId="{18E9617B-95E0-495C-8F11-BD30385440A2}">
      <dgm:prSet/>
      <dgm:spPr/>
      <dgm:t>
        <a:bodyPr/>
        <a:lstStyle/>
        <a:p>
          <a:endParaRPr lang="en-GB" sz="1200"/>
        </a:p>
      </dgm:t>
    </dgm:pt>
    <dgm:pt modelId="{42E15619-3142-4575-A9C3-0EEDF599CAA7}" type="sibTrans" cxnId="{18E9617B-95E0-495C-8F11-BD30385440A2}">
      <dgm:prSet/>
      <dgm:spPr/>
      <dgm:t>
        <a:bodyPr/>
        <a:lstStyle/>
        <a:p>
          <a:endParaRPr lang="en-GB" sz="1200"/>
        </a:p>
      </dgm:t>
    </dgm:pt>
    <dgm:pt modelId="{AC3C1FFA-80BB-4413-B904-5353405FDF51}">
      <dgm:prSet custT="1"/>
      <dgm:spPr/>
      <dgm:t>
        <a:bodyPr/>
        <a:lstStyle/>
        <a:p>
          <a:r>
            <a:rPr lang="en-GB" sz="1800" b="1" dirty="0"/>
            <a:t>Tier3 - Skill</a:t>
          </a:r>
        </a:p>
      </dgm:t>
    </dgm:pt>
    <dgm:pt modelId="{C5399466-304B-47AD-AA06-1C51C213DA48}" type="parTrans" cxnId="{D7B516A8-3079-4122-86E6-CCE9FB7DE5E5}">
      <dgm:prSet/>
      <dgm:spPr/>
      <dgm:t>
        <a:bodyPr/>
        <a:lstStyle/>
        <a:p>
          <a:endParaRPr lang="en-GB" sz="1200"/>
        </a:p>
      </dgm:t>
    </dgm:pt>
    <dgm:pt modelId="{8D1912F5-BCB1-4D90-8B4B-4ACB1D14DB6A}" type="sibTrans" cxnId="{D7B516A8-3079-4122-86E6-CCE9FB7DE5E5}">
      <dgm:prSet/>
      <dgm:spPr/>
      <dgm:t>
        <a:bodyPr/>
        <a:lstStyle/>
        <a:p>
          <a:endParaRPr lang="en-GB" sz="1200"/>
        </a:p>
      </dgm:t>
    </dgm:pt>
    <dgm:pt modelId="{A9715E09-9308-4052-95C5-65C86BF45D04}">
      <dgm:prSet custT="1"/>
      <dgm:spPr/>
      <dgm:t>
        <a:bodyPr/>
        <a:lstStyle/>
        <a:p>
          <a:r>
            <a:rPr lang="en-GB" sz="2400" dirty="0">
              <a:latin typeface="Arabic Typesetting" panose="03020402040406030203" pitchFamily="66" charset="-78"/>
              <a:cs typeface="Arabic Typesetting" panose="03020402040406030203" pitchFamily="66" charset="-78"/>
            </a:rPr>
            <a:t>Shows how it is done</a:t>
          </a:r>
        </a:p>
      </dgm:t>
    </dgm:pt>
    <dgm:pt modelId="{2D3C6714-076B-4004-8B8E-50801297D9C0}" type="parTrans" cxnId="{F83D847C-E05B-45C2-B125-F1E28AE7BEA3}">
      <dgm:prSet/>
      <dgm:spPr/>
      <dgm:t>
        <a:bodyPr/>
        <a:lstStyle/>
        <a:p>
          <a:endParaRPr lang="en-GB" sz="1200"/>
        </a:p>
      </dgm:t>
    </dgm:pt>
    <dgm:pt modelId="{BAA2B83B-06E5-4571-8D0A-E8C9B950E075}" type="sibTrans" cxnId="{F83D847C-E05B-45C2-B125-F1E28AE7BEA3}">
      <dgm:prSet/>
      <dgm:spPr/>
      <dgm:t>
        <a:bodyPr/>
        <a:lstStyle/>
        <a:p>
          <a:endParaRPr lang="en-GB" sz="1200"/>
        </a:p>
      </dgm:t>
    </dgm:pt>
    <dgm:pt modelId="{11D69819-25AD-4FD6-96DF-68C5BAD127D3}">
      <dgm:prSet custT="1"/>
      <dgm:spPr/>
      <dgm:t>
        <a:bodyPr/>
        <a:lstStyle/>
        <a:p>
          <a:r>
            <a:rPr lang="en-GB" sz="1800" b="1" dirty="0"/>
            <a:t>Tier 2 -Knowledge</a:t>
          </a:r>
        </a:p>
      </dgm:t>
    </dgm:pt>
    <dgm:pt modelId="{1CE1E385-6FE8-4C2F-A79D-50B8C62FC725}" type="parTrans" cxnId="{53B9B74E-06FB-485B-AD79-74E40382621D}">
      <dgm:prSet/>
      <dgm:spPr/>
      <dgm:t>
        <a:bodyPr/>
        <a:lstStyle/>
        <a:p>
          <a:endParaRPr lang="en-GB" sz="1200"/>
        </a:p>
      </dgm:t>
    </dgm:pt>
    <dgm:pt modelId="{2192E8F0-0989-442F-9587-29422C791E9A}" type="sibTrans" cxnId="{53B9B74E-06FB-485B-AD79-74E40382621D}">
      <dgm:prSet/>
      <dgm:spPr/>
      <dgm:t>
        <a:bodyPr/>
        <a:lstStyle/>
        <a:p>
          <a:endParaRPr lang="en-GB" sz="1200"/>
        </a:p>
      </dgm:t>
    </dgm:pt>
    <dgm:pt modelId="{5976FF14-0B32-4C0D-A579-681E4A9EFBA8}">
      <dgm:prSet custT="1"/>
      <dgm:spPr/>
      <dgm:t>
        <a:bodyPr/>
        <a:lstStyle/>
        <a:p>
          <a:r>
            <a:rPr lang="en-US" sz="2400" dirty="0">
              <a:latin typeface="Arabic Typesetting" panose="03020402040406030203" pitchFamily="66" charset="-78"/>
              <a:cs typeface="Arabic Typesetting" panose="03020402040406030203" pitchFamily="66" charset="-78"/>
            </a:rPr>
            <a:t>Knows how it can be done</a:t>
          </a:r>
          <a:endParaRPr lang="en-GB" sz="2400" dirty="0">
            <a:latin typeface="Arabic Typesetting" panose="03020402040406030203" pitchFamily="66" charset="-78"/>
            <a:cs typeface="Arabic Typesetting" panose="03020402040406030203" pitchFamily="66" charset="-78"/>
          </a:endParaRPr>
        </a:p>
      </dgm:t>
    </dgm:pt>
    <dgm:pt modelId="{4F7CA074-3800-46F5-B522-F19B83DEB367}" type="parTrans" cxnId="{52CB6A68-E50E-4FE7-8FF1-6A4ABE8848C7}">
      <dgm:prSet/>
      <dgm:spPr/>
      <dgm:t>
        <a:bodyPr/>
        <a:lstStyle/>
        <a:p>
          <a:endParaRPr lang="en-GB" sz="1200"/>
        </a:p>
      </dgm:t>
    </dgm:pt>
    <dgm:pt modelId="{6C8EE203-FAD2-41C3-A864-C5099C272088}" type="sibTrans" cxnId="{52CB6A68-E50E-4FE7-8FF1-6A4ABE8848C7}">
      <dgm:prSet/>
      <dgm:spPr/>
      <dgm:t>
        <a:bodyPr/>
        <a:lstStyle/>
        <a:p>
          <a:endParaRPr lang="en-GB" sz="1200"/>
        </a:p>
      </dgm:t>
    </dgm:pt>
    <dgm:pt modelId="{376BBA51-2936-4C4C-9300-268A3D38BAF6}">
      <dgm:prSet custT="1"/>
      <dgm:spPr/>
      <dgm:t>
        <a:bodyPr/>
        <a:lstStyle/>
        <a:p>
          <a:r>
            <a:rPr lang="en-GB" sz="2400" dirty="0">
              <a:latin typeface="Arabic Typesetting" panose="03020402040406030203" pitchFamily="66" charset="-78"/>
              <a:cs typeface="Arabic Typesetting" panose="03020402040406030203" pitchFamily="66" charset="-78"/>
            </a:rPr>
            <a:t>Knows what to do </a:t>
          </a:r>
        </a:p>
      </dgm:t>
    </dgm:pt>
    <dgm:pt modelId="{6A4A0920-F837-4DB4-8B38-5942F938C37F}" type="parTrans" cxnId="{E4D51C6B-CD69-47B7-9619-7F47578517F7}">
      <dgm:prSet/>
      <dgm:spPr/>
      <dgm:t>
        <a:bodyPr/>
        <a:lstStyle/>
        <a:p>
          <a:endParaRPr lang="en-GB" sz="1200"/>
        </a:p>
      </dgm:t>
    </dgm:pt>
    <dgm:pt modelId="{F007A905-888C-4043-8FC0-11B23804277A}" type="sibTrans" cxnId="{E4D51C6B-CD69-47B7-9619-7F47578517F7}">
      <dgm:prSet/>
      <dgm:spPr/>
      <dgm:t>
        <a:bodyPr/>
        <a:lstStyle/>
        <a:p>
          <a:endParaRPr lang="en-GB" sz="1200"/>
        </a:p>
      </dgm:t>
    </dgm:pt>
    <dgm:pt modelId="{9EFBE5CF-5798-4087-85AB-6E53148D1796}">
      <dgm:prSet custT="1"/>
      <dgm:spPr/>
      <dgm:t>
        <a:bodyPr/>
        <a:lstStyle/>
        <a:p>
          <a:r>
            <a:rPr lang="en-GB" sz="1800" b="1" dirty="0"/>
            <a:t>Tier 1 - Awareness</a:t>
          </a:r>
        </a:p>
      </dgm:t>
    </dgm:pt>
    <dgm:pt modelId="{220A34A1-57D1-4D44-AB9A-5B0C4D0562C4}" type="parTrans" cxnId="{2946C3BD-72F2-4122-A4DA-79818F518A68}">
      <dgm:prSet/>
      <dgm:spPr/>
      <dgm:t>
        <a:bodyPr/>
        <a:lstStyle/>
        <a:p>
          <a:endParaRPr lang="en-GB" sz="1200"/>
        </a:p>
      </dgm:t>
    </dgm:pt>
    <dgm:pt modelId="{7E8A021C-7295-4C5F-9FBD-11B67EC05761}" type="sibTrans" cxnId="{2946C3BD-72F2-4122-A4DA-79818F518A68}">
      <dgm:prSet/>
      <dgm:spPr/>
      <dgm:t>
        <a:bodyPr/>
        <a:lstStyle/>
        <a:p>
          <a:endParaRPr lang="en-GB" sz="1200"/>
        </a:p>
      </dgm:t>
    </dgm:pt>
    <dgm:pt modelId="{E9B59406-5379-461D-B7B0-86A1AB52F1FB}" type="pres">
      <dgm:prSet presAssocID="{1310B2F0-5F98-4319-97EA-7BCB0D35D1DE}" presName="Name0" presStyleCnt="0">
        <dgm:presLayoutVars>
          <dgm:dir/>
          <dgm:animLvl val="lvl"/>
          <dgm:resizeHandles val="exact"/>
        </dgm:presLayoutVars>
      </dgm:prSet>
      <dgm:spPr/>
    </dgm:pt>
    <dgm:pt modelId="{29221B68-668D-4875-BF09-52A34FA974D2}" type="pres">
      <dgm:prSet presAssocID="{C592652C-4064-43C1-A81B-1325BFDC6943}" presName="Name8" presStyleCnt="0"/>
      <dgm:spPr/>
    </dgm:pt>
    <dgm:pt modelId="{5DD3AC12-5D34-43F2-8F51-9F035E64A632}" type="pres">
      <dgm:prSet presAssocID="{C592652C-4064-43C1-A81B-1325BFDC6943}" presName="acctBkgd" presStyleLbl="alignAcc1" presStyleIdx="0" presStyleCnt="4"/>
      <dgm:spPr/>
    </dgm:pt>
    <dgm:pt modelId="{7334928A-1FDD-426E-A8EC-F5FA7F8FAAFF}" type="pres">
      <dgm:prSet presAssocID="{C592652C-4064-43C1-A81B-1325BFDC6943}" presName="acctTx" presStyleLbl="alignAcc1" presStyleIdx="0" presStyleCnt="4">
        <dgm:presLayoutVars>
          <dgm:bulletEnabled val="1"/>
        </dgm:presLayoutVars>
      </dgm:prSet>
      <dgm:spPr/>
    </dgm:pt>
    <dgm:pt modelId="{C95C4FAE-C26F-4943-A43E-7732BE5F758E}" type="pres">
      <dgm:prSet presAssocID="{C592652C-4064-43C1-A81B-1325BFDC6943}" presName="level" presStyleLbl="node1" presStyleIdx="0" presStyleCnt="4">
        <dgm:presLayoutVars>
          <dgm:chMax val="1"/>
          <dgm:bulletEnabled val="1"/>
        </dgm:presLayoutVars>
      </dgm:prSet>
      <dgm:spPr/>
    </dgm:pt>
    <dgm:pt modelId="{35628388-2E5E-4102-9DC5-FF5BF2DA67F2}" type="pres">
      <dgm:prSet presAssocID="{C592652C-4064-43C1-A81B-1325BFDC6943}" presName="levelTx" presStyleLbl="revTx" presStyleIdx="0" presStyleCnt="0">
        <dgm:presLayoutVars>
          <dgm:chMax val="1"/>
          <dgm:bulletEnabled val="1"/>
        </dgm:presLayoutVars>
      </dgm:prSet>
      <dgm:spPr/>
    </dgm:pt>
    <dgm:pt modelId="{C16576B9-17FF-4876-90EA-F818EAEEE7F3}" type="pres">
      <dgm:prSet presAssocID="{AC3C1FFA-80BB-4413-B904-5353405FDF51}" presName="Name8" presStyleCnt="0"/>
      <dgm:spPr/>
    </dgm:pt>
    <dgm:pt modelId="{5C8020E9-B322-4456-ABED-BC8E664B9ACF}" type="pres">
      <dgm:prSet presAssocID="{AC3C1FFA-80BB-4413-B904-5353405FDF51}" presName="acctBkgd" presStyleLbl="alignAcc1" presStyleIdx="1" presStyleCnt="4"/>
      <dgm:spPr/>
    </dgm:pt>
    <dgm:pt modelId="{22F442B2-882D-4908-B605-ADD599AEC9E4}" type="pres">
      <dgm:prSet presAssocID="{AC3C1FFA-80BB-4413-B904-5353405FDF51}" presName="acctTx" presStyleLbl="alignAcc1" presStyleIdx="1" presStyleCnt="4">
        <dgm:presLayoutVars>
          <dgm:bulletEnabled val="1"/>
        </dgm:presLayoutVars>
      </dgm:prSet>
      <dgm:spPr/>
    </dgm:pt>
    <dgm:pt modelId="{21FA1144-1C31-4C08-8683-122C7F0578AB}" type="pres">
      <dgm:prSet presAssocID="{AC3C1FFA-80BB-4413-B904-5353405FDF51}" presName="level" presStyleLbl="node1" presStyleIdx="1" presStyleCnt="4">
        <dgm:presLayoutVars>
          <dgm:chMax val="1"/>
          <dgm:bulletEnabled val="1"/>
        </dgm:presLayoutVars>
      </dgm:prSet>
      <dgm:spPr/>
    </dgm:pt>
    <dgm:pt modelId="{32CF456E-0EED-4402-A0CA-49BE9F68A611}" type="pres">
      <dgm:prSet presAssocID="{AC3C1FFA-80BB-4413-B904-5353405FDF51}" presName="levelTx" presStyleLbl="revTx" presStyleIdx="0" presStyleCnt="0">
        <dgm:presLayoutVars>
          <dgm:chMax val="1"/>
          <dgm:bulletEnabled val="1"/>
        </dgm:presLayoutVars>
      </dgm:prSet>
      <dgm:spPr/>
    </dgm:pt>
    <dgm:pt modelId="{1D1DF069-84BF-45AA-92A3-2D37D7F39B8B}" type="pres">
      <dgm:prSet presAssocID="{11D69819-25AD-4FD6-96DF-68C5BAD127D3}" presName="Name8" presStyleCnt="0"/>
      <dgm:spPr/>
    </dgm:pt>
    <dgm:pt modelId="{9B2BB4E8-DA27-4CF9-BB08-50DD3BD1A2D1}" type="pres">
      <dgm:prSet presAssocID="{11D69819-25AD-4FD6-96DF-68C5BAD127D3}" presName="acctBkgd" presStyleLbl="alignAcc1" presStyleIdx="2" presStyleCnt="4"/>
      <dgm:spPr/>
    </dgm:pt>
    <dgm:pt modelId="{0D4D74B7-B1E3-4F47-B35F-89D2C456BEE1}" type="pres">
      <dgm:prSet presAssocID="{11D69819-25AD-4FD6-96DF-68C5BAD127D3}" presName="acctTx" presStyleLbl="alignAcc1" presStyleIdx="2" presStyleCnt="4">
        <dgm:presLayoutVars>
          <dgm:bulletEnabled val="1"/>
        </dgm:presLayoutVars>
      </dgm:prSet>
      <dgm:spPr/>
    </dgm:pt>
    <dgm:pt modelId="{8DD551BC-A469-4DF2-A6A1-A125B3D1FFD1}" type="pres">
      <dgm:prSet presAssocID="{11D69819-25AD-4FD6-96DF-68C5BAD127D3}" presName="level" presStyleLbl="node1" presStyleIdx="2" presStyleCnt="4">
        <dgm:presLayoutVars>
          <dgm:chMax val="1"/>
          <dgm:bulletEnabled val="1"/>
        </dgm:presLayoutVars>
      </dgm:prSet>
      <dgm:spPr/>
    </dgm:pt>
    <dgm:pt modelId="{D24689CE-52DA-4EB7-A643-994AC463EEF7}" type="pres">
      <dgm:prSet presAssocID="{11D69819-25AD-4FD6-96DF-68C5BAD127D3}" presName="levelTx" presStyleLbl="revTx" presStyleIdx="0" presStyleCnt="0">
        <dgm:presLayoutVars>
          <dgm:chMax val="1"/>
          <dgm:bulletEnabled val="1"/>
        </dgm:presLayoutVars>
      </dgm:prSet>
      <dgm:spPr/>
    </dgm:pt>
    <dgm:pt modelId="{44AF8770-32FA-4FCB-9EEF-376D65673F24}" type="pres">
      <dgm:prSet presAssocID="{9EFBE5CF-5798-4087-85AB-6E53148D1796}" presName="Name8" presStyleCnt="0"/>
      <dgm:spPr/>
    </dgm:pt>
    <dgm:pt modelId="{16934A70-865E-461E-92FD-530E5B6004A6}" type="pres">
      <dgm:prSet presAssocID="{9EFBE5CF-5798-4087-85AB-6E53148D1796}" presName="acctBkgd" presStyleLbl="alignAcc1" presStyleIdx="3" presStyleCnt="4"/>
      <dgm:spPr/>
    </dgm:pt>
    <dgm:pt modelId="{195AD64A-6B5D-4DB5-B992-0760D1A02262}" type="pres">
      <dgm:prSet presAssocID="{9EFBE5CF-5798-4087-85AB-6E53148D1796}" presName="acctTx" presStyleLbl="alignAcc1" presStyleIdx="3" presStyleCnt="4">
        <dgm:presLayoutVars>
          <dgm:bulletEnabled val="1"/>
        </dgm:presLayoutVars>
      </dgm:prSet>
      <dgm:spPr/>
    </dgm:pt>
    <dgm:pt modelId="{AA9A927D-0356-40BF-8E75-274A6FE3B2B3}" type="pres">
      <dgm:prSet presAssocID="{9EFBE5CF-5798-4087-85AB-6E53148D1796}" presName="level" presStyleLbl="node1" presStyleIdx="3" presStyleCnt="4">
        <dgm:presLayoutVars>
          <dgm:chMax val="1"/>
          <dgm:bulletEnabled val="1"/>
        </dgm:presLayoutVars>
      </dgm:prSet>
      <dgm:spPr/>
    </dgm:pt>
    <dgm:pt modelId="{FA33FD2F-F7A7-41C2-A345-288757FFA772}" type="pres">
      <dgm:prSet presAssocID="{9EFBE5CF-5798-4087-85AB-6E53148D1796}" presName="levelTx" presStyleLbl="revTx" presStyleIdx="0" presStyleCnt="0">
        <dgm:presLayoutVars>
          <dgm:chMax val="1"/>
          <dgm:bulletEnabled val="1"/>
        </dgm:presLayoutVars>
      </dgm:prSet>
      <dgm:spPr/>
    </dgm:pt>
  </dgm:ptLst>
  <dgm:cxnLst>
    <dgm:cxn modelId="{ADAC8313-82DB-4BA8-A979-5F02C92E9349}" type="presOf" srcId="{11D69819-25AD-4FD6-96DF-68C5BAD127D3}" destId="{D24689CE-52DA-4EB7-A643-994AC463EEF7}" srcOrd="1" destOrd="0" presId="urn:microsoft.com/office/officeart/2005/8/layout/pyramid1"/>
    <dgm:cxn modelId="{DD8A8526-91C7-4D75-BCA7-A44B234931AB}" type="presOf" srcId="{9EFBE5CF-5798-4087-85AB-6E53148D1796}" destId="{AA9A927D-0356-40BF-8E75-274A6FE3B2B3}" srcOrd="0" destOrd="0" presId="urn:microsoft.com/office/officeart/2005/8/layout/pyramid1"/>
    <dgm:cxn modelId="{57A9C92D-FBAE-415A-A5A9-A4CD89A3E5B5}" type="presOf" srcId="{5976FF14-0B32-4C0D-A579-681E4A9EFBA8}" destId="{0D4D74B7-B1E3-4F47-B35F-89D2C456BEE1}" srcOrd="1" destOrd="0" presId="urn:microsoft.com/office/officeart/2005/8/layout/pyramid1"/>
    <dgm:cxn modelId="{991C5032-F24F-4F87-876D-DB01A4C8BFE3}" type="presOf" srcId="{C592652C-4064-43C1-A81B-1325BFDC6943}" destId="{C95C4FAE-C26F-4943-A43E-7732BE5F758E}" srcOrd="0" destOrd="0" presId="urn:microsoft.com/office/officeart/2005/8/layout/pyramid1"/>
    <dgm:cxn modelId="{EBA2EB5C-1B66-47F6-8895-192401072F0A}" type="presOf" srcId="{C592652C-4064-43C1-A81B-1325BFDC6943}" destId="{35628388-2E5E-4102-9DC5-FF5BF2DA67F2}" srcOrd="1" destOrd="0" presId="urn:microsoft.com/office/officeart/2005/8/layout/pyramid1"/>
    <dgm:cxn modelId="{FDB36843-3004-4EB5-828F-E9EC8FAF78E0}" type="presOf" srcId="{A9715E09-9308-4052-95C5-65C86BF45D04}" destId="{5C8020E9-B322-4456-ABED-BC8E664B9ACF}" srcOrd="0" destOrd="0" presId="urn:microsoft.com/office/officeart/2005/8/layout/pyramid1"/>
    <dgm:cxn modelId="{52CB6A68-E50E-4FE7-8FF1-6A4ABE8848C7}" srcId="{11D69819-25AD-4FD6-96DF-68C5BAD127D3}" destId="{5976FF14-0B32-4C0D-A579-681E4A9EFBA8}" srcOrd="0" destOrd="0" parTransId="{4F7CA074-3800-46F5-B522-F19B83DEB367}" sibTransId="{6C8EE203-FAD2-41C3-A864-C5099C272088}"/>
    <dgm:cxn modelId="{EFB8BA68-E8FC-4D11-8A55-0C700B3AAFD5}" type="presOf" srcId="{640DB8C5-C291-4F64-A6CD-8FACFDC818A7}" destId="{7334928A-1FDD-426E-A8EC-F5FA7F8FAAFF}" srcOrd="1" destOrd="0" presId="urn:microsoft.com/office/officeart/2005/8/layout/pyramid1"/>
    <dgm:cxn modelId="{E4D51C6B-CD69-47B7-9619-7F47578517F7}" srcId="{9EFBE5CF-5798-4087-85AB-6E53148D1796}" destId="{376BBA51-2936-4C4C-9300-268A3D38BAF6}" srcOrd="0" destOrd="0" parTransId="{6A4A0920-F837-4DB4-8B38-5942F938C37F}" sibTransId="{F007A905-888C-4043-8FC0-11B23804277A}"/>
    <dgm:cxn modelId="{7F58AA4B-9DEE-4A44-8CAC-9DA518C35821}" type="presOf" srcId="{11D69819-25AD-4FD6-96DF-68C5BAD127D3}" destId="{8DD551BC-A469-4DF2-A6A1-A125B3D1FFD1}" srcOrd="0" destOrd="0" presId="urn:microsoft.com/office/officeart/2005/8/layout/pyramid1"/>
    <dgm:cxn modelId="{7EC7204C-358D-4155-A8AA-F191EB6BDD02}" type="presOf" srcId="{1310B2F0-5F98-4319-97EA-7BCB0D35D1DE}" destId="{E9B59406-5379-461D-B7B0-86A1AB52F1FB}" srcOrd="0" destOrd="0" presId="urn:microsoft.com/office/officeart/2005/8/layout/pyramid1"/>
    <dgm:cxn modelId="{DA02616C-EBE3-4FB9-BD33-4955058E202A}" type="presOf" srcId="{5976FF14-0B32-4C0D-A579-681E4A9EFBA8}" destId="{9B2BB4E8-DA27-4CF9-BB08-50DD3BD1A2D1}" srcOrd="0" destOrd="0" presId="urn:microsoft.com/office/officeart/2005/8/layout/pyramid1"/>
    <dgm:cxn modelId="{53B9B74E-06FB-485B-AD79-74E40382621D}" srcId="{1310B2F0-5F98-4319-97EA-7BCB0D35D1DE}" destId="{11D69819-25AD-4FD6-96DF-68C5BAD127D3}" srcOrd="2" destOrd="0" parTransId="{1CE1E385-6FE8-4C2F-A79D-50B8C62FC725}" sibTransId="{2192E8F0-0989-442F-9587-29422C791E9A}"/>
    <dgm:cxn modelId="{19C39556-C1DF-4148-AD8D-D23130E983EC}" type="presOf" srcId="{AC3C1FFA-80BB-4413-B904-5353405FDF51}" destId="{21FA1144-1C31-4C08-8683-122C7F0578AB}" srcOrd="0" destOrd="0" presId="urn:microsoft.com/office/officeart/2005/8/layout/pyramid1"/>
    <dgm:cxn modelId="{5C2A9757-238F-403F-826D-76DF2034C98A}" type="presOf" srcId="{376BBA51-2936-4C4C-9300-268A3D38BAF6}" destId="{16934A70-865E-461E-92FD-530E5B6004A6}" srcOrd="0" destOrd="0" presId="urn:microsoft.com/office/officeart/2005/8/layout/pyramid1"/>
    <dgm:cxn modelId="{18E9617B-95E0-495C-8F11-BD30385440A2}" srcId="{C592652C-4064-43C1-A81B-1325BFDC6943}" destId="{640DB8C5-C291-4F64-A6CD-8FACFDC818A7}" srcOrd="0" destOrd="0" parTransId="{362972C2-6AFA-4829-8D64-CD3CAFD847DD}" sibTransId="{42E15619-3142-4575-A9C3-0EEDF599CAA7}"/>
    <dgm:cxn modelId="{F83D847C-E05B-45C2-B125-F1E28AE7BEA3}" srcId="{AC3C1FFA-80BB-4413-B904-5353405FDF51}" destId="{A9715E09-9308-4052-95C5-65C86BF45D04}" srcOrd="0" destOrd="0" parTransId="{2D3C6714-076B-4004-8B8E-50801297D9C0}" sibTransId="{BAA2B83B-06E5-4571-8D0A-E8C9B950E075}"/>
    <dgm:cxn modelId="{0A7D7F93-7515-4371-9553-18384010C82B}" type="presOf" srcId="{A9715E09-9308-4052-95C5-65C86BF45D04}" destId="{22F442B2-882D-4908-B605-ADD599AEC9E4}" srcOrd="1" destOrd="0" presId="urn:microsoft.com/office/officeart/2005/8/layout/pyramid1"/>
    <dgm:cxn modelId="{D7B516A8-3079-4122-86E6-CCE9FB7DE5E5}" srcId="{1310B2F0-5F98-4319-97EA-7BCB0D35D1DE}" destId="{AC3C1FFA-80BB-4413-B904-5353405FDF51}" srcOrd="1" destOrd="0" parTransId="{C5399466-304B-47AD-AA06-1C51C213DA48}" sibTransId="{8D1912F5-BCB1-4D90-8B4B-4ACB1D14DB6A}"/>
    <dgm:cxn modelId="{636184B1-2B66-4882-8068-9F73BE3E8297}" type="presOf" srcId="{AC3C1FFA-80BB-4413-B904-5353405FDF51}" destId="{32CF456E-0EED-4402-A0CA-49BE9F68A611}" srcOrd="1" destOrd="0" presId="urn:microsoft.com/office/officeart/2005/8/layout/pyramid1"/>
    <dgm:cxn modelId="{CC9CC5B3-81C9-48A0-B95A-DB3E3E6E720E}" srcId="{1310B2F0-5F98-4319-97EA-7BCB0D35D1DE}" destId="{C592652C-4064-43C1-A81B-1325BFDC6943}" srcOrd="0" destOrd="0" parTransId="{260C1134-436B-474B-AF63-C7A09E9842C5}" sibTransId="{C053E2BC-87B6-40CB-BA0E-421F1A90A39C}"/>
    <dgm:cxn modelId="{3B264FB6-88DC-4DC8-935A-D1F94A891081}" type="presOf" srcId="{640DB8C5-C291-4F64-A6CD-8FACFDC818A7}" destId="{5DD3AC12-5D34-43F2-8F51-9F035E64A632}" srcOrd="0" destOrd="0" presId="urn:microsoft.com/office/officeart/2005/8/layout/pyramid1"/>
    <dgm:cxn modelId="{2946C3BD-72F2-4122-A4DA-79818F518A68}" srcId="{1310B2F0-5F98-4319-97EA-7BCB0D35D1DE}" destId="{9EFBE5CF-5798-4087-85AB-6E53148D1796}" srcOrd="3" destOrd="0" parTransId="{220A34A1-57D1-4D44-AB9A-5B0C4D0562C4}" sibTransId="{7E8A021C-7295-4C5F-9FBD-11B67EC05761}"/>
    <dgm:cxn modelId="{F43B94C0-5519-404D-B433-5D62C3B1835C}" type="presOf" srcId="{9EFBE5CF-5798-4087-85AB-6E53148D1796}" destId="{FA33FD2F-F7A7-41C2-A345-288757FFA772}" srcOrd="1" destOrd="0" presId="urn:microsoft.com/office/officeart/2005/8/layout/pyramid1"/>
    <dgm:cxn modelId="{70668EDA-13B2-4834-8126-51B08069C15B}" type="presOf" srcId="{376BBA51-2936-4C4C-9300-268A3D38BAF6}" destId="{195AD64A-6B5D-4DB5-B992-0760D1A02262}" srcOrd="1" destOrd="0" presId="urn:microsoft.com/office/officeart/2005/8/layout/pyramid1"/>
    <dgm:cxn modelId="{6DF7B9CB-E272-4722-885F-3DD6F397F754}" type="presParOf" srcId="{E9B59406-5379-461D-B7B0-86A1AB52F1FB}" destId="{29221B68-668D-4875-BF09-52A34FA974D2}" srcOrd="0" destOrd="0" presId="urn:microsoft.com/office/officeart/2005/8/layout/pyramid1"/>
    <dgm:cxn modelId="{D8C7C9F9-6B54-4FAB-AB1F-95EF10B4A84C}" type="presParOf" srcId="{29221B68-668D-4875-BF09-52A34FA974D2}" destId="{5DD3AC12-5D34-43F2-8F51-9F035E64A632}" srcOrd="0" destOrd="0" presId="urn:microsoft.com/office/officeart/2005/8/layout/pyramid1"/>
    <dgm:cxn modelId="{B7994355-7B16-4B11-9854-CFB5E6BD8429}" type="presParOf" srcId="{29221B68-668D-4875-BF09-52A34FA974D2}" destId="{7334928A-1FDD-426E-A8EC-F5FA7F8FAAFF}" srcOrd="1" destOrd="0" presId="urn:microsoft.com/office/officeart/2005/8/layout/pyramid1"/>
    <dgm:cxn modelId="{958A68AD-8C56-4447-A27B-69026E50F6AE}" type="presParOf" srcId="{29221B68-668D-4875-BF09-52A34FA974D2}" destId="{C95C4FAE-C26F-4943-A43E-7732BE5F758E}" srcOrd="2" destOrd="0" presId="urn:microsoft.com/office/officeart/2005/8/layout/pyramid1"/>
    <dgm:cxn modelId="{9AE6D81D-5648-42AD-8F58-AA1E3F516BF4}" type="presParOf" srcId="{29221B68-668D-4875-BF09-52A34FA974D2}" destId="{35628388-2E5E-4102-9DC5-FF5BF2DA67F2}" srcOrd="3" destOrd="0" presId="urn:microsoft.com/office/officeart/2005/8/layout/pyramid1"/>
    <dgm:cxn modelId="{8A2E7497-C012-4E0E-A1E9-088A65577585}" type="presParOf" srcId="{E9B59406-5379-461D-B7B0-86A1AB52F1FB}" destId="{C16576B9-17FF-4876-90EA-F818EAEEE7F3}" srcOrd="1" destOrd="0" presId="urn:microsoft.com/office/officeart/2005/8/layout/pyramid1"/>
    <dgm:cxn modelId="{A584A30B-FCA2-444C-90AD-3B59B92F4E02}" type="presParOf" srcId="{C16576B9-17FF-4876-90EA-F818EAEEE7F3}" destId="{5C8020E9-B322-4456-ABED-BC8E664B9ACF}" srcOrd="0" destOrd="0" presId="urn:microsoft.com/office/officeart/2005/8/layout/pyramid1"/>
    <dgm:cxn modelId="{9B92DC5A-2212-4D4A-823B-10CD146A36D1}" type="presParOf" srcId="{C16576B9-17FF-4876-90EA-F818EAEEE7F3}" destId="{22F442B2-882D-4908-B605-ADD599AEC9E4}" srcOrd="1" destOrd="0" presId="urn:microsoft.com/office/officeart/2005/8/layout/pyramid1"/>
    <dgm:cxn modelId="{47DD6D15-E773-4B45-862B-0B81541AD5A7}" type="presParOf" srcId="{C16576B9-17FF-4876-90EA-F818EAEEE7F3}" destId="{21FA1144-1C31-4C08-8683-122C7F0578AB}" srcOrd="2" destOrd="0" presId="urn:microsoft.com/office/officeart/2005/8/layout/pyramid1"/>
    <dgm:cxn modelId="{C7A06D78-F5D7-417B-9D97-FE14E1A4EB34}" type="presParOf" srcId="{C16576B9-17FF-4876-90EA-F818EAEEE7F3}" destId="{32CF456E-0EED-4402-A0CA-49BE9F68A611}" srcOrd="3" destOrd="0" presId="urn:microsoft.com/office/officeart/2005/8/layout/pyramid1"/>
    <dgm:cxn modelId="{33235A7E-7D08-4C63-BC54-37066E3C4750}" type="presParOf" srcId="{E9B59406-5379-461D-B7B0-86A1AB52F1FB}" destId="{1D1DF069-84BF-45AA-92A3-2D37D7F39B8B}" srcOrd="2" destOrd="0" presId="urn:microsoft.com/office/officeart/2005/8/layout/pyramid1"/>
    <dgm:cxn modelId="{32638B59-DF13-4B58-A4FE-33665F123FBD}" type="presParOf" srcId="{1D1DF069-84BF-45AA-92A3-2D37D7F39B8B}" destId="{9B2BB4E8-DA27-4CF9-BB08-50DD3BD1A2D1}" srcOrd="0" destOrd="0" presId="urn:microsoft.com/office/officeart/2005/8/layout/pyramid1"/>
    <dgm:cxn modelId="{F3C0448D-3726-4710-9147-21E970554E5D}" type="presParOf" srcId="{1D1DF069-84BF-45AA-92A3-2D37D7F39B8B}" destId="{0D4D74B7-B1E3-4F47-B35F-89D2C456BEE1}" srcOrd="1" destOrd="0" presId="urn:microsoft.com/office/officeart/2005/8/layout/pyramid1"/>
    <dgm:cxn modelId="{CEFB8E4A-024E-4662-B365-EE7927062C93}" type="presParOf" srcId="{1D1DF069-84BF-45AA-92A3-2D37D7F39B8B}" destId="{8DD551BC-A469-4DF2-A6A1-A125B3D1FFD1}" srcOrd="2" destOrd="0" presId="urn:microsoft.com/office/officeart/2005/8/layout/pyramid1"/>
    <dgm:cxn modelId="{3304C875-260F-4B76-A4F9-CC9BC0F50F5E}" type="presParOf" srcId="{1D1DF069-84BF-45AA-92A3-2D37D7F39B8B}" destId="{D24689CE-52DA-4EB7-A643-994AC463EEF7}" srcOrd="3" destOrd="0" presId="urn:microsoft.com/office/officeart/2005/8/layout/pyramid1"/>
    <dgm:cxn modelId="{42AB0F42-0EE9-4801-BBD5-2E0EE1EF02C6}" type="presParOf" srcId="{E9B59406-5379-461D-B7B0-86A1AB52F1FB}" destId="{44AF8770-32FA-4FCB-9EEF-376D65673F24}" srcOrd="3" destOrd="0" presId="urn:microsoft.com/office/officeart/2005/8/layout/pyramid1"/>
    <dgm:cxn modelId="{522F86C3-637F-4D1A-A507-C919C4AADA3E}" type="presParOf" srcId="{44AF8770-32FA-4FCB-9EEF-376D65673F24}" destId="{16934A70-865E-461E-92FD-530E5B6004A6}" srcOrd="0" destOrd="0" presId="urn:microsoft.com/office/officeart/2005/8/layout/pyramid1"/>
    <dgm:cxn modelId="{814BAC3D-FBC9-4896-8FCB-3D79BAF6C086}" type="presParOf" srcId="{44AF8770-32FA-4FCB-9EEF-376D65673F24}" destId="{195AD64A-6B5D-4DB5-B992-0760D1A02262}" srcOrd="1" destOrd="0" presId="urn:microsoft.com/office/officeart/2005/8/layout/pyramid1"/>
    <dgm:cxn modelId="{F339C404-F429-4B18-AAD6-18A1054C364D}" type="presParOf" srcId="{44AF8770-32FA-4FCB-9EEF-376D65673F24}" destId="{AA9A927D-0356-40BF-8E75-274A6FE3B2B3}" srcOrd="2" destOrd="0" presId="urn:microsoft.com/office/officeart/2005/8/layout/pyramid1"/>
    <dgm:cxn modelId="{527827A2-3343-4342-88E0-BABE635ED7D3}" type="presParOf" srcId="{44AF8770-32FA-4FCB-9EEF-376D65673F24}" destId="{FA33FD2F-F7A7-41C2-A345-288757FFA772}" srcOrd="3"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8872C9-71BF-4818-8EC8-47A28D6A1247}"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n-GB"/>
        </a:p>
      </dgm:t>
    </dgm:pt>
    <dgm:pt modelId="{448D4F52-7196-40FF-B5A5-290B969E2213}">
      <dgm:prSet/>
      <dgm:spPr/>
      <dgm:t>
        <a:bodyPr/>
        <a:lstStyle/>
        <a:p>
          <a:r>
            <a:rPr lang="en-GB"/>
            <a:t>Home</a:t>
          </a:r>
          <a:endParaRPr lang="en-GB" dirty="0"/>
        </a:p>
      </dgm:t>
    </dgm:pt>
    <dgm:pt modelId="{B0800918-C809-43AA-B1EE-72141C20828D}" type="parTrans" cxnId="{CC303846-DAEA-408D-B29D-E984C97B2803}">
      <dgm:prSet/>
      <dgm:spPr/>
      <dgm:t>
        <a:bodyPr/>
        <a:lstStyle/>
        <a:p>
          <a:endParaRPr lang="en-GB"/>
        </a:p>
      </dgm:t>
    </dgm:pt>
    <dgm:pt modelId="{1CEE206E-AE91-4352-9BD3-0C172B5BCA42}" type="sibTrans" cxnId="{CC303846-DAEA-408D-B29D-E984C97B2803}">
      <dgm:prSet/>
      <dgm:spPr/>
      <dgm:t>
        <a:bodyPr/>
        <a:lstStyle/>
        <a:p>
          <a:endParaRPr lang="en-GB"/>
        </a:p>
      </dgm:t>
    </dgm:pt>
    <dgm:pt modelId="{8869DE4B-9619-49F9-9A83-F034B4297568}">
      <dgm:prSet/>
      <dgm:spPr/>
      <dgm:t>
        <a:bodyPr/>
        <a:lstStyle/>
        <a:p>
          <a:pPr>
            <a:buFont typeface="+mj-lt"/>
            <a:buAutoNum type="arabicPeriod"/>
          </a:pPr>
          <a:r>
            <a:rPr lang="en-GB"/>
            <a:t>Explore</a:t>
          </a:r>
        </a:p>
      </dgm:t>
    </dgm:pt>
    <dgm:pt modelId="{F179C906-8D03-439A-98C7-69BF53D65ECF}" type="parTrans" cxnId="{10B3F936-433C-42A1-A05B-FF257DC81CE7}">
      <dgm:prSet/>
      <dgm:spPr/>
      <dgm:t>
        <a:bodyPr/>
        <a:lstStyle/>
        <a:p>
          <a:endParaRPr lang="en-GB"/>
        </a:p>
      </dgm:t>
    </dgm:pt>
    <dgm:pt modelId="{7D0FE252-838D-43FF-8F49-DB5499B90281}" type="sibTrans" cxnId="{10B3F936-433C-42A1-A05B-FF257DC81CE7}">
      <dgm:prSet/>
      <dgm:spPr/>
      <dgm:t>
        <a:bodyPr/>
        <a:lstStyle/>
        <a:p>
          <a:endParaRPr lang="en-GB"/>
        </a:p>
      </dgm:t>
    </dgm:pt>
    <dgm:pt modelId="{A5C2AA58-9F55-4545-968B-356BBB5D4F01}">
      <dgm:prSet/>
      <dgm:spPr/>
      <dgm:t>
        <a:bodyPr/>
        <a:lstStyle/>
        <a:p>
          <a:r>
            <a:rPr lang="en-GB" dirty="0"/>
            <a:t>About</a:t>
          </a:r>
        </a:p>
      </dgm:t>
    </dgm:pt>
    <dgm:pt modelId="{23DD8E4F-C74E-4BB5-9251-F886BF8C2A56}" type="parTrans" cxnId="{0289A07C-0AC9-4B86-8DC5-DAC2D8CF55EB}">
      <dgm:prSet/>
      <dgm:spPr/>
      <dgm:t>
        <a:bodyPr/>
        <a:lstStyle/>
        <a:p>
          <a:endParaRPr lang="en-GB"/>
        </a:p>
      </dgm:t>
    </dgm:pt>
    <dgm:pt modelId="{CC50D3A2-80DF-4B40-8779-112E04AD7A4E}" type="sibTrans" cxnId="{0289A07C-0AC9-4B86-8DC5-DAC2D8CF55EB}">
      <dgm:prSet/>
      <dgm:spPr/>
      <dgm:t>
        <a:bodyPr/>
        <a:lstStyle/>
        <a:p>
          <a:endParaRPr lang="en-GB"/>
        </a:p>
      </dgm:t>
    </dgm:pt>
    <dgm:pt modelId="{51AA29B8-EB8D-473B-9A57-57789D7CD336}">
      <dgm:prSet/>
      <dgm:spPr/>
      <dgm:t>
        <a:bodyPr/>
        <a:lstStyle/>
        <a:p>
          <a:r>
            <a:rPr lang="en-GB" dirty="0"/>
            <a:t>Certification</a:t>
          </a:r>
        </a:p>
      </dgm:t>
    </dgm:pt>
    <dgm:pt modelId="{4E59B69E-A947-4425-9746-17E7CCE6242C}" type="parTrans" cxnId="{176C1DFC-B346-48CB-A980-CC9312B01F7C}">
      <dgm:prSet/>
      <dgm:spPr/>
      <dgm:t>
        <a:bodyPr/>
        <a:lstStyle/>
        <a:p>
          <a:endParaRPr lang="en-GB"/>
        </a:p>
      </dgm:t>
    </dgm:pt>
    <dgm:pt modelId="{FAD0024E-E1F5-4BDA-92DC-DE2A0F985D4B}" type="sibTrans" cxnId="{176C1DFC-B346-48CB-A980-CC9312B01F7C}">
      <dgm:prSet/>
      <dgm:spPr/>
      <dgm:t>
        <a:bodyPr/>
        <a:lstStyle/>
        <a:p>
          <a:endParaRPr lang="en-GB"/>
        </a:p>
      </dgm:t>
    </dgm:pt>
    <dgm:pt modelId="{2413ADB0-BF54-4E79-A533-819701F727D2}">
      <dgm:prSet/>
      <dgm:spPr/>
      <dgm:t>
        <a:bodyPr/>
        <a:lstStyle/>
        <a:p>
          <a:r>
            <a:rPr lang="en-GB" dirty="0"/>
            <a:t>Membership</a:t>
          </a:r>
        </a:p>
      </dgm:t>
    </dgm:pt>
    <dgm:pt modelId="{6638D87D-04F6-4031-8C44-AEBC1EBAEC34}" type="parTrans" cxnId="{278E0B87-B66E-4420-88A7-BD2262D298A3}">
      <dgm:prSet/>
      <dgm:spPr/>
      <dgm:t>
        <a:bodyPr/>
        <a:lstStyle/>
        <a:p>
          <a:endParaRPr lang="en-GB"/>
        </a:p>
      </dgm:t>
    </dgm:pt>
    <dgm:pt modelId="{7925F081-1B18-4A49-9F5D-1EE616BA0484}" type="sibTrans" cxnId="{278E0B87-B66E-4420-88A7-BD2262D298A3}">
      <dgm:prSet/>
      <dgm:spPr/>
      <dgm:t>
        <a:bodyPr/>
        <a:lstStyle/>
        <a:p>
          <a:endParaRPr lang="en-GB"/>
        </a:p>
      </dgm:t>
    </dgm:pt>
    <dgm:pt modelId="{7BC3F11B-C825-4AD9-84E2-9BA98D96C300}">
      <dgm:prSet/>
      <dgm:spPr/>
      <dgm:t>
        <a:bodyPr/>
        <a:lstStyle/>
        <a:p>
          <a:r>
            <a:rPr lang="en-GB" dirty="0"/>
            <a:t>Our Service</a:t>
          </a:r>
        </a:p>
      </dgm:t>
    </dgm:pt>
    <dgm:pt modelId="{89CF602C-9377-421C-8D21-75EC7C5F31F6}" type="parTrans" cxnId="{61A891ED-4B98-4FBE-B603-A763D4E717CE}">
      <dgm:prSet/>
      <dgm:spPr/>
      <dgm:t>
        <a:bodyPr/>
        <a:lstStyle/>
        <a:p>
          <a:endParaRPr lang="en-GB"/>
        </a:p>
      </dgm:t>
    </dgm:pt>
    <dgm:pt modelId="{C8D40028-0CD9-42A9-8A78-8FAD8E3C65BF}" type="sibTrans" cxnId="{61A891ED-4B98-4FBE-B603-A763D4E717CE}">
      <dgm:prSet/>
      <dgm:spPr/>
      <dgm:t>
        <a:bodyPr/>
        <a:lstStyle/>
        <a:p>
          <a:endParaRPr lang="en-GB"/>
        </a:p>
      </dgm:t>
    </dgm:pt>
    <dgm:pt modelId="{C862F4D1-D9A3-4D82-BBD1-9D28009FAEFC}">
      <dgm:prSet/>
      <dgm:spPr/>
      <dgm:t>
        <a:bodyPr/>
        <a:lstStyle/>
        <a:p>
          <a:r>
            <a:rPr lang="en-GB" dirty="0"/>
            <a:t>Contact Us</a:t>
          </a:r>
        </a:p>
      </dgm:t>
    </dgm:pt>
    <dgm:pt modelId="{B0835FB1-50CB-4293-8829-AA30C00FEA8D}" type="parTrans" cxnId="{0996D0F1-B103-4932-8966-96E0467B5A92}">
      <dgm:prSet/>
      <dgm:spPr/>
      <dgm:t>
        <a:bodyPr/>
        <a:lstStyle/>
        <a:p>
          <a:endParaRPr lang="en-GB"/>
        </a:p>
      </dgm:t>
    </dgm:pt>
    <dgm:pt modelId="{F5CFE8CB-C8EE-4319-A51A-62C9C3D64A77}" type="sibTrans" cxnId="{0996D0F1-B103-4932-8966-96E0467B5A92}">
      <dgm:prSet/>
      <dgm:spPr/>
      <dgm:t>
        <a:bodyPr/>
        <a:lstStyle/>
        <a:p>
          <a:endParaRPr lang="en-GB"/>
        </a:p>
      </dgm:t>
    </dgm:pt>
    <dgm:pt modelId="{385851F4-D723-4646-B7CA-476F5B2CE571}">
      <dgm:prSet/>
      <dgm:spPr/>
      <dgm:t>
        <a:bodyPr/>
        <a:lstStyle/>
        <a:p>
          <a:r>
            <a:rPr lang="en-GB" dirty="0"/>
            <a:t>Exams </a:t>
          </a:r>
          <a:r>
            <a:rPr lang="en-GB" dirty="0" err="1"/>
            <a:t>Centers</a:t>
          </a:r>
          <a:endParaRPr lang="en-GB" dirty="0"/>
        </a:p>
      </dgm:t>
    </dgm:pt>
    <dgm:pt modelId="{E2CD15FD-2189-49B8-86AA-571F6812ADE2}" type="parTrans" cxnId="{10E3CC84-F669-4B90-B0C2-35E99FBC6FF8}">
      <dgm:prSet/>
      <dgm:spPr/>
      <dgm:t>
        <a:bodyPr/>
        <a:lstStyle/>
        <a:p>
          <a:endParaRPr lang="en-GB"/>
        </a:p>
      </dgm:t>
    </dgm:pt>
    <dgm:pt modelId="{DA0A3F42-5FA6-4B7C-9421-DCD656362D2D}" type="sibTrans" cxnId="{10E3CC84-F669-4B90-B0C2-35E99FBC6FF8}">
      <dgm:prSet/>
      <dgm:spPr/>
      <dgm:t>
        <a:bodyPr/>
        <a:lstStyle/>
        <a:p>
          <a:endParaRPr lang="en-GB"/>
        </a:p>
      </dgm:t>
    </dgm:pt>
    <dgm:pt modelId="{DBD60C56-A586-489F-A0FF-C0CC2E5303E3}">
      <dgm:prSet/>
      <dgm:spPr/>
      <dgm:t>
        <a:bodyPr/>
        <a:lstStyle/>
        <a:p>
          <a:r>
            <a:rPr lang="en-GB" dirty="0"/>
            <a:t>BPP Website</a:t>
          </a:r>
        </a:p>
      </dgm:t>
    </dgm:pt>
    <dgm:pt modelId="{7D684B8B-D49E-4EAE-B953-AD1F9CA94F1E}" type="parTrans" cxnId="{A2DB8BB1-81FB-4413-9486-CE099EF0103B}">
      <dgm:prSet/>
      <dgm:spPr/>
      <dgm:t>
        <a:bodyPr/>
        <a:lstStyle/>
        <a:p>
          <a:endParaRPr lang="en-GB"/>
        </a:p>
      </dgm:t>
    </dgm:pt>
    <dgm:pt modelId="{F6D41EC8-53D6-46D7-9B04-BB57D8E8703A}" type="sibTrans" cxnId="{A2DB8BB1-81FB-4413-9486-CE099EF0103B}">
      <dgm:prSet/>
      <dgm:spPr/>
      <dgm:t>
        <a:bodyPr/>
        <a:lstStyle/>
        <a:p>
          <a:endParaRPr lang="en-GB"/>
        </a:p>
      </dgm:t>
    </dgm:pt>
    <dgm:pt modelId="{B9CA0D4D-3D61-4697-847C-D60DD6705635}">
      <dgm:prSet/>
      <dgm:spPr/>
      <dgm:t>
        <a:bodyPr/>
        <a:lstStyle/>
        <a:p>
          <a:r>
            <a:rPr lang="en-GB" dirty="0"/>
            <a:t>Certification Overview</a:t>
          </a:r>
        </a:p>
      </dgm:t>
    </dgm:pt>
    <dgm:pt modelId="{77132F0E-483D-471F-8474-B92054AF47E5}" type="parTrans" cxnId="{0A64EF77-F6CB-4EF6-988B-ECF36623ED6F}">
      <dgm:prSet/>
      <dgm:spPr/>
      <dgm:t>
        <a:bodyPr/>
        <a:lstStyle/>
        <a:p>
          <a:endParaRPr lang="en-GB"/>
        </a:p>
      </dgm:t>
    </dgm:pt>
    <dgm:pt modelId="{242F2515-0915-4F0F-BE90-21B29732874D}" type="sibTrans" cxnId="{0A64EF77-F6CB-4EF6-988B-ECF36623ED6F}">
      <dgm:prSet/>
      <dgm:spPr/>
      <dgm:t>
        <a:bodyPr/>
        <a:lstStyle/>
        <a:p>
          <a:endParaRPr lang="en-GB"/>
        </a:p>
      </dgm:t>
    </dgm:pt>
    <dgm:pt modelId="{84FEC796-74C3-49A3-B177-A5DED3FF1C95}">
      <dgm:prSet/>
      <dgm:spPr/>
      <dgm:t>
        <a:bodyPr/>
        <a:lstStyle/>
        <a:p>
          <a:r>
            <a:rPr lang="en-GB" dirty="0"/>
            <a:t>Applied Learning Route</a:t>
          </a:r>
        </a:p>
      </dgm:t>
    </dgm:pt>
    <dgm:pt modelId="{A506E306-3E21-48F3-BC05-98943C55A5F3}" type="parTrans" cxnId="{7F6718C3-6FF2-4707-9EAB-3966DCA42B4E}">
      <dgm:prSet/>
      <dgm:spPr/>
      <dgm:t>
        <a:bodyPr/>
        <a:lstStyle/>
        <a:p>
          <a:endParaRPr lang="en-GB"/>
        </a:p>
      </dgm:t>
    </dgm:pt>
    <dgm:pt modelId="{5041DCF7-C7A9-4BDD-B882-BE46CBA2C1A4}" type="sibTrans" cxnId="{7F6718C3-6FF2-4707-9EAB-3966DCA42B4E}">
      <dgm:prSet/>
      <dgm:spPr/>
      <dgm:t>
        <a:bodyPr/>
        <a:lstStyle/>
        <a:p>
          <a:endParaRPr lang="en-GB"/>
        </a:p>
      </dgm:t>
    </dgm:pt>
    <dgm:pt modelId="{AA727739-A103-4B9C-A50F-3469B5FA6656}">
      <dgm:prSet/>
      <dgm:spPr/>
      <dgm:t>
        <a:bodyPr/>
        <a:lstStyle/>
        <a:p>
          <a:r>
            <a:rPr lang="en-GB" dirty="0"/>
            <a:t>Certification Levels</a:t>
          </a:r>
        </a:p>
      </dgm:t>
    </dgm:pt>
    <dgm:pt modelId="{ED34AA53-B459-4B73-85DA-9B232D8FEFBE}" type="parTrans" cxnId="{D9C81C27-4BA2-4ADC-B246-DA024AF9DBF4}">
      <dgm:prSet/>
      <dgm:spPr/>
      <dgm:t>
        <a:bodyPr/>
        <a:lstStyle/>
        <a:p>
          <a:endParaRPr lang="en-GB"/>
        </a:p>
      </dgm:t>
    </dgm:pt>
    <dgm:pt modelId="{C1DC8BC2-55DA-4D6E-936F-BFC7E34C6D04}" type="sibTrans" cxnId="{D9C81C27-4BA2-4ADC-B246-DA024AF9DBF4}">
      <dgm:prSet/>
      <dgm:spPr/>
      <dgm:t>
        <a:bodyPr/>
        <a:lstStyle/>
        <a:p>
          <a:endParaRPr lang="en-GB"/>
        </a:p>
      </dgm:t>
    </dgm:pt>
    <dgm:pt modelId="{D37A86C0-33C6-4A10-9694-DB92B5142922}">
      <dgm:prSet/>
      <dgm:spPr/>
      <dgm:t>
        <a:bodyPr/>
        <a:lstStyle/>
        <a:p>
          <a:r>
            <a:rPr lang="en-GB" dirty="0"/>
            <a:t>Membership Registration</a:t>
          </a:r>
        </a:p>
      </dgm:t>
    </dgm:pt>
    <dgm:pt modelId="{6A61ED7A-A9C3-4E90-BEF3-B1BA985AC62A}" type="parTrans" cxnId="{E7869742-C6FF-4E1C-AD58-56112081069C}">
      <dgm:prSet/>
      <dgm:spPr/>
      <dgm:t>
        <a:bodyPr/>
        <a:lstStyle/>
        <a:p>
          <a:endParaRPr lang="en-GB"/>
        </a:p>
      </dgm:t>
    </dgm:pt>
    <dgm:pt modelId="{E543062B-769A-476E-AFC9-99EE2B9367A4}" type="sibTrans" cxnId="{E7869742-C6FF-4E1C-AD58-56112081069C}">
      <dgm:prSet/>
      <dgm:spPr/>
      <dgm:t>
        <a:bodyPr/>
        <a:lstStyle/>
        <a:p>
          <a:endParaRPr lang="en-GB"/>
        </a:p>
      </dgm:t>
    </dgm:pt>
    <dgm:pt modelId="{73045B90-B1EC-4819-95BE-5AFA344EBE40}">
      <dgm:prSet/>
      <dgm:spPr/>
      <dgm:t>
        <a:bodyPr/>
        <a:lstStyle/>
        <a:p>
          <a:r>
            <a:rPr lang="en-GB" dirty="0"/>
            <a:t>Login for Members</a:t>
          </a:r>
        </a:p>
      </dgm:t>
    </dgm:pt>
    <dgm:pt modelId="{24991BE0-B500-4C4A-BA13-F5DBF411B7EC}" type="parTrans" cxnId="{A2F8CA22-B53B-4BCA-95EB-35ECA60C0AA3}">
      <dgm:prSet/>
      <dgm:spPr/>
      <dgm:t>
        <a:bodyPr/>
        <a:lstStyle/>
        <a:p>
          <a:endParaRPr lang="en-GB"/>
        </a:p>
      </dgm:t>
    </dgm:pt>
    <dgm:pt modelId="{7EEA0ACF-ACF0-435E-811B-3D0213E0CF7E}" type="sibTrans" cxnId="{A2F8CA22-B53B-4BCA-95EB-35ECA60C0AA3}">
      <dgm:prSet/>
      <dgm:spPr/>
      <dgm:t>
        <a:bodyPr/>
        <a:lstStyle/>
        <a:p>
          <a:endParaRPr lang="en-GB"/>
        </a:p>
      </dgm:t>
    </dgm:pt>
    <dgm:pt modelId="{96C66F71-68E0-4B34-ACDE-FE7592AA70D9}">
      <dgm:prSet/>
      <dgm:spPr/>
      <dgm:t>
        <a:bodyPr/>
        <a:lstStyle/>
        <a:p>
          <a:r>
            <a:rPr lang="en-GB" dirty="0"/>
            <a:t>Professional Registry</a:t>
          </a:r>
        </a:p>
      </dgm:t>
    </dgm:pt>
    <dgm:pt modelId="{0D707C1E-A44B-41A0-A0B2-5BF65A1AA91C}" type="parTrans" cxnId="{FA9C6C7F-1437-4CB8-B43E-762C06B3EC3A}">
      <dgm:prSet/>
      <dgm:spPr/>
      <dgm:t>
        <a:bodyPr/>
        <a:lstStyle/>
        <a:p>
          <a:endParaRPr lang="en-GB"/>
        </a:p>
      </dgm:t>
    </dgm:pt>
    <dgm:pt modelId="{88B7DD5C-850F-445A-8CE0-ABA8200680F1}" type="sibTrans" cxnId="{FA9C6C7F-1437-4CB8-B43E-762C06B3EC3A}">
      <dgm:prSet/>
      <dgm:spPr/>
      <dgm:t>
        <a:bodyPr/>
        <a:lstStyle/>
        <a:p>
          <a:endParaRPr lang="en-GB"/>
        </a:p>
      </dgm:t>
    </dgm:pt>
    <dgm:pt modelId="{C2D40E04-81CA-4215-93A9-4E7CF25ABCEE}">
      <dgm:prSet/>
      <dgm:spPr/>
      <dgm:t>
        <a:bodyPr/>
        <a:lstStyle/>
        <a:p>
          <a:r>
            <a:rPr lang="en-GB" dirty="0"/>
            <a:t>News &amp; Events</a:t>
          </a:r>
        </a:p>
      </dgm:t>
    </dgm:pt>
    <dgm:pt modelId="{BB63ACC0-5EF8-47C0-BAA7-1AB232099555}" type="parTrans" cxnId="{D4D026D1-CFB3-4E12-A996-ED0C5E8C877A}">
      <dgm:prSet/>
      <dgm:spPr/>
      <dgm:t>
        <a:bodyPr/>
        <a:lstStyle/>
        <a:p>
          <a:endParaRPr lang="en-GB"/>
        </a:p>
      </dgm:t>
    </dgm:pt>
    <dgm:pt modelId="{AC0628D7-3328-4380-B19F-0B6054C3F5EB}" type="sibTrans" cxnId="{D4D026D1-CFB3-4E12-A996-ED0C5E8C877A}">
      <dgm:prSet/>
      <dgm:spPr/>
      <dgm:t>
        <a:bodyPr/>
        <a:lstStyle/>
        <a:p>
          <a:endParaRPr lang="en-GB"/>
        </a:p>
      </dgm:t>
    </dgm:pt>
    <dgm:pt modelId="{3333E3C1-463D-4BBF-982C-4900AACA05EA}">
      <dgm:prSet/>
      <dgm:spPr/>
      <dgm:t>
        <a:bodyPr/>
        <a:lstStyle/>
        <a:p>
          <a:r>
            <a:rPr lang="en-GB" dirty="0"/>
            <a:t>News</a:t>
          </a:r>
        </a:p>
      </dgm:t>
    </dgm:pt>
    <dgm:pt modelId="{53B81CDF-754E-4075-AA06-9B38FE5C72D1}" type="parTrans" cxnId="{AE98659A-ACEF-4459-9003-35E945B53FAF}">
      <dgm:prSet/>
      <dgm:spPr/>
      <dgm:t>
        <a:bodyPr/>
        <a:lstStyle/>
        <a:p>
          <a:endParaRPr lang="en-GB"/>
        </a:p>
      </dgm:t>
    </dgm:pt>
    <dgm:pt modelId="{3D252179-1F52-4A64-8931-D0D634595E16}" type="sibTrans" cxnId="{AE98659A-ACEF-4459-9003-35E945B53FAF}">
      <dgm:prSet/>
      <dgm:spPr/>
      <dgm:t>
        <a:bodyPr/>
        <a:lstStyle/>
        <a:p>
          <a:endParaRPr lang="en-GB"/>
        </a:p>
      </dgm:t>
    </dgm:pt>
    <dgm:pt modelId="{942D1031-19FC-4FCB-B0AB-353E4E23B430}">
      <dgm:prSet/>
      <dgm:spPr/>
      <dgm:t>
        <a:bodyPr/>
        <a:lstStyle/>
        <a:p>
          <a:r>
            <a:rPr lang="en-GB" dirty="0"/>
            <a:t>Blogs</a:t>
          </a:r>
        </a:p>
      </dgm:t>
    </dgm:pt>
    <dgm:pt modelId="{8089D288-A02B-4E35-BE32-18BAE9CE4531}" type="parTrans" cxnId="{102B5ECA-B269-4593-AC52-0E3146CD0011}">
      <dgm:prSet/>
      <dgm:spPr/>
      <dgm:t>
        <a:bodyPr/>
        <a:lstStyle/>
        <a:p>
          <a:endParaRPr lang="en-GB"/>
        </a:p>
      </dgm:t>
    </dgm:pt>
    <dgm:pt modelId="{DA283997-42DA-4D4F-8DEF-2CD59A1D9A6C}" type="sibTrans" cxnId="{102B5ECA-B269-4593-AC52-0E3146CD0011}">
      <dgm:prSet/>
      <dgm:spPr/>
      <dgm:t>
        <a:bodyPr/>
        <a:lstStyle/>
        <a:p>
          <a:endParaRPr lang="en-GB"/>
        </a:p>
      </dgm:t>
    </dgm:pt>
    <dgm:pt modelId="{8C13C63D-998E-42B3-8BBE-AF49B9D953B0}">
      <dgm:prSet/>
      <dgm:spPr/>
      <dgm:t>
        <a:bodyPr/>
        <a:lstStyle/>
        <a:p>
          <a:r>
            <a:rPr lang="en-GB" dirty="0"/>
            <a:t>Events </a:t>
          </a:r>
          <a:r>
            <a:rPr lang="en-GB" dirty="0" err="1"/>
            <a:t>Calender</a:t>
          </a:r>
          <a:endParaRPr lang="en-GB" dirty="0"/>
        </a:p>
      </dgm:t>
    </dgm:pt>
    <dgm:pt modelId="{D99664E8-0967-4BBC-847C-03FB1AB1248B}" type="parTrans" cxnId="{BB71A1EA-FF5C-4C25-B7CF-A99F32D5E6E2}">
      <dgm:prSet/>
      <dgm:spPr/>
      <dgm:t>
        <a:bodyPr/>
        <a:lstStyle/>
        <a:p>
          <a:endParaRPr lang="en-GB"/>
        </a:p>
      </dgm:t>
    </dgm:pt>
    <dgm:pt modelId="{E97B7FBC-BFC8-4E17-B452-7AF55628F374}" type="sibTrans" cxnId="{BB71A1EA-FF5C-4C25-B7CF-A99F32D5E6E2}">
      <dgm:prSet/>
      <dgm:spPr/>
      <dgm:t>
        <a:bodyPr/>
        <a:lstStyle/>
        <a:p>
          <a:endParaRPr lang="en-GB"/>
        </a:p>
      </dgm:t>
    </dgm:pt>
    <dgm:pt modelId="{E9A35ED0-1EDA-499D-89BB-D0AA94FEF108}">
      <dgm:prSet/>
      <dgm:spPr/>
      <dgm:t>
        <a:bodyPr/>
        <a:lstStyle/>
        <a:p>
          <a:r>
            <a:rPr lang="en-GB" dirty="0"/>
            <a:t>Shop</a:t>
          </a:r>
        </a:p>
      </dgm:t>
    </dgm:pt>
    <dgm:pt modelId="{76CEB78D-B351-41C0-9C91-44E8B9D53B14}" type="parTrans" cxnId="{D76AD87E-1B68-407F-935E-CEC6DAE5DD86}">
      <dgm:prSet/>
      <dgm:spPr/>
      <dgm:t>
        <a:bodyPr/>
        <a:lstStyle/>
        <a:p>
          <a:endParaRPr lang="en-GB"/>
        </a:p>
      </dgm:t>
    </dgm:pt>
    <dgm:pt modelId="{8D13331A-36E9-42A3-AFA3-523BD5982AEC}" type="sibTrans" cxnId="{D76AD87E-1B68-407F-935E-CEC6DAE5DD86}">
      <dgm:prSet/>
      <dgm:spPr/>
      <dgm:t>
        <a:bodyPr/>
        <a:lstStyle/>
        <a:p>
          <a:endParaRPr lang="en-GB"/>
        </a:p>
      </dgm:t>
    </dgm:pt>
    <dgm:pt modelId="{0A42CB39-7D16-4349-B804-409640FF959F}">
      <dgm:prSet/>
      <dgm:spPr/>
      <dgm:t>
        <a:bodyPr/>
        <a:lstStyle/>
        <a:p>
          <a:r>
            <a:rPr lang="en-GB" dirty="0"/>
            <a:t>Resource Documents</a:t>
          </a:r>
        </a:p>
      </dgm:t>
    </dgm:pt>
    <dgm:pt modelId="{AC561359-08D0-4A6A-A6EF-0CD72170D9FB}" type="parTrans" cxnId="{8814075D-7500-4A14-9FC9-34B563D75973}">
      <dgm:prSet/>
      <dgm:spPr/>
      <dgm:t>
        <a:bodyPr/>
        <a:lstStyle/>
        <a:p>
          <a:endParaRPr lang="en-GB"/>
        </a:p>
      </dgm:t>
    </dgm:pt>
    <dgm:pt modelId="{5BEA66D2-4529-4E04-84BC-A613C039251E}" type="sibTrans" cxnId="{8814075D-7500-4A14-9FC9-34B563D75973}">
      <dgm:prSet/>
      <dgm:spPr/>
      <dgm:t>
        <a:bodyPr/>
        <a:lstStyle/>
        <a:p>
          <a:endParaRPr lang="en-GB"/>
        </a:p>
      </dgm:t>
    </dgm:pt>
    <dgm:pt modelId="{EFC303D9-AAA8-4B21-8D80-E1F9436DECAB}">
      <dgm:prSet/>
      <dgm:spPr/>
      <dgm:t>
        <a:bodyPr/>
        <a:lstStyle/>
        <a:p>
          <a:r>
            <a:rPr lang="en-GB" dirty="0"/>
            <a:t>Browse Resource Document</a:t>
          </a:r>
        </a:p>
      </dgm:t>
    </dgm:pt>
    <dgm:pt modelId="{0B526986-E821-487C-95D4-D1315AFEF686}" type="parTrans" cxnId="{9A51576B-9537-42B7-8C24-1E5EFF59AE66}">
      <dgm:prSet/>
      <dgm:spPr/>
      <dgm:t>
        <a:bodyPr/>
        <a:lstStyle/>
        <a:p>
          <a:endParaRPr lang="en-GB"/>
        </a:p>
      </dgm:t>
    </dgm:pt>
    <dgm:pt modelId="{E3975DC0-BB89-44AC-8BC9-42439972D6F9}" type="sibTrans" cxnId="{9A51576B-9537-42B7-8C24-1E5EFF59AE66}">
      <dgm:prSet/>
      <dgm:spPr/>
      <dgm:t>
        <a:bodyPr/>
        <a:lstStyle/>
        <a:p>
          <a:endParaRPr lang="en-GB"/>
        </a:p>
      </dgm:t>
    </dgm:pt>
    <dgm:pt modelId="{ED121BB8-90AD-4E19-8BFA-FCD92B1012FE}">
      <dgm:prSet/>
      <dgm:spPr/>
      <dgm:t>
        <a:bodyPr/>
        <a:lstStyle/>
        <a:p>
          <a:r>
            <a:rPr lang="en-GB" dirty="0"/>
            <a:t>NC{C Download</a:t>
          </a:r>
        </a:p>
      </dgm:t>
    </dgm:pt>
    <dgm:pt modelId="{95F8B336-3D23-402E-A326-E0AD37BDA9D1}" type="parTrans" cxnId="{053D35AF-A079-48BF-8BC2-C0AB0648B7FD}">
      <dgm:prSet/>
      <dgm:spPr/>
      <dgm:t>
        <a:bodyPr/>
        <a:lstStyle/>
        <a:p>
          <a:endParaRPr lang="en-GB"/>
        </a:p>
      </dgm:t>
    </dgm:pt>
    <dgm:pt modelId="{D0AD8DE6-9367-489B-8EC6-E021381BD552}" type="sibTrans" cxnId="{053D35AF-A079-48BF-8BC2-C0AB0648B7FD}">
      <dgm:prSet/>
      <dgm:spPr/>
      <dgm:t>
        <a:bodyPr/>
        <a:lstStyle/>
        <a:p>
          <a:endParaRPr lang="en-GB"/>
        </a:p>
      </dgm:t>
    </dgm:pt>
    <dgm:pt modelId="{F4849D7A-007F-40B2-A296-D20C7D0A1BD3}">
      <dgm:prSet/>
      <dgm:spPr/>
      <dgm:t>
        <a:bodyPr/>
        <a:lstStyle/>
        <a:p>
          <a:r>
            <a:rPr lang="en-GB" dirty="0"/>
            <a:t>Procurement &amp; Supply Chain Insights</a:t>
          </a:r>
        </a:p>
      </dgm:t>
    </dgm:pt>
    <dgm:pt modelId="{ECD79FB3-25BD-4589-90B4-62A7647DE7B6}" type="parTrans" cxnId="{2822F8B2-3095-4DDB-ADB4-83C741EB8719}">
      <dgm:prSet/>
      <dgm:spPr/>
      <dgm:t>
        <a:bodyPr/>
        <a:lstStyle/>
        <a:p>
          <a:endParaRPr lang="en-GB"/>
        </a:p>
      </dgm:t>
    </dgm:pt>
    <dgm:pt modelId="{59ED504A-ED90-4927-8734-0F8390B96FE5}" type="sibTrans" cxnId="{2822F8B2-3095-4DDB-ADB4-83C741EB8719}">
      <dgm:prSet/>
      <dgm:spPr/>
      <dgm:t>
        <a:bodyPr/>
        <a:lstStyle/>
        <a:p>
          <a:endParaRPr lang="en-GB"/>
        </a:p>
      </dgm:t>
    </dgm:pt>
    <dgm:pt modelId="{51FE2433-F82A-4E4A-9D40-D802DCA54425}" type="pres">
      <dgm:prSet presAssocID="{5A8872C9-71BF-4818-8EC8-47A28D6A1247}" presName="diagram" presStyleCnt="0">
        <dgm:presLayoutVars>
          <dgm:chPref val="1"/>
          <dgm:dir/>
          <dgm:animOne val="branch"/>
          <dgm:animLvl val="lvl"/>
          <dgm:resizeHandles/>
        </dgm:presLayoutVars>
      </dgm:prSet>
      <dgm:spPr/>
    </dgm:pt>
    <dgm:pt modelId="{C0FD61AB-3BF5-44C9-9065-80A96DEA6D33}" type="pres">
      <dgm:prSet presAssocID="{448D4F52-7196-40FF-B5A5-290B969E2213}" presName="root" presStyleCnt="0"/>
      <dgm:spPr/>
    </dgm:pt>
    <dgm:pt modelId="{9EA1B703-FC51-4817-A3C1-318DA20C41E7}" type="pres">
      <dgm:prSet presAssocID="{448D4F52-7196-40FF-B5A5-290B969E2213}" presName="rootComposite" presStyleCnt="0"/>
      <dgm:spPr/>
    </dgm:pt>
    <dgm:pt modelId="{70172472-C77D-42E2-BC46-6A136D57C7A4}" type="pres">
      <dgm:prSet presAssocID="{448D4F52-7196-40FF-B5A5-290B969E2213}" presName="rootText" presStyleLbl="node1" presStyleIdx="0" presStyleCnt="7"/>
      <dgm:spPr/>
    </dgm:pt>
    <dgm:pt modelId="{EE55A3DA-5448-482F-967B-590FD74B0E63}" type="pres">
      <dgm:prSet presAssocID="{448D4F52-7196-40FF-B5A5-290B969E2213}" presName="rootConnector" presStyleLbl="node1" presStyleIdx="0" presStyleCnt="7"/>
      <dgm:spPr/>
    </dgm:pt>
    <dgm:pt modelId="{F5F3D3F4-0F8A-4E75-8768-323A326A41A7}" type="pres">
      <dgm:prSet presAssocID="{448D4F52-7196-40FF-B5A5-290B969E2213}" presName="childShape" presStyleCnt="0"/>
      <dgm:spPr/>
    </dgm:pt>
    <dgm:pt modelId="{30851117-794B-40B1-A338-D74D5DF82C92}" type="pres">
      <dgm:prSet presAssocID="{8869DE4B-9619-49F9-9A83-F034B4297568}" presName="root" presStyleCnt="0"/>
      <dgm:spPr/>
    </dgm:pt>
    <dgm:pt modelId="{7B4FEA5D-DD55-493A-925F-C0FF7FF20D4E}" type="pres">
      <dgm:prSet presAssocID="{8869DE4B-9619-49F9-9A83-F034B4297568}" presName="rootComposite" presStyleCnt="0"/>
      <dgm:spPr/>
    </dgm:pt>
    <dgm:pt modelId="{6852390A-8422-44D9-8B3E-EF37E4E916B5}" type="pres">
      <dgm:prSet presAssocID="{8869DE4B-9619-49F9-9A83-F034B4297568}" presName="rootText" presStyleLbl="node1" presStyleIdx="1" presStyleCnt="7"/>
      <dgm:spPr/>
    </dgm:pt>
    <dgm:pt modelId="{F5349BBC-A28C-463D-9C69-352478F06863}" type="pres">
      <dgm:prSet presAssocID="{8869DE4B-9619-49F9-9A83-F034B4297568}" presName="rootConnector" presStyleLbl="node1" presStyleIdx="1" presStyleCnt="7"/>
      <dgm:spPr/>
    </dgm:pt>
    <dgm:pt modelId="{F6FE98CC-46EC-4C42-9A7D-102623848A13}" type="pres">
      <dgm:prSet presAssocID="{8869DE4B-9619-49F9-9A83-F034B4297568}" presName="childShape" presStyleCnt="0"/>
      <dgm:spPr/>
    </dgm:pt>
    <dgm:pt modelId="{9BFC2FDE-2029-4A12-83E8-424640F783F9}" type="pres">
      <dgm:prSet presAssocID="{23DD8E4F-C74E-4BB5-9251-F886BF8C2A56}" presName="Name13" presStyleLbl="parChTrans1D2" presStyleIdx="0" presStyleCnt="17"/>
      <dgm:spPr/>
    </dgm:pt>
    <dgm:pt modelId="{62FE1A85-C7FE-4C10-80BD-952B85C2F555}" type="pres">
      <dgm:prSet presAssocID="{A5C2AA58-9F55-4545-968B-356BBB5D4F01}" presName="childText" presStyleLbl="bgAcc1" presStyleIdx="0" presStyleCnt="17">
        <dgm:presLayoutVars>
          <dgm:bulletEnabled val="1"/>
        </dgm:presLayoutVars>
      </dgm:prSet>
      <dgm:spPr/>
    </dgm:pt>
    <dgm:pt modelId="{17137876-9634-46D4-A36B-25D24D174182}" type="pres">
      <dgm:prSet presAssocID="{89CF602C-9377-421C-8D21-75EC7C5F31F6}" presName="Name13" presStyleLbl="parChTrans1D2" presStyleIdx="1" presStyleCnt="17"/>
      <dgm:spPr/>
    </dgm:pt>
    <dgm:pt modelId="{772A1059-DB57-43C1-BA88-8EFC06F6B088}" type="pres">
      <dgm:prSet presAssocID="{7BC3F11B-C825-4AD9-84E2-9BA98D96C300}" presName="childText" presStyleLbl="bgAcc1" presStyleIdx="1" presStyleCnt="17">
        <dgm:presLayoutVars>
          <dgm:bulletEnabled val="1"/>
        </dgm:presLayoutVars>
      </dgm:prSet>
      <dgm:spPr/>
    </dgm:pt>
    <dgm:pt modelId="{DA545257-A01B-4BAD-860F-F09B955B2F21}" type="pres">
      <dgm:prSet presAssocID="{B0835FB1-50CB-4293-8829-AA30C00FEA8D}" presName="Name13" presStyleLbl="parChTrans1D2" presStyleIdx="2" presStyleCnt="17"/>
      <dgm:spPr/>
    </dgm:pt>
    <dgm:pt modelId="{4057501C-9EEA-441D-B746-73C8CD8D4FA2}" type="pres">
      <dgm:prSet presAssocID="{C862F4D1-D9A3-4D82-BBD1-9D28009FAEFC}" presName="childText" presStyleLbl="bgAcc1" presStyleIdx="2" presStyleCnt="17">
        <dgm:presLayoutVars>
          <dgm:bulletEnabled val="1"/>
        </dgm:presLayoutVars>
      </dgm:prSet>
      <dgm:spPr/>
    </dgm:pt>
    <dgm:pt modelId="{328AD47B-D564-482B-965A-6843E07F87F8}" type="pres">
      <dgm:prSet presAssocID="{E2CD15FD-2189-49B8-86AA-571F6812ADE2}" presName="Name13" presStyleLbl="parChTrans1D2" presStyleIdx="3" presStyleCnt="17"/>
      <dgm:spPr/>
    </dgm:pt>
    <dgm:pt modelId="{AE9BEF83-A0DE-4CC2-9B1A-7E182C29102D}" type="pres">
      <dgm:prSet presAssocID="{385851F4-D723-4646-B7CA-476F5B2CE571}" presName="childText" presStyleLbl="bgAcc1" presStyleIdx="3" presStyleCnt="17">
        <dgm:presLayoutVars>
          <dgm:bulletEnabled val="1"/>
        </dgm:presLayoutVars>
      </dgm:prSet>
      <dgm:spPr/>
    </dgm:pt>
    <dgm:pt modelId="{E3D1F37F-21DD-49F0-8833-E4C8135980B5}" type="pres">
      <dgm:prSet presAssocID="{7D684B8B-D49E-4EAE-B953-AD1F9CA94F1E}" presName="Name13" presStyleLbl="parChTrans1D2" presStyleIdx="4" presStyleCnt="17"/>
      <dgm:spPr/>
    </dgm:pt>
    <dgm:pt modelId="{1EFD10D5-2406-49FC-80B3-4979FBF0581B}" type="pres">
      <dgm:prSet presAssocID="{DBD60C56-A586-489F-A0FF-C0CC2E5303E3}" presName="childText" presStyleLbl="bgAcc1" presStyleIdx="4" presStyleCnt="17">
        <dgm:presLayoutVars>
          <dgm:bulletEnabled val="1"/>
        </dgm:presLayoutVars>
      </dgm:prSet>
      <dgm:spPr/>
    </dgm:pt>
    <dgm:pt modelId="{5876DBC6-F621-48CB-AFB5-5CE0F3FF2B61}" type="pres">
      <dgm:prSet presAssocID="{51AA29B8-EB8D-473B-9A57-57789D7CD336}" presName="root" presStyleCnt="0"/>
      <dgm:spPr/>
    </dgm:pt>
    <dgm:pt modelId="{BB5F0919-6E0A-432D-A00F-2B157DE43AE5}" type="pres">
      <dgm:prSet presAssocID="{51AA29B8-EB8D-473B-9A57-57789D7CD336}" presName="rootComposite" presStyleCnt="0"/>
      <dgm:spPr/>
    </dgm:pt>
    <dgm:pt modelId="{4F3DB7BD-FF0E-4226-8286-CFD65295A196}" type="pres">
      <dgm:prSet presAssocID="{51AA29B8-EB8D-473B-9A57-57789D7CD336}" presName="rootText" presStyleLbl="node1" presStyleIdx="2" presStyleCnt="7"/>
      <dgm:spPr/>
    </dgm:pt>
    <dgm:pt modelId="{1521AE4A-D5B9-4051-921A-F8A2E989D587}" type="pres">
      <dgm:prSet presAssocID="{51AA29B8-EB8D-473B-9A57-57789D7CD336}" presName="rootConnector" presStyleLbl="node1" presStyleIdx="2" presStyleCnt="7"/>
      <dgm:spPr/>
    </dgm:pt>
    <dgm:pt modelId="{505AF6AB-989B-4751-99B8-087D4042C399}" type="pres">
      <dgm:prSet presAssocID="{51AA29B8-EB8D-473B-9A57-57789D7CD336}" presName="childShape" presStyleCnt="0"/>
      <dgm:spPr/>
    </dgm:pt>
    <dgm:pt modelId="{ED08DDDB-5597-4AD4-BEF4-F38B7DB55379}" type="pres">
      <dgm:prSet presAssocID="{77132F0E-483D-471F-8474-B92054AF47E5}" presName="Name13" presStyleLbl="parChTrans1D2" presStyleIdx="5" presStyleCnt="17"/>
      <dgm:spPr/>
    </dgm:pt>
    <dgm:pt modelId="{572EF7CB-0F77-4637-9FDA-0888D51FE4B3}" type="pres">
      <dgm:prSet presAssocID="{B9CA0D4D-3D61-4697-847C-D60DD6705635}" presName="childText" presStyleLbl="bgAcc1" presStyleIdx="5" presStyleCnt="17">
        <dgm:presLayoutVars>
          <dgm:bulletEnabled val="1"/>
        </dgm:presLayoutVars>
      </dgm:prSet>
      <dgm:spPr/>
    </dgm:pt>
    <dgm:pt modelId="{197F875A-0B36-4096-AA6E-EDF42D179207}" type="pres">
      <dgm:prSet presAssocID="{A506E306-3E21-48F3-BC05-98943C55A5F3}" presName="Name13" presStyleLbl="parChTrans1D2" presStyleIdx="6" presStyleCnt="17"/>
      <dgm:spPr/>
    </dgm:pt>
    <dgm:pt modelId="{170946B2-2C46-4AF2-8B4F-C12CAE38AA24}" type="pres">
      <dgm:prSet presAssocID="{84FEC796-74C3-49A3-B177-A5DED3FF1C95}" presName="childText" presStyleLbl="bgAcc1" presStyleIdx="6" presStyleCnt="17">
        <dgm:presLayoutVars>
          <dgm:bulletEnabled val="1"/>
        </dgm:presLayoutVars>
      </dgm:prSet>
      <dgm:spPr/>
    </dgm:pt>
    <dgm:pt modelId="{A9B7F16D-2F82-4893-AC73-6B3E814FA640}" type="pres">
      <dgm:prSet presAssocID="{ED34AA53-B459-4B73-85DA-9B232D8FEFBE}" presName="Name13" presStyleLbl="parChTrans1D2" presStyleIdx="7" presStyleCnt="17"/>
      <dgm:spPr/>
    </dgm:pt>
    <dgm:pt modelId="{8F279BD2-A8A2-43F9-B628-12A3D70BCD70}" type="pres">
      <dgm:prSet presAssocID="{AA727739-A103-4B9C-A50F-3469B5FA6656}" presName="childText" presStyleLbl="bgAcc1" presStyleIdx="7" presStyleCnt="17">
        <dgm:presLayoutVars>
          <dgm:bulletEnabled val="1"/>
        </dgm:presLayoutVars>
      </dgm:prSet>
      <dgm:spPr/>
    </dgm:pt>
    <dgm:pt modelId="{1BD598C8-3A06-4FEA-8EF5-281CE0199C0D}" type="pres">
      <dgm:prSet presAssocID="{2413ADB0-BF54-4E79-A533-819701F727D2}" presName="root" presStyleCnt="0"/>
      <dgm:spPr/>
    </dgm:pt>
    <dgm:pt modelId="{8F6DD33A-165E-4F30-9459-770B9576CC0E}" type="pres">
      <dgm:prSet presAssocID="{2413ADB0-BF54-4E79-A533-819701F727D2}" presName="rootComposite" presStyleCnt="0"/>
      <dgm:spPr/>
    </dgm:pt>
    <dgm:pt modelId="{234DD54C-5D0B-475A-8369-FAD6CB8C6BA5}" type="pres">
      <dgm:prSet presAssocID="{2413ADB0-BF54-4E79-A533-819701F727D2}" presName="rootText" presStyleLbl="node1" presStyleIdx="3" presStyleCnt="7"/>
      <dgm:spPr/>
    </dgm:pt>
    <dgm:pt modelId="{CB605C18-8710-4DFC-87EC-5318B5965536}" type="pres">
      <dgm:prSet presAssocID="{2413ADB0-BF54-4E79-A533-819701F727D2}" presName="rootConnector" presStyleLbl="node1" presStyleIdx="3" presStyleCnt="7"/>
      <dgm:spPr/>
    </dgm:pt>
    <dgm:pt modelId="{3A11F9A6-876D-4293-BB89-C37416E86BCA}" type="pres">
      <dgm:prSet presAssocID="{2413ADB0-BF54-4E79-A533-819701F727D2}" presName="childShape" presStyleCnt="0"/>
      <dgm:spPr/>
    </dgm:pt>
    <dgm:pt modelId="{003CA456-FDE0-4E92-BDFF-ED6B96418B49}" type="pres">
      <dgm:prSet presAssocID="{6A61ED7A-A9C3-4E90-BEF3-B1BA985AC62A}" presName="Name13" presStyleLbl="parChTrans1D2" presStyleIdx="8" presStyleCnt="17"/>
      <dgm:spPr/>
    </dgm:pt>
    <dgm:pt modelId="{D4E18618-353E-4C4C-A83A-D059489A7BD8}" type="pres">
      <dgm:prSet presAssocID="{D37A86C0-33C6-4A10-9694-DB92B5142922}" presName="childText" presStyleLbl="bgAcc1" presStyleIdx="8" presStyleCnt="17">
        <dgm:presLayoutVars>
          <dgm:bulletEnabled val="1"/>
        </dgm:presLayoutVars>
      </dgm:prSet>
      <dgm:spPr/>
    </dgm:pt>
    <dgm:pt modelId="{7CA002AB-E292-4600-8A2C-4D965119E4A1}" type="pres">
      <dgm:prSet presAssocID="{24991BE0-B500-4C4A-BA13-F5DBF411B7EC}" presName="Name13" presStyleLbl="parChTrans1D2" presStyleIdx="9" presStyleCnt="17"/>
      <dgm:spPr/>
    </dgm:pt>
    <dgm:pt modelId="{A53A567D-A49E-4F9D-87F3-28B8C95C673B}" type="pres">
      <dgm:prSet presAssocID="{73045B90-B1EC-4819-95BE-5AFA344EBE40}" presName="childText" presStyleLbl="bgAcc1" presStyleIdx="9" presStyleCnt="17">
        <dgm:presLayoutVars>
          <dgm:bulletEnabled val="1"/>
        </dgm:presLayoutVars>
      </dgm:prSet>
      <dgm:spPr/>
    </dgm:pt>
    <dgm:pt modelId="{8A465CE6-E78E-443A-877A-FA7BCC16E077}" type="pres">
      <dgm:prSet presAssocID="{0D707C1E-A44B-41A0-A0B2-5BF65A1AA91C}" presName="Name13" presStyleLbl="parChTrans1D2" presStyleIdx="10" presStyleCnt="17"/>
      <dgm:spPr/>
    </dgm:pt>
    <dgm:pt modelId="{F9666E27-D619-4C1B-A945-1CF200F7C0C5}" type="pres">
      <dgm:prSet presAssocID="{96C66F71-68E0-4B34-ACDE-FE7592AA70D9}" presName="childText" presStyleLbl="bgAcc1" presStyleIdx="10" presStyleCnt="17">
        <dgm:presLayoutVars>
          <dgm:bulletEnabled val="1"/>
        </dgm:presLayoutVars>
      </dgm:prSet>
      <dgm:spPr/>
    </dgm:pt>
    <dgm:pt modelId="{023F58A2-2203-4274-A073-0ADD2314EE92}" type="pres">
      <dgm:prSet presAssocID="{C2D40E04-81CA-4215-93A9-4E7CF25ABCEE}" presName="root" presStyleCnt="0"/>
      <dgm:spPr/>
    </dgm:pt>
    <dgm:pt modelId="{E1DE5966-0C8F-445E-8F7C-8F85074E6617}" type="pres">
      <dgm:prSet presAssocID="{C2D40E04-81CA-4215-93A9-4E7CF25ABCEE}" presName="rootComposite" presStyleCnt="0"/>
      <dgm:spPr/>
    </dgm:pt>
    <dgm:pt modelId="{48715485-358E-49D8-8E9F-6ED616ECFC54}" type="pres">
      <dgm:prSet presAssocID="{C2D40E04-81CA-4215-93A9-4E7CF25ABCEE}" presName="rootText" presStyleLbl="node1" presStyleIdx="4" presStyleCnt="7"/>
      <dgm:spPr/>
    </dgm:pt>
    <dgm:pt modelId="{B613AF27-F750-4C31-8077-465B4823298B}" type="pres">
      <dgm:prSet presAssocID="{C2D40E04-81CA-4215-93A9-4E7CF25ABCEE}" presName="rootConnector" presStyleLbl="node1" presStyleIdx="4" presStyleCnt="7"/>
      <dgm:spPr/>
    </dgm:pt>
    <dgm:pt modelId="{C9DC7736-D1B9-4151-85F6-DA4BBAA27633}" type="pres">
      <dgm:prSet presAssocID="{C2D40E04-81CA-4215-93A9-4E7CF25ABCEE}" presName="childShape" presStyleCnt="0"/>
      <dgm:spPr/>
    </dgm:pt>
    <dgm:pt modelId="{7C118FFA-87E4-4D62-9AD4-F03E08DCF9B9}" type="pres">
      <dgm:prSet presAssocID="{53B81CDF-754E-4075-AA06-9B38FE5C72D1}" presName="Name13" presStyleLbl="parChTrans1D2" presStyleIdx="11" presStyleCnt="17"/>
      <dgm:spPr/>
    </dgm:pt>
    <dgm:pt modelId="{90930BB6-1B34-47ED-86B8-BDBF6A97639D}" type="pres">
      <dgm:prSet presAssocID="{3333E3C1-463D-4BBF-982C-4900AACA05EA}" presName="childText" presStyleLbl="bgAcc1" presStyleIdx="11" presStyleCnt="17">
        <dgm:presLayoutVars>
          <dgm:bulletEnabled val="1"/>
        </dgm:presLayoutVars>
      </dgm:prSet>
      <dgm:spPr/>
    </dgm:pt>
    <dgm:pt modelId="{1F68D4CE-FCD6-4504-A91F-A06A6A522B90}" type="pres">
      <dgm:prSet presAssocID="{8089D288-A02B-4E35-BE32-18BAE9CE4531}" presName="Name13" presStyleLbl="parChTrans1D2" presStyleIdx="12" presStyleCnt="17"/>
      <dgm:spPr/>
    </dgm:pt>
    <dgm:pt modelId="{0EDC641F-D7E3-4AFD-BBFB-07AE445BE5AB}" type="pres">
      <dgm:prSet presAssocID="{942D1031-19FC-4FCB-B0AB-353E4E23B430}" presName="childText" presStyleLbl="bgAcc1" presStyleIdx="12" presStyleCnt="17">
        <dgm:presLayoutVars>
          <dgm:bulletEnabled val="1"/>
        </dgm:presLayoutVars>
      </dgm:prSet>
      <dgm:spPr/>
    </dgm:pt>
    <dgm:pt modelId="{D6C963E1-A66C-4B74-A03B-9D6B16E90F52}" type="pres">
      <dgm:prSet presAssocID="{D99664E8-0967-4BBC-847C-03FB1AB1248B}" presName="Name13" presStyleLbl="parChTrans1D2" presStyleIdx="13" presStyleCnt="17"/>
      <dgm:spPr/>
    </dgm:pt>
    <dgm:pt modelId="{6670AD0B-4228-40F0-A146-E005A842D673}" type="pres">
      <dgm:prSet presAssocID="{8C13C63D-998E-42B3-8BBE-AF49B9D953B0}" presName="childText" presStyleLbl="bgAcc1" presStyleIdx="13" presStyleCnt="17">
        <dgm:presLayoutVars>
          <dgm:bulletEnabled val="1"/>
        </dgm:presLayoutVars>
      </dgm:prSet>
      <dgm:spPr/>
    </dgm:pt>
    <dgm:pt modelId="{7D0F29A2-D170-4320-8D53-034EF3BCE2E0}" type="pres">
      <dgm:prSet presAssocID="{E9A35ED0-1EDA-499D-89BB-D0AA94FEF108}" presName="root" presStyleCnt="0"/>
      <dgm:spPr/>
    </dgm:pt>
    <dgm:pt modelId="{226C3722-1EE9-4FB8-B096-1CB3ADBF1ABE}" type="pres">
      <dgm:prSet presAssocID="{E9A35ED0-1EDA-499D-89BB-D0AA94FEF108}" presName="rootComposite" presStyleCnt="0"/>
      <dgm:spPr/>
    </dgm:pt>
    <dgm:pt modelId="{B6980D29-9F83-4EAB-B789-4308956F5B09}" type="pres">
      <dgm:prSet presAssocID="{E9A35ED0-1EDA-499D-89BB-D0AA94FEF108}" presName="rootText" presStyleLbl="node1" presStyleIdx="5" presStyleCnt="7"/>
      <dgm:spPr/>
    </dgm:pt>
    <dgm:pt modelId="{321B415D-D315-4257-A465-FD317A2BDDF5}" type="pres">
      <dgm:prSet presAssocID="{E9A35ED0-1EDA-499D-89BB-D0AA94FEF108}" presName="rootConnector" presStyleLbl="node1" presStyleIdx="5" presStyleCnt="7"/>
      <dgm:spPr/>
    </dgm:pt>
    <dgm:pt modelId="{504A8993-0BFC-4E4A-945C-7707F95D750A}" type="pres">
      <dgm:prSet presAssocID="{E9A35ED0-1EDA-499D-89BB-D0AA94FEF108}" presName="childShape" presStyleCnt="0"/>
      <dgm:spPr/>
    </dgm:pt>
    <dgm:pt modelId="{1BE7E28C-13A7-4329-9D34-9C232654C242}" type="pres">
      <dgm:prSet presAssocID="{0A42CB39-7D16-4349-B804-409640FF959F}" presName="root" presStyleCnt="0"/>
      <dgm:spPr/>
    </dgm:pt>
    <dgm:pt modelId="{CF1DFE1E-AE0B-4F36-AE10-54FCB7FFB4A0}" type="pres">
      <dgm:prSet presAssocID="{0A42CB39-7D16-4349-B804-409640FF959F}" presName="rootComposite" presStyleCnt="0"/>
      <dgm:spPr/>
    </dgm:pt>
    <dgm:pt modelId="{751BAA90-0D70-4C52-9733-5CAA97FDE07F}" type="pres">
      <dgm:prSet presAssocID="{0A42CB39-7D16-4349-B804-409640FF959F}" presName="rootText" presStyleLbl="node1" presStyleIdx="6" presStyleCnt="7"/>
      <dgm:spPr/>
    </dgm:pt>
    <dgm:pt modelId="{B21867F7-2CF0-4870-95DA-29C668B2B22D}" type="pres">
      <dgm:prSet presAssocID="{0A42CB39-7D16-4349-B804-409640FF959F}" presName="rootConnector" presStyleLbl="node1" presStyleIdx="6" presStyleCnt="7"/>
      <dgm:spPr/>
    </dgm:pt>
    <dgm:pt modelId="{27ABE354-58EC-40E7-BACC-E581F14296A4}" type="pres">
      <dgm:prSet presAssocID="{0A42CB39-7D16-4349-B804-409640FF959F}" presName="childShape" presStyleCnt="0"/>
      <dgm:spPr/>
    </dgm:pt>
    <dgm:pt modelId="{251289FE-61F2-4D41-94E2-361CF12E1E4B}" type="pres">
      <dgm:prSet presAssocID="{0B526986-E821-487C-95D4-D1315AFEF686}" presName="Name13" presStyleLbl="parChTrans1D2" presStyleIdx="14" presStyleCnt="17"/>
      <dgm:spPr/>
    </dgm:pt>
    <dgm:pt modelId="{48EC4BA4-34E4-4A3E-9E78-D640CCB75771}" type="pres">
      <dgm:prSet presAssocID="{EFC303D9-AAA8-4B21-8D80-E1F9436DECAB}" presName="childText" presStyleLbl="bgAcc1" presStyleIdx="14" presStyleCnt="17">
        <dgm:presLayoutVars>
          <dgm:bulletEnabled val="1"/>
        </dgm:presLayoutVars>
      </dgm:prSet>
      <dgm:spPr/>
    </dgm:pt>
    <dgm:pt modelId="{F25EB044-E40E-40DA-BAA9-1C9BF339E95B}" type="pres">
      <dgm:prSet presAssocID="{95F8B336-3D23-402E-A326-E0AD37BDA9D1}" presName="Name13" presStyleLbl="parChTrans1D2" presStyleIdx="15" presStyleCnt="17"/>
      <dgm:spPr/>
    </dgm:pt>
    <dgm:pt modelId="{2FFDF95E-004D-4C5F-AF90-830A65366D8B}" type="pres">
      <dgm:prSet presAssocID="{ED121BB8-90AD-4E19-8BFA-FCD92B1012FE}" presName="childText" presStyleLbl="bgAcc1" presStyleIdx="15" presStyleCnt="17">
        <dgm:presLayoutVars>
          <dgm:bulletEnabled val="1"/>
        </dgm:presLayoutVars>
      </dgm:prSet>
      <dgm:spPr/>
    </dgm:pt>
    <dgm:pt modelId="{AE6694D6-DACE-4AA7-81D2-747403F16D17}" type="pres">
      <dgm:prSet presAssocID="{ECD79FB3-25BD-4589-90B4-62A7647DE7B6}" presName="Name13" presStyleLbl="parChTrans1D2" presStyleIdx="16" presStyleCnt="17"/>
      <dgm:spPr/>
    </dgm:pt>
    <dgm:pt modelId="{92D58AAC-5CDA-4401-A0AE-5CABC4FBA66A}" type="pres">
      <dgm:prSet presAssocID="{F4849D7A-007F-40B2-A296-D20C7D0A1BD3}" presName="childText" presStyleLbl="bgAcc1" presStyleIdx="16" presStyleCnt="17">
        <dgm:presLayoutVars>
          <dgm:bulletEnabled val="1"/>
        </dgm:presLayoutVars>
      </dgm:prSet>
      <dgm:spPr/>
    </dgm:pt>
  </dgm:ptLst>
  <dgm:cxnLst>
    <dgm:cxn modelId="{061BC009-455E-42C2-BBB3-8ECA342D5793}" type="presOf" srcId="{A5C2AA58-9F55-4545-968B-356BBB5D4F01}" destId="{62FE1A85-C7FE-4C10-80BD-952B85C2F555}" srcOrd="0" destOrd="0" presId="urn:microsoft.com/office/officeart/2005/8/layout/hierarchy3"/>
    <dgm:cxn modelId="{52DD8E0B-C7F3-48FC-BEA3-5206A0503A62}" type="presOf" srcId="{0B526986-E821-487C-95D4-D1315AFEF686}" destId="{251289FE-61F2-4D41-94E2-361CF12E1E4B}" srcOrd="0" destOrd="0" presId="urn:microsoft.com/office/officeart/2005/8/layout/hierarchy3"/>
    <dgm:cxn modelId="{BB032211-325C-4519-B9B9-9F91F4B1EC01}" type="presOf" srcId="{23DD8E4F-C74E-4BB5-9251-F886BF8C2A56}" destId="{9BFC2FDE-2029-4A12-83E8-424640F783F9}" srcOrd="0" destOrd="0" presId="urn:microsoft.com/office/officeart/2005/8/layout/hierarchy3"/>
    <dgm:cxn modelId="{B6C7EE13-5CC8-481A-BF95-4FAE0C62096C}" type="presOf" srcId="{E9A35ED0-1EDA-499D-89BB-D0AA94FEF108}" destId="{321B415D-D315-4257-A465-FD317A2BDDF5}" srcOrd="1" destOrd="0" presId="urn:microsoft.com/office/officeart/2005/8/layout/hierarchy3"/>
    <dgm:cxn modelId="{9E8FD816-B4F9-49EA-99F2-F9AE88EF9F76}" type="presOf" srcId="{73045B90-B1EC-4819-95BE-5AFA344EBE40}" destId="{A53A567D-A49E-4F9D-87F3-28B8C95C673B}" srcOrd="0" destOrd="0" presId="urn:microsoft.com/office/officeart/2005/8/layout/hierarchy3"/>
    <dgm:cxn modelId="{1958E91B-4FA9-4612-99E7-50158310BA95}" type="presOf" srcId="{EFC303D9-AAA8-4B21-8D80-E1F9436DECAB}" destId="{48EC4BA4-34E4-4A3E-9E78-D640CCB75771}" srcOrd="0" destOrd="0" presId="urn:microsoft.com/office/officeart/2005/8/layout/hierarchy3"/>
    <dgm:cxn modelId="{996A1F1F-9BA9-457E-AC38-4A4C1CA8C868}" type="presOf" srcId="{8869DE4B-9619-49F9-9A83-F034B4297568}" destId="{F5349BBC-A28C-463D-9C69-352478F06863}" srcOrd="1" destOrd="0" presId="urn:microsoft.com/office/officeart/2005/8/layout/hierarchy3"/>
    <dgm:cxn modelId="{A2F8CA22-B53B-4BCA-95EB-35ECA60C0AA3}" srcId="{2413ADB0-BF54-4E79-A533-819701F727D2}" destId="{73045B90-B1EC-4819-95BE-5AFA344EBE40}" srcOrd="1" destOrd="0" parTransId="{24991BE0-B500-4C4A-BA13-F5DBF411B7EC}" sibTransId="{7EEA0ACF-ACF0-435E-811B-3D0213E0CF7E}"/>
    <dgm:cxn modelId="{D9C81C27-4BA2-4ADC-B246-DA024AF9DBF4}" srcId="{51AA29B8-EB8D-473B-9A57-57789D7CD336}" destId="{AA727739-A103-4B9C-A50F-3469B5FA6656}" srcOrd="2" destOrd="0" parTransId="{ED34AA53-B459-4B73-85DA-9B232D8FEFBE}" sibTransId="{C1DC8BC2-55DA-4D6E-936F-BFC7E34C6D04}"/>
    <dgm:cxn modelId="{2517AD2A-2FBA-4A6F-973C-B9253B65CF18}" type="presOf" srcId="{E2CD15FD-2189-49B8-86AA-571F6812ADE2}" destId="{328AD47B-D564-482B-965A-6843E07F87F8}" srcOrd="0" destOrd="0" presId="urn:microsoft.com/office/officeart/2005/8/layout/hierarchy3"/>
    <dgm:cxn modelId="{FDE88C2C-1036-471D-BA9D-20358E949189}" type="presOf" srcId="{C2D40E04-81CA-4215-93A9-4E7CF25ABCEE}" destId="{B613AF27-F750-4C31-8077-465B4823298B}" srcOrd="1" destOrd="0" presId="urn:microsoft.com/office/officeart/2005/8/layout/hierarchy3"/>
    <dgm:cxn modelId="{80B2792E-88C8-4C8E-91E0-6A5970987E85}" type="presOf" srcId="{7BC3F11B-C825-4AD9-84E2-9BA98D96C300}" destId="{772A1059-DB57-43C1-BA88-8EFC06F6B088}" srcOrd="0" destOrd="0" presId="urn:microsoft.com/office/officeart/2005/8/layout/hierarchy3"/>
    <dgm:cxn modelId="{10B3F936-433C-42A1-A05B-FF257DC81CE7}" srcId="{5A8872C9-71BF-4818-8EC8-47A28D6A1247}" destId="{8869DE4B-9619-49F9-9A83-F034B4297568}" srcOrd="1" destOrd="0" parTransId="{F179C906-8D03-439A-98C7-69BF53D65ECF}" sibTransId="{7D0FE252-838D-43FF-8F49-DB5499B90281}"/>
    <dgm:cxn modelId="{BF90D137-7B9E-4359-B70E-9E8FC2626475}" type="presOf" srcId="{DBD60C56-A586-489F-A0FF-C0CC2E5303E3}" destId="{1EFD10D5-2406-49FC-80B3-4979FBF0581B}" srcOrd="0" destOrd="0" presId="urn:microsoft.com/office/officeart/2005/8/layout/hierarchy3"/>
    <dgm:cxn modelId="{8814075D-7500-4A14-9FC9-34B563D75973}" srcId="{5A8872C9-71BF-4818-8EC8-47A28D6A1247}" destId="{0A42CB39-7D16-4349-B804-409640FF959F}" srcOrd="6" destOrd="0" parTransId="{AC561359-08D0-4A6A-A6EF-0CD72170D9FB}" sibTransId="{5BEA66D2-4529-4E04-84BC-A613C039251E}"/>
    <dgm:cxn modelId="{451CCB5F-3C74-4F5A-91EB-03D8F53781EA}" type="presOf" srcId="{ED121BB8-90AD-4E19-8BFA-FCD92B1012FE}" destId="{2FFDF95E-004D-4C5F-AF90-830A65366D8B}" srcOrd="0" destOrd="0" presId="urn:microsoft.com/office/officeart/2005/8/layout/hierarchy3"/>
    <dgm:cxn modelId="{E7869742-C6FF-4E1C-AD58-56112081069C}" srcId="{2413ADB0-BF54-4E79-A533-819701F727D2}" destId="{D37A86C0-33C6-4A10-9694-DB92B5142922}" srcOrd="0" destOrd="0" parTransId="{6A61ED7A-A9C3-4E90-BEF3-B1BA985AC62A}" sibTransId="{E543062B-769A-476E-AFC9-99EE2B9367A4}"/>
    <dgm:cxn modelId="{5DAC0445-8A01-4197-A0E7-84CC1748B997}" type="presOf" srcId="{0D707C1E-A44B-41A0-A0B2-5BF65A1AA91C}" destId="{8A465CE6-E78E-443A-877A-FA7BCC16E077}" srcOrd="0" destOrd="0" presId="urn:microsoft.com/office/officeart/2005/8/layout/hierarchy3"/>
    <dgm:cxn modelId="{FF7B5C65-E131-4CEC-A46D-341DFEC52A6D}" type="presOf" srcId="{D99664E8-0967-4BBC-847C-03FB1AB1248B}" destId="{D6C963E1-A66C-4B74-A03B-9D6B16E90F52}" srcOrd="0" destOrd="0" presId="urn:microsoft.com/office/officeart/2005/8/layout/hierarchy3"/>
    <dgm:cxn modelId="{CC303846-DAEA-408D-B29D-E984C97B2803}" srcId="{5A8872C9-71BF-4818-8EC8-47A28D6A1247}" destId="{448D4F52-7196-40FF-B5A5-290B969E2213}" srcOrd="0" destOrd="0" parTransId="{B0800918-C809-43AA-B1EE-72141C20828D}" sibTransId="{1CEE206E-AE91-4352-9BD3-0C172B5BCA42}"/>
    <dgm:cxn modelId="{EBEB0B69-5901-4CD3-8FB5-ADE676619E49}" type="presOf" srcId="{0A42CB39-7D16-4349-B804-409640FF959F}" destId="{751BAA90-0D70-4C52-9733-5CAA97FDE07F}" srcOrd="0" destOrd="0" presId="urn:microsoft.com/office/officeart/2005/8/layout/hierarchy3"/>
    <dgm:cxn modelId="{9A51576B-9537-42B7-8C24-1E5EFF59AE66}" srcId="{0A42CB39-7D16-4349-B804-409640FF959F}" destId="{EFC303D9-AAA8-4B21-8D80-E1F9436DECAB}" srcOrd="0" destOrd="0" parTransId="{0B526986-E821-487C-95D4-D1315AFEF686}" sibTransId="{E3975DC0-BB89-44AC-8BC9-42439972D6F9}"/>
    <dgm:cxn modelId="{9579C951-EFB3-42B5-9BEE-641E7F073D56}" type="presOf" srcId="{3333E3C1-463D-4BBF-982C-4900AACA05EA}" destId="{90930BB6-1B34-47ED-86B8-BDBF6A97639D}" srcOrd="0" destOrd="0" presId="urn:microsoft.com/office/officeart/2005/8/layout/hierarchy3"/>
    <dgm:cxn modelId="{1E3BC074-1DBC-425F-AB61-A8054CE7A1F7}" type="presOf" srcId="{D37A86C0-33C6-4A10-9694-DB92B5142922}" destId="{D4E18618-353E-4C4C-A83A-D059489A7BD8}" srcOrd="0" destOrd="0" presId="urn:microsoft.com/office/officeart/2005/8/layout/hierarchy3"/>
    <dgm:cxn modelId="{7E4AA475-D144-4D7C-920D-682272D36B53}" type="presOf" srcId="{385851F4-D723-4646-B7CA-476F5B2CE571}" destId="{AE9BEF83-A0DE-4CC2-9B1A-7E182C29102D}" srcOrd="0" destOrd="0" presId="urn:microsoft.com/office/officeart/2005/8/layout/hierarchy3"/>
    <dgm:cxn modelId="{3CDB7B76-B10A-47F2-8462-E9D93A6250A4}" type="presOf" srcId="{8089D288-A02B-4E35-BE32-18BAE9CE4531}" destId="{1F68D4CE-FCD6-4504-A91F-A06A6A522B90}" srcOrd="0" destOrd="0" presId="urn:microsoft.com/office/officeart/2005/8/layout/hierarchy3"/>
    <dgm:cxn modelId="{0A64EF77-F6CB-4EF6-988B-ECF36623ED6F}" srcId="{51AA29B8-EB8D-473B-9A57-57789D7CD336}" destId="{B9CA0D4D-3D61-4697-847C-D60DD6705635}" srcOrd="0" destOrd="0" parTransId="{77132F0E-483D-471F-8474-B92054AF47E5}" sibTransId="{242F2515-0915-4F0F-BE90-21B29732874D}"/>
    <dgm:cxn modelId="{B908D179-EAD0-4F22-B5F4-76200E439F05}" type="presOf" srcId="{448D4F52-7196-40FF-B5A5-290B969E2213}" destId="{70172472-C77D-42E2-BC46-6A136D57C7A4}" srcOrd="0" destOrd="0" presId="urn:microsoft.com/office/officeart/2005/8/layout/hierarchy3"/>
    <dgm:cxn modelId="{5806F47B-0388-488F-84CF-2FF4F10294D9}" type="presOf" srcId="{448D4F52-7196-40FF-B5A5-290B969E2213}" destId="{EE55A3DA-5448-482F-967B-590FD74B0E63}" srcOrd="1" destOrd="0" presId="urn:microsoft.com/office/officeart/2005/8/layout/hierarchy3"/>
    <dgm:cxn modelId="{6931227C-A5D5-4771-9597-03FE6CD7B34F}" type="presOf" srcId="{E9A35ED0-1EDA-499D-89BB-D0AA94FEF108}" destId="{B6980D29-9F83-4EAB-B789-4308956F5B09}" srcOrd="0" destOrd="0" presId="urn:microsoft.com/office/officeart/2005/8/layout/hierarchy3"/>
    <dgm:cxn modelId="{0289A07C-0AC9-4B86-8DC5-DAC2D8CF55EB}" srcId="{8869DE4B-9619-49F9-9A83-F034B4297568}" destId="{A5C2AA58-9F55-4545-968B-356BBB5D4F01}" srcOrd="0" destOrd="0" parTransId="{23DD8E4F-C74E-4BB5-9251-F886BF8C2A56}" sibTransId="{CC50D3A2-80DF-4B40-8779-112E04AD7A4E}"/>
    <dgm:cxn modelId="{D76AD87E-1B68-407F-935E-CEC6DAE5DD86}" srcId="{5A8872C9-71BF-4818-8EC8-47A28D6A1247}" destId="{E9A35ED0-1EDA-499D-89BB-D0AA94FEF108}" srcOrd="5" destOrd="0" parTransId="{76CEB78D-B351-41C0-9C91-44E8B9D53B14}" sibTransId="{8D13331A-36E9-42A3-AFA3-523BD5982AEC}"/>
    <dgm:cxn modelId="{FA9C6C7F-1437-4CB8-B43E-762C06B3EC3A}" srcId="{2413ADB0-BF54-4E79-A533-819701F727D2}" destId="{96C66F71-68E0-4B34-ACDE-FE7592AA70D9}" srcOrd="2" destOrd="0" parTransId="{0D707C1E-A44B-41A0-A0B2-5BF65A1AA91C}" sibTransId="{88B7DD5C-850F-445A-8CE0-ABA8200680F1}"/>
    <dgm:cxn modelId="{D8B04883-B188-40EB-8F03-193CF0192AFA}" type="presOf" srcId="{C862F4D1-D9A3-4D82-BBD1-9D28009FAEFC}" destId="{4057501C-9EEA-441D-B746-73C8CD8D4FA2}" srcOrd="0" destOrd="0" presId="urn:microsoft.com/office/officeart/2005/8/layout/hierarchy3"/>
    <dgm:cxn modelId="{10E3CC84-F669-4B90-B0C2-35E99FBC6FF8}" srcId="{8869DE4B-9619-49F9-9A83-F034B4297568}" destId="{385851F4-D723-4646-B7CA-476F5B2CE571}" srcOrd="3" destOrd="0" parTransId="{E2CD15FD-2189-49B8-86AA-571F6812ADE2}" sibTransId="{DA0A3F42-5FA6-4B7C-9421-DCD656362D2D}"/>
    <dgm:cxn modelId="{64471986-1BE7-4EB5-8BBF-0820899A966A}" type="presOf" srcId="{8C13C63D-998E-42B3-8BBE-AF49B9D953B0}" destId="{6670AD0B-4228-40F0-A146-E005A842D673}" srcOrd="0" destOrd="0" presId="urn:microsoft.com/office/officeart/2005/8/layout/hierarchy3"/>
    <dgm:cxn modelId="{278E0B87-B66E-4420-88A7-BD2262D298A3}" srcId="{5A8872C9-71BF-4818-8EC8-47A28D6A1247}" destId="{2413ADB0-BF54-4E79-A533-819701F727D2}" srcOrd="3" destOrd="0" parTransId="{6638D87D-04F6-4031-8C44-AEBC1EBAEC34}" sibTransId="{7925F081-1B18-4A49-9F5D-1EE616BA0484}"/>
    <dgm:cxn modelId="{AAD65687-C0B3-4752-878A-18EF69977C06}" type="presOf" srcId="{B0835FB1-50CB-4293-8829-AA30C00FEA8D}" destId="{DA545257-A01B-4BAD-860F-F09B955B2F21}" srcOrd="0" destOrd="0" presId="urn:microsoft.com/office/officeart/2005/8/layout/hierarchy3"/>
    <dgm:cxn modelId="{57D39B88-D6D7-41F0-8632-3833E029DB54}" type="presOf" srcId="{AA727739-A103-4B9C-A50F-3469B5FA6656}" destId="{8F279BD2-A8A2-43F9-B628-12A3D70BCD70}" srcOrd="0" destOrd="0" presId="urn:microsoft.com/office/officeart/2005/8/layout/hierarchy3"/>
    <dgm:cxn modelId="{BDA10791-D6DF-4B46-93DB-0AE90DD028F1}" type="presOf" srcId="{5A8872C9-71BF-4818-8EC8-47A28D6A1247}" destId="{51FE2433-F82A-4E4A-9D40-D802DCA54425}" srcOrd="0" destOrd="0" presId="urn:microsoft.com/office/officeart/2005/8/layout/hierarchy3"/>
    <dgm:cxn modelId="{AE98659A-ACEF-4459-9003-35E945B53FAF}" srcId="{C2D40E04-81CA-4215-93A9-4E7CF25ABCEE}" destId="{3333E3C1-463D-4BBF-982C-4900AACA05EA}" srcOrd="0" destOrd="0" parTransId="{53B81CDF-754E-4075-AA06-9B38FE5C72D1}" sibTransId="{3D252179-1F52-4A64-8931-D0D634595E16}"/>
    <dgm:cxn modelId="{0F770FAA-4664-4D22-A20D-6A7BC112253B}" type="presOf" srcId="{942D1031-19FC-4FCB-B0AB-353E4E23B430}" destId="{0EDC641F-D7E3-4AFD-BBFB-07AE445BE5AB}" srcOrd="0" destOrd="0" presId="urn:microsoft.com/office/officeart/2005/8/layout/hierarchy3"/>
    <dgm:cxn modelId="{7BD220AA-BB42-44CD-AA76-B0A1D97F3119}" type="presOf" srcId="{84FEC796-74C3-49A3-B177-A5DED3FF1C95}" destId="{170946B2-2C46-4AF2-8B4F-C12CAE38AA24}" srcOrd="0" destOrd="0" presId="urn:microsoft.com/office/officeart/2005/8/layout/hierarchy3"/>
    <dgm:cxn modelId="{0DEB18AB-B248-4AC7-81AC-7DDE74E608E3}" type="presOf" srcId="{51AA29B8-EB8D-473B-9A57-57789D7CD336}" destId="{1521AE4A-D5B9-4051-921A-F8A2E989D587}" srcOrd="1" destOrd="0" presId="urn:microsoft.com/office/officeart/2005/8/layout/hierarchy3"/>
    <dgm:cxn modelId="{70FA46AD-9090-4412-B8BF-1582F7E0E051}" type="presOf" srcId="{89CF602C-9377-421C-8D21-75EC7C5F31F6}" destId="{17137876-9634-46D4-A36B-25D24D174182}" srcOrd="0" destOrd="0" presId="urn:microsoft.com/office/officeart/2005/8/layout/hierarchy3"/>
    <dgm:cxn modelId="{053D35AF-A079-48BF-8BC2-C0AB0648B7FD}" srcId="{0A42CB39-7D16-4349-B804-409640FF959F}" destId="{ED121BB8-90AD-4E19-8BFA-FCD92B1012FE}" srcOrd="1" destOrd="0" parTransId="{95F8B336-3D23-402E-A326-E0AD37BDA9D1}" sibTransId="{D0AD8DE6-9367-489B-8EC6-E021381BD552}"/>
    <dgm:cxn modelId="{6E89F5AF-A090-4DDF-A883-8BA1393D625E}" type="presOf" srcId="{2413ADB0-BF54-4E79-A533-819701F727D2}" destId="{CB605C18-8710-4DFC-87EC-5318B5965536}" srcOrd="1" destOrd="0" presId="urn:microsoft.com/office/officeart/2005/8/layout/hierarchy3"/>
    <dgm:cxn modelId="{A2DB8BB1-81FB-4413-9486-CE099EF0103B}" srcId="{8869DE4B-9619-49F9-9A83-F034B4297568}" destId="{DBD60C56-A586-489F-A0FF-C0CC2E5303E3}" srcOrd="4" destOrd="0" parTransId="{7D684B8B-D49E-4EAE-B953-AD1F9CA94F1E}" sibTransId="{F6D41EC8-53D6-46D7-9B04-BB57D8E8703A}"/>
    <dgm:cxn modelId="{2822F8B2-3095-4DDB-ADB4-83C741EB8719}" srcId="{0A42CB39-7D16-4349-B804-409640FF959F}" destId="{F4849D7A-007F-40B2-A296-D20C7D0A1BD3}" srcOrd="2" destOrd="0" parTransId="{ECD79FB3-25BD-4589-90B4-62A7647DE7B6}" sibTransId="{59ED504A-ED90-4927-8734-0F8390B96FE5}"/>
    <dgm:cxn modelId="{5D8F44B3-79FA-4183-BD5B-1D5D99CB625F}" type="presOf" srcId="{C2D40E04-81CA-4215-93A9-4E7CF25ABCEE}" destId="{48715485-358E-49D8-8E9F-6ED616ECFC54}" srcOrd="0" destOrd="0" presId="urn:microsoft.com/office/officeart/2005/8/layout/hierarchy3"/>
    <dgm:cxn modelId="{91B2F9B7-625F-4953-9CE7-62FE4F4DB683}" type="presOf" srcId="{B9CA0D4D-3D61-4697-847C-D60DD6705635}" destId="{572EF7CB-0F77-4637-9FDA-0888D51FE4B3}" srcOrd="0" destOrd="0" presId="urn:microsoft.com/office/officeart/2005/8/layout/hierarchy3"/>
    <dgm:cxn modelId="{E668D9B9-AA90-401D-B1A7-AD4D393FF93D}" type="presOf" srcId="{6A61ED7A-A9C3-4E90-BEF3-B1BA985AC62A}" destId="{003CA456-FDE0-4E92-BDFF-ED6B96418B49}" srcOrd="0" destOrd="0" presId="urn:microsoft.com/office/officeart/2005/8/layout/hierarchy3"/>
    <dgm:cxn modelId="{9A8366BB-9122-4E67-ABCB-FD676AF286F5}" type="presOf" srcId="{0A42CB39-7D16-4349-B804-409640FF959F}" destId="{B21867F7-2CF0-4870-95DA-29C668B2B22D}" srcOrd="1" destOrd="0" presId="urn:microsoft.com/office/officeart/2005/8/layout/hierarchy3"/>
    <dgm:cxn modelId="{86A964C0-26D9-48B7-9983-0562FE1353D4}" type="presOf" srcId="{53B81CDF-754E-4075-AA06-9B38FE5C72D1}" destId="{7C118FFA-87E4-4D62-9AD4-F03E08DCF9B9}" srcOrd="0" destOrd="0" presId="urn:microsoft.com/office/officeart/2005/8/layout/hierarchy3"/>
    <dgm:cxn modelId="{5B5392C1-05F9-4035-B0E8-167C7154DE49}" type="presOf" srcId="{A506E306-3E21-48F3-BC05-98943C55A5F3}" destId="{197F875A-0B36-4096-AA6E-EDF42D179207}" srcOrd="0" destOrd="0" presId="urn:microsoft.com/office/officeart/2005/8/layout/hierarchy3"/>
    <dgm:cxn modelId="{96A197C1-D344-4152-BDB0-CB27695299BE}" type="presOf" srcId="{F4849D7A-007F-40B2-A296-D20C7D0A1BD3}" destId="{92D58AAC-5CDA-4401-A0AE-5CABC4FBA66A}" srcOrd="0" destOrd="0" presId="urn:microsoft.com/office/officeart/2005/8/layout/hierarchy3"/>
    <dgm:cxn modelId="{7F6718C3-6FF2-4707-9EAB-3966DCA42B4E}" srcId="{51AA29B8-EB8D-473B-9A57-57789D7CD336}" destId="{84FEC796-74C3-49A3-B177-A5DED3FF1C95}" srcOrd="1" destOrd="0" parTransId="{A506E306-3E21-48F3-BC05-98943C55A5F3}" sibTransId="{5041DCF7-C7A9-4BDD-B882-BE46CBA2C1A4}"/>
    <dgm:cxn modelId="{CB64B7C7-2256-4707-B065-5F0E614A1587}" type="presOf" srcId="{ECD79FB3-25BD-4589-90B4-62A7647DE7B6}" destId="{AE6694D6-DACE-4AA7-81D2-747403F16D17}" srcOrd="0" destOrd="0" presId="urn:microsoft.com/office/officeart/2005/8/layout/hierarchy3"/>
    <dgm:cxn modelId="{C883B6C8-B593-4B6A-B518-26D4B9B772F8}" type="presOf" srcId="{77132F0E-483D-471F-8474-B92054AF47E5}" destId="{ED08DDDB-5597-4AD4-BEF4-F38B7DB55379}" srcOrd="0" destOrd="0" presId="urn:microsoft.com/office/officeart/2005/8/layout/hierarchy3"/>
    <dgm:cxn modelId="{102B5ECA-B269-4593-AC52-0E3146CD0011}" srcId="{C2D40E04-81CA-4215-93A9-4E7CF25ABCEE}" destId="{942D1031-19FC-4FCB-B0AB-353E4E23B430}" srcOrd="1" destOrd="0" parTransId="{8089D288-A02B-4E35-BE32-18BAE9CE4531}" sibTransId="{DA283997-42DA-4D4F-8DEF-2CD59A1D9A6C}"/>
    <dgm:cxn modelId="{28F3F9CE-C605-4AD4-B83E-41B194AE629A}" type="presOf" srcId="{95F8B336-3D23-402E-A326-E0AD37BDA9D1}" destId="{F25EB044-E40E-40DA-BAA9-1C9BF339E95B}" srcOrd="0" destOrd="0" presId="urn:microsoft.com/office/officeart/2005/8/layout/hierarchy3"/>
    <dgm:cxn modelId="{D4D026D1-CFB3-4E12-A996-ED0C5E8C877A}" srcId="{5A8872C9-71BF-4818-8EC8-47A28D6A1247}" destId="{C2D40E04-81CA-4215-93A9-4E7CF25ABCEE}" srcOrd="4" destOrd="0" parTransId="{BB63ACC0-5EF8-47C0-BAA7-1AB232099555}" sibTransId="{AC0628D7-3328-4380-B19F-0B6054C3F5EB}"/>
    <dgm:cxn modelId="{718E25DB-A131-441D-A1E0-3FD6131476DB}" type="presOf" srcId="{24991BE0-B500-4C4A-BA13-F5DBF411B7EC}" destId="{7CA002AB-E292-4600-8A2C-4D965119E4A1}" srcOrd="0" destOrd="0" presId="urn:microsoft.com/office/officeart/2005/8/layout/hierarchy3"/>
    <dgm:cxn modelId="{1E56AFE4-9C97-4995-ADE3-636BB1FE0F7F}" type="presOf" srcId="{8869DE4B-9619-49F9-9A83-F034B4297568}" destId="{6852390A-8422-44D9-8B3E-EF37E4E916B5}" srcOrd="0" destOrd="0" presId="urn:microsoft.com/office/officeart/2005/8/layout/hierarchy3"/>
    <dgm:cxn modelId="{EF3B39EA-49EB-4BD5-A888-7BAFFB13A2E5}" type="presOf" srcId="{ED34AA53-B459-4B73-85DA-9B232D8FEFBE}" destId="{A9B7F16D-2F82-4893-AC73-6B3E814FA640}" srcOrd="0" destOrd="0" presId="urn:microsoft.com/office/officeart/2005/8/layout/hierarchy3"/>
    <dgm:cxn modelId="{BB71A1EA-FF5C-4C25-B7CF-A99F32D5E6E2}" srcId="{C2D40E04-81CA-4215-93A9-4E7CF25ABCEE}" destId="{8C13C63D-998E-42B3-8BBE-AF49B9D953B0}" srcOrd="2" destOrd="0" parTransId="{D99664E8-0967-4BBC-847C-03FB1AB1248B}" sibTransId="{E97B7FBC-BFC8-4E17-B452-7AF55628F374}"/>
    <dgm:cxn modelId="{61A891ED-4B98-4FBE-B603-A763D4E717CE}" srcId="{8869DE4B-9619-49F9-9A83-F034B4297568}" destId="{7BC3F11B-C825-4AD9-84E2-9BA98D96C300}" srcOrd="1" destOrd="0" parTransId="{89CF602C-9377-421C-8D21-75EC7C5F31F6}" sibTransId="{C8D40028-0CD9-42A9-8A78-8FAD8E3C65BF}"/>
    <dgm:cxn modelId="{0BD529F0-6634-42EB-B4FD-B7AC42394640}" type="presOf" srcId="{51AA29B8-EB8D-473B-9A57-57789D7CD336}" destId="{4F3DB7BD-FF0E-4226-8286-CFD65295A196}" srcOrd="0" destOrd="0" presId="urn:microsoft.com/office/officeart/2005/8/layout/hierarchy3"/>
    <dgm:cxn modelId="{0996D0F1-B103-4932-8966-96E0467B5A92}" srcId="{8869DE4B-9619-49F9-9A83-F034B4297568}" destId="{C862F4D1-D9A3-4D82-BBD1-9D28009FAEFC}" srcOrd="2" destOrd="0" parTransId="{B0835FB1-50CB-4293-8829-AA30C00FEA8D}" sibTransId="{F5CFE8CB-C8EE-4319-A51A-62C9C3D64A77}"/>
    <dgm:cxn modelId="{32EED3F9-7AA0-4B45-A417-1D8E6D1A4005}" type="presOf" srcId="{2413ADB0-BF54-4E79-A533-819701F727D2}" destId="{234DD54C-5D0B-475A-8369-FAD6CB8C6BA5}" srcOrd="0" destOrd="0" presId="urn:microsoft.com/office/officeart/2005/8/layout/hierarchy3"/>
    <dgm:cxn modelId="{176C1DFC-B346-48CB-A980-CC9312B01F7C}" srcId="{5A8872C9-71BF-4818-8EC8-47A28D6A1247}" destId="{51AA29B8-EB8D-473B-9A57-57789D7CD336}" srcOrd="2" destOrd="0" parTransId="{4E59B69E-A947-4425-9746-17E7CCE6242C}" sibTransId="{FAD0024E-E1F5-4BDA-92DC-DE2A0F985D4B}"/>
    <dgm:cxn modelId="{65AFC4FC-DC4F-4D3E-80F1-7E343AD65505}" type="presOf" srcId="{7D684B8B-D49E-4EAE-B953-AD1F9CA94F1E}" destId="{E3D1F37F-21DD-49F0-8833-E4C8135980B5}" srcOrd="0" destOrd="0" presId="urn:microsoft.com/office/officeart/2005/8/layout/hierarchy3"/>
    <dgm:cxn modelId="{726B76FE-97DA-40CD-B7C8-FF3E96D655FB}" type="presOf" srcId="{96C66F71-68E0-4B34-ACDE-FE7592AA70D9}" destId="{F9666E27-D619-4C1B-A945-1CF200F7C0C5}" srcOrd="0" destOrd="0" presId="urn:microsoft.com/office/officeart/2005/8/layout/hierarchy3"/>
    <dgm:cxn modelId="{0D59D8BE-4BEA-4A8B-B563-DA65A0C59E6E}" type="presParOf" srcId="{51FE2433-F82A-4E4A-9D40-D802DCA54425}" destId="{C0FD61AB-3BF5-44C9-9065-80A96DEA6D33}" srcOrd="0" destOrd="0" presId="urn:microsoft.com/office/officeart/2005/8/layout/hierarchy3"/>
    <dgm:cxn modelId="{3E0A39F9-DCC1-4794-8F4A-1FC61CBDF41C}" type="presParOf" srcId="{C0FD61AB-3BF5-44C9-9065-80A96DEA6D33}" destId="{9EA1B703-FC51-4817-A3C1-318DA20C41E7}" srcOrd="0" destOrd="0" presId="urn:microsoft.com/office/officeart/2005/8/layout/hierarchy3"/>
    <dgm:cxn modelId="{2410323B-F20D-42E4-8520-1686672BA673}" type="presParOf" srcId="{9EA1B703-FC51-4817-A3C1-318DA20C41E7}" destId="{70172472-C77D-42E2-BC46-6A136D57C7A4}" srcOrd="0" destOrd="0" presId="urn:microsoft.com/office/officeart/2005/8/layout/hierarchy3"/>
    <dgm:cxn modelId="{ADE36FAF-A53A-4EF0-A29C-FE05BBCD1633}" type="presParOf" srcId="{9EA1B703-FC51-4817-A3C1-318DA20C41E7}" destId="{EE55A3DA-5448-482F-967B-590FD74B0E63}" srcOrd="1" destOrd="0" presId="urn:microsoft.com/office/officeart/2005/8/layout/hierarchy3"/>
    <dgm:cxn modelId="{39AC9D74-CCCB-47BB-82B5-5CF892ECF9EF}" type="presParOf" srcId="{C0FD61AB-3BF5-44C9-9065-80A96DEA6D33}" destId="{F5F3D3F4-0F8A-4E75-8768-323A326A41A7}" srcOrd="1" destOrd="0" presId="urn:microsoft.com/office/officeart/2005/8/layout/hierarchy3"/>
    <dgm:cxn modelId="{4FB3A074-C1BC-4F36-B3D2-823A28E2B7E5}" type="presParOf" srcId="{51FE2433-F82A-4E4A-9D40-D802DCA54425}" destId="{30851117-794B-40B1-A338-D74D5DF82C92}" srcOrd="1" destOrd="0" presId="urn:microsoft.com/office/officeart/2005/8/layout/hierarchy3"/>
    <dgm:cxn modelId="{6B8871DC-B68F-4EFE-91F8-5C66C4DF09BC}" type="presParOf" srcId="{30851117-794B-40B1-A338-D74D5DF82C92}" destId="{7B4FEA5D-DD55-493A-925F-C0FF7FF20D4E}" srcOrd="0" destOrd="0" presId="urn:microsoft.com/office/officeart/2005/8/layout/hierarchy3"/>
    <dgm:cxn modelId="{791DFF28-F8D6-4B41-9A1B-F691AE12B884}" type="presParOf" srcId="{7B4FEA5D-DD55-493A-925F-C0FF7FF20D4E}" destId="{6852390A-8422-44D9-8B3E-EF37E4E916B5}" srcOrd="0" destOrd="0" presId="urn:microsoft.com/office/officeart/2005/8/layout/hierarchy3"/>
    <dgm:cxn modelId="{43FB087A-BB9F-4590-AAFD-DEB245959D5C}" type="presParOf" srcId="{7B4FEA5D-DD55-493A-925F-C0FF7FF20D4E}" destId="{F5349BBC-A28C-463D-9C69-352478F06863}" srcOrd="1" destOrd="0" presId="urn:microsoft.com/office/officeart/2005/8/layout/hierarchy3"/>
    <dgm:cxn modelId="{2675FFBD-6167-4384-8E25-70037BD50200}" type="presParOf" srcId="{30851117-794B-40B1-A338-D74D5DF82C92}" destId="{F6FE98CC-46EC-4C42-9A7D-102623848A13}" srcOrd="1" destOrd="0" presId="urn:microsoft.com/office/officeart/2005/8/layout/hierarchy3"/>
    <dgm:cxn modelId="{8C68EA23-B3A5-49DF-8635-0A2C72793A48}" type="presParOf" srcId="{F6FE98CC-46EC-4C42-9A7D-102623848A13}" destId="{9BFC2FDE-2029-4A12-83E8-424640F783F9}" srcOrd="0" destOrd="0" presId="urn:microsoft.com/office/officeart/2005/8/layout/hierarchy3"/>
    <dgm:cxn modelId="{C57EFA2B-175F-4DDD-90AB-34D9D032EB72}" type="presParOf" srcId="{F6FE98CC-46EC-4C42-9A7D-102623848A13}" destId="{62FE1A85-C7FE-4C10-80BD-952B85C2F555}" srcOrd="1" destOrd="0" presId="urn:microsoft.com/office/officeart/2005/8/layout/hierarchy3"/>
    <dgm:cxn modelId="{BD44E956-F800-405A-A1D1-E7C18563662B}" type="presParOf" srcId="{F6FE98CC-46EC-4C42-9A7D-102623848A13}" destId="{17137876-9634-46D4-A36B-25D24D174182}" srcOrd="2" destOrd="0" presId="urn:microsoft.com/office/officeart/2005/8/layout/hierarchy3"/>
    <dgm:cxn modelId="{E1EDE722-B66B-4FF0-AE83-57065B067572}" type="presParOf" srcId="{F6FE98CC-46EC-4C42-9A7D-102623848A13}" destId="{772A1059-DB57-43C1-BA88-8EFC06F6B088}" srcOrd="3" destOrd="0" presId="urn:microsoft.com/office/officeart/2005/8/layout/hierarchy3"/>
    <dgm:cxn modelId="{7F18DE3D-42EE-4BC0-BC84-C6E6D918F6CD}" type="presParOf" srcId="{F6FE98CC-46EC-4C42-9A7D-102623848A13}" destId="{DA545257-A01B-4BAD-860F-F09B955B2F21}" srcOrd="4" destOrd="0" presId="urn:microsoft.com/office/officeart/2005/8/layout/hierarchy3"/>
    <dgm:cxn modelId="{8E658C40-37F0-4691-9BD6-3DDE1E96D6BB}" type="presParOf" srcId="{F6FE98CC-46EC-4C42-9A7D-102623848A13}" destId="{4057501C-9EEA-441D-B746-73C8CD8D4FA2}" srcOrd="5" destOrd="0" presId="urn:microsoft.com/office/officeart/2005/8/layout/hierarchy3"/>
    <dgm:cxn modelId="{1C3FF104-8EBF-470E-9EEE-F27B47DC1C64}" type="presParOf" srcId="{F6FE98CC-46EC-4C42-9A7D-102623848A13}" destId="{328AD47B-D564-482B-965A-6843E07F87F8}" srcOrd="6" destOrd="0" presId="urn:microsoft.com/office/officeart/2005/8/layout/hierarchy3"/>
    <dgm:cxn modelId="{74FA279E-1EB4-4EE6-9D91-F0094A450B78}" type="presParOf" srcId="{F6FE98CC-46EC-4C42-9A7D-102623848A13}" destId="{AE9BEF83-A0DE-4CC2-9B1A-7E182C29102D}" srcOrd="7" destOrd="0" presId="urn:microsoft.com/office/officeart/2005/8/layout/hierarchy3"/>
    <dgm:cxn modelId="{3F7FDE5A-6DE7-4FFB-BA3B-C2E5D584E838}" type="presParOf" srcId="{F6FE98CC-46EC-4C42-9A7D-102623848A13}" destId="{E3D1F37F-21DD-49F0-8833-E4C8135980B5}" srcOrd="8" destOrd="0" presId="urn:microsoft.com/office/officeart/2005/8/layout/hierarchy3"/>
    <dgm:cxn modelId="{510083EB-DE4C-46B2-A0E0-3F369DAE1257}" type="presParOf" srcId="{F6FE98CC-46EC-4C42-9A7D-102623848A13}" destId="{1EFD10D5-2406-49FC-80B3-4979FBF0581B}" srcOrd="9" destOrd="0" presId="urn:microsoft.com/office/officeart/2005/8/layout/hierarchy3"/>
    <dgm:cxn modelId="{E6CBF461-88F2-4D39-BB93-B22AE6AAB92B}" type="presParOf" srcId="{51FE2433-F82A-4E4A-9D40-D802DCA54425}" destId="{5876DBC6-F621-48CB-AFB5-5CE0F3FF2B61}" srcOrd="2" destOrd="0" presId="urn:microsoft.com/office/officeart/2005/8/layout/hierarchy3"/>
    <dgm:cxn modelId="{BF5DDC66-A87D-4E44-AAB7-57E820D270DB}" type="presParOf" srcId="{5876DBC6-F621-48CB-AFB5-5CE0F3FF2B61}" destId="{BB5F0919-6E0A-432D-A00F-2B157DE43AE5}" srcOrd="0" destOrd="0" presId="urn:microsoft.com/office/officeart/2005/8/layout/hierarchy3"/>
    <dgm:cxn modelId="{3CF6A29E-CDF4-45FD-92B6-9E2C2704ECD4}" type="presParOf" srcId="{BB5F0919-6E0A-432D-A00F-2B157DE43AE5}" destId="{4F3DB7BD-FF0E-4226-8286-CFD65295A196}" srcOrd="0" destOrd="0" presId="urn:microsoft.com/office/officeart/2005/8/layout/hierarchy3"/>
    <dgm:cxn modelId="{3E12605E-6D00-4B21-BB9E-32ABE45FA587}" type="presParOf" srcId="{BB5F0919-6E0A-432D-A00F-2B157DE43AE5}" destId="{1521AE4A-D5B9-4051-921A-F8A2E989D587}" srcOrd="1" destOrd="0" presId="urn:microsoft.com/office/officeart/2005/8/layout/hierarchy3"/>
    <dgm:cxn modelId="{3D972771-2B2A-4EC7-83EB-3EBAE538F4C7}" type="presParOf" srcId="{5876DBC6-F621-48CB-AFB5-5CE0F3FF2B61}" destId="{505AF6AB-989B-4751-99B8-087D4042C399}" srcOrd="1" destOrd="0" presId="urn:microsoft.com/office/officeart/2005/8/layout/hierarchy3"/>
    <dgm:cxn modelId="{77083F1E-9DE0-4E03-B94E-9A3EEF7E74B8}" type="presParOf" srcId="{505AF6AB-989B-4751-99B8-087D4042C399}" destId="{ED08DDDB-5597-4AD4-BEF4-F38B7DB55379}" srcOrd="0" destOrd="0" presId="urn:microsoft.com/office/officeart/2005/8/layout/hierarchy3"/>
    <dgm:cxn modelId="{5ED026EF-4225-42E9-8F34-4799257AC13F}" type="presParOf" srcId="{505AF6AB-989B-4751-99B8-087D4042C399}" destId="{572EF7CB-0F77-4637-9FDA-0888D51FE4B3}" srcOrd="1" destOrd="0" presId="urn:microsoft.com/office/officeart/2005/8/layout/hierarchy3"/>
    <dgm:cxn modelId="{4B00637F-1F01-4B76-A39A-5A873012A6C4}" type="presParOf" srcId="{505AF6AB-989B-4751-99B8-087D4042C399}" destId="{197F875A-0B36-4096-AA6E-EDF42D179207}" srcOrd="2" destOrd="0" presId="urn:microsoft.com/office/officeart/2005/8/layout/hierarchy3"/>
    <dgm:cxn modelId="{93AF524E-FB87-4FA8-AD76-B8866B0FF1FA}" type="presParOf" srcId="{505AF6AB-989B-4751-99B8-087D4042C399}" destId="{170946B2-2C46-4AF2-8B4F-C12CAE38AA24}" srcOrd="3" destOrd="0" presId="urn:microsoft.com/office/officeart/2005/8/layout/hierarchy3"/>
    <dgm:cxn modelId="{EEE43805-2CB1-4010-AFFC-187CFBAF2CAC}" type="presParOf" srcId="{505AF6AB-989B-4751-99B8-087D4042C399}" destId="{A9B7F16D-2F82-4893-AC73-6B3E814FA640}" srcOrd="4" destOrd="0" presId="urn:microsoft.com/office/officeart/2005/8/layout/hierarchy3"/>
    <dgm:cxn modelId="{6F6DC240-621D-4AD3-A2A8-928ECD1AFE65}" type="presParOf" srcId="{505AF6AB-989B-4751-99B8-087D4042C399}" destId="{8F279BD2-A8A2-43F9-B628-12A3D70BCD70}" srcOrd="5" destOrd="0" presId="urn:microsoft.com/office/officeart/2005/8/layout/hierarchy3"/>
    <dgm:cxn modelId="{E94FFC7D-EA97-4972-85CC-78A84AB3193F}" type="presParOf" srcId="{51FE2433-F82A-4E4A-9D40-D802DCA54425}" destId="{1BD598C8-3A06-4FEA-8EF5-281CE0199C0D}" srcOrd="3" destOrd="0" presId="urn:microsoft.com/office/officeart/2005/8/layout/hierarchy3"/>
    <dgm:cxn modelId="{5E74B3EE-37AD-42F0-A801-CB02B5AA1254}" type="presParOf" srcId="{1BD598C8-3A06-4FEA-8EF5-281CE0199C0D}" destId="{8F6DD33A-165E-4F30-9459-770B9576CC0E}" srcOrd="0" destOrd="0" presId="urn:microsoft.com/office/officeart/2005/8/layout/hierarchy3"/>
    <dgm:cxn modelId="{7B5873EF-2C79-4279-B94C-F61E4034C27C}" type="presParOf" srcId="{8F6DD33A-165E-4F30-9459-770B9576CC0E}" destId="{234DD54C-5D0B-475A-8369-FAD6CB8C6BA5}" srcOrd="0" destOrd="0" presId="urn:microsoft.com/office/officeart/2005/8/layout/hierarchy3"/>
    <dgm:cxn modelId="{85CF5886-AE47-4221-9100-021B42B1741D}" type="presParOf" srcId="{8F6DD33A-165E-4F30-9459-770B9576CC0E}" destId="{CB605C18-8710-4DFC-87EC-5318B5965536}" srcOrd="1" destOrd="0" presId="urn:microsoft.com/office/officeart/2005/8/layout/hierarchy3"/>
    <dgm:cxn modelId="{5A11A7F2-ADBE-44FC-9547-2512ACB9E575}" type="presParOf" srcId="{1BD598C8-3A06-4FEA-8EF5-281CE0199C0D}" destId="{3A11F9A6-876D-4293-BB89-C37416E86BCA}" srcOrd="1" destOrd="0" presId="urn:microsoft.com/office/officeart/2005/8/layout/hierarchy3"/>
    <dgm:cxn modelId="{8F6B9F94-350C-4F6D-9DD7-9FFF37A40D0A}" type="presParOf" srcId="{3A11F9A6-876D-4293-BB89-C37416E86BCA}" destId="{003CA456-FDE0-4E92-BDFF-ED6B96418B49}" srcOrd="0" destOrd="0" presId="urn:microsoft.com/office/officeart/2005/8/layout/hierarchy3"/>
    <dgm:cxn modelId="{7FF15703-A799-415B-BEAC-6F23B92C0013}" type="presParOf" srcId="{3A11F9A6-876D-4293-BB89-C37416E86BCA}" destId="{D4E18618-353E-4C4C-A83A-D059489A7BD8}" srcOrd="1" destOrd="0" presId="urn:microsoft.com/office/officeart/2005/8/layout/hierarchy3"/>
    <dgm:cxn modelId="{CC7945D0-475E-415E-BB5C-564B122E13D5}" type="presParOf" srcId="{3A11F9A6-876D-4293-BB89-C37416E86BCA}" destId="{7CA002AB-E292-4600-8A2C-4D965119E4A1}" srcOrd="2" destOrd="0" presId="urn:microsoft.com/office/officeart/2005/8/layout/hierarchy3"/>
    <dgm:cxn modelId="{D404CF7F-BE91-49B0-87DD-B48C804D5B56}" type="presParOf" srcId="{3A11F9A6-876D-4293-BB89-C37416E86BCA}" destId="{A53A567D-A49E-4F9D-87F3-28B8C95C673B}" srcOrd="3" destOrd="0" presId="urn:microsoft.com/office/officeart/2005/8/layout/hierarchy3"/>
    <dgm:cxn modelId="{883F5FF5-C270-4843-92DD-050DF7EE2524}" type="presParOf" srcId="{3A11F9A6-876D-4293-BB89-C37416E86BCA}" destId="{8A465CE6-E78E-443A-877A-FA7BCC16E077}" srcOrd="4" destOrd="0" presId="urn:microsoft.com/office/officeart/2005/8/layout/hierarchy3"/>
    <dgm:cxn modelId="{58EB1672-D211-4769-91B6-9341B43A4435}" type="presParOf" srcId="{3A11F9A6-876D-4293-BB89-C37416E86BCA}" destId="{F9666E27-D619-4C1B-A945-1CF200F7C0C5}" srcOrd="5" destOrd="0" presId="urn:microsoft.com/office/officeart/2005/8/layout/hierarchy3"/>
    <dgm:cxn modelId="{E967ED4D-0B1A-49CF-B5BF-C495A9D78023}" type="presParOf" srcId="{51FE2433-F82A-4E4A-9D40-D802DCA54425}" destId="{023F58A2-2203-4274-A073-0ADD2314EE92}" srcOrd="4" destOrd="0" presId="urn:microsoft.com/office/officeart/2005/8/layout/hierarchy3"/>
    <dgm:cxn modelId="{AE896E24-C40E-4B64-B0DF-88F4F4EB1CAD}" type="presParOf" srcId="{023F58A2-2203-4274-A073-0ADD2314EE92}" destId="{E1DE5966-0C8F-445E-8F7C-8F85074E6617}" srcOrd="0" destOrd="0" presId="urn:microsoft.com/office/officeart/2005/8/layout/hierarchy3"/>
    <dgm:cxn modelId="{3F734DE1-62DF-42CD-A12C-0EF8EFC589F7}" type="presParOf" srcId="{E1DE5966-0C8F-445E-8F7C-8F85074E6617}" destId="{48715485-358E-49D8-8E9F-6ED616ECFC54}" srcOrd="0" destOrd="0" presId="urn:microsoft.com/office/officeart/2005/8/layout/hierarchy3"/>
    <dgm:cxn modelId="{5EE6208B-C712-4ED5-B0D4-AFB4040060C7}" type="presParOf" srcId="{E1DE5966-0C8F-445E-8F7C-8F85074E6617}" destId="{B613AF27-F750-4C31-8077-465B4823298B}" srcOrd="1" destOrd="0" presId="urn:microsoft.com/office/officeart/2005/8/layout/hierarchy3"/>
    <dgm:cxn modelId="{EE8414A5-9AA2-46F3-8078-2BA0C4EE66C0}" type="presParOf" srcId="{023F58A2-2203-4274-A073-0ADD2314EE92}" destId="{C9DC7736-D1B9-4151-85F6-DA4BBAA27633}" srcOrd="1" destOrd="0" presId="urn:microsoft.com/office/officeart/2005/8/layout/hierarchy3"/>
    <dgm:cxn modelId="{E4FCC812-B8C9-4A3A-B670-8435DE8B78FF}" type="presParOf" srcId="{C9DC7736-D1B9-4151-85F6-DA4BBAA27633}" destId="{7C118FFA-87E4-4D62-9AD4-F03E08DCF9B9}" srcOrd="0" destOrd="0" presId="urn:microsoft.com/office/officeart/2005/8/layout/hierarchy3"/>
    <dgm:cxn modelId="{6EC44D74-ACDB-498E-ACAC-00866293EEEC}" type="presParOf" srcId="{C9DC7736-D1B9-4151-85F6-DA4BBAA27633}" destId="{90930BB6-1B34-47ED-86B8-BDBF6A97639D}" srcOrd="1" destOrd="0" presId="urn:microsoft.com/office/officeart/2005/8/layout/hierarchy3"/>
    <dgm:cxn modelId="{5AAA7BB6-D9EA-4ACE-A0C5-A83DABAE6BBD}" type="presParOf" srcId="{C9DC7736-D1B9-4151-85F6-DA4BBAA27633}" destId="{1F68D4CE-FCD6-4504-A91F-A06A6A522B90}" srcOrd="2" destOrd="0" presId="urn:microsoft.com/office/officeart/2005/8/layout/hierarchy3"/>
    <dgm:cxn modelId="{D4CB359B-8546-499B-9D86-E52B8A0EB019}" type="presParOf" srcId="{C9DC7736-D1B9-4151-85F6-DA4BBAA27633}" destId="{0EDC641F-D7E3-4AFD-BBFB-07AE445BE5AB}" srcOrd="3" destOrd="0" presId="urn:microsoft.com/office/officeart/2005/8/layout/hierarchy3"/>
    <dgm:cxn modelId="{D44D43FD-B6FF-49C2-A7EA-DA7F037E47F8}" type="presParOf" srcId="{C9DC7736-D1B9-4151-85F6-DA4BBAA27633}" destId="{D6C963E1-A66C-4B74-A03B-9D6B16E90F52}" srcOrd="4" destOrd="0" presId="urn:microsoft.com/office/officeart/2005/8/layout/hierarchy3"/>
    <dgm:cxn modelId="{47D32183-55BE-41E6-8E38-1D7F12A4EA95}" type="presParOf" srcId="{C9DC7736-D1B9-4151-85F6-DA4BBAA27633}" destId="{6670AD0B-4228-40F0-A146-E005A842D673}" srcOrd="5" destOrd="0" presId="urn:microsoft.com/office/officeart/2005/8/layout/hierarchy3"/>
    <dgm:cxn modelId="{112101BD-7801-4665-9111-7D6704CC313D}" type="presParOf" srcId="{51FE2433-F82A-4E4A-9D40-D802DCA54425}" destId="{7D0F29A2-D170-4320-8D53-034EF3BCE2E0}" srcOrd="5" destOrd="0" presId="urn:microsoft.com/office/officeart/2005/8/layout/hierarchy3"/>
    <dgm:cxn modelId="{C649671A-92A1-437E-A982-C821529CB57D}" type="presParOf" srcId="{7D0F29A2-D170-4320-8D53-034EF3BCE2E0}" destId="{226C3722-1EE9-4FB8-B096-1CB3ADBF1ABE}" srcOrd="0" destOrd="0" presId="urn:microsoft.com/office/officeart/2005/8/layout/hierarchy3"/>
    <dgm:cxn modelId="{7F6235F4-86AD-44E3-B54A-36034862E1A9}" type="presParOf" srcId="{226C3722-1EE9-4FB8-B096-1CB3ADBF1ABE}" destId="{B6980D29-9F83-4EAB-B789-4308956F5B09}" srcOrd="0" destOrd="0" presId="urn:microsoft.com/office/officeart/2005/8/layout/hierarchy3"/>
    <dgm:cxn modelId="{9EE2DBEB-392D-4075-B7A3-525CBA004A53}" type="presParOf" srcId="{226C3722-1EE9-4FB8-B096-1CB3ADBF1ABE}" destId="{321B415D-D315-4257-A465-FD317A2BDDF5}" srcOrd="1" destOrd="0" presId="urn:microsoft.com/office/officeart/2005/8/layout/hierarchy3"/>
    <dgm:cxn modelId="{BA96355A-AC21-4732-9567-4E20DEB04E57}" type="presParOf" srcId="{7D0F29A2-D170-4320-8D53-034EF3BCE2E0}" destId="{504A8993-0BFC-4E4A-945C-7707F95D750A}" srcOrd="1" destOrd="0" presId="urn:microsoft.com/office/officeart/2005/8/layout/hierarchy3"/>
    <dgm:cxn modelId="{8E2F2A4B-F07C-44D8-8432-CAFEBE06C89B}" type="presParOf" srcId="{51FE2433-F82A-4E4A-9D40-D802DCA54425}" destId="{1BE7E28C-13A7-4329-9D34-9C232654C242}" srcOrd="6" destOrd="0" presId="urn:microsoft.com/office/officeart/2005/8/layout/hierarchy3"/>
    <dgm:cxn modelId="{0ADAD715-72F0-4758-981C-A62306A5D8F8}" type="presParOf" srcId="{1BE7E28C-13A7-4329-9D34-9C232654C242}" destId="{CF1DFE1E-AE0B-4F36-AE10-54FCB7FFB4A0}" srcOrd="0" destOrd="0" presId="urn:microsoft.com/office/officeart/2005/8/layout/hierarchy3"/>
    <dgm:cxn modelId="{6842275B-6FC4-4AD7-97B3-6954350CA462}" type="presParOf" srcId="{CF1DFE1E-AE0B-4F36-AE10-54FCB7FFB4A0}" destId="{751BAA90-0D70-4C52-9733-5CAA97FDE07F}" srcOrd="0" destOrd="0" presId="urn:microsoft.com/office/officeart/2005/8/layout/hierarchy3"/>
    <dgm:cxn modelId="{55F036EE-1E54-4463-A7AA-59E030DA5B82}" type="presParOf" srcId="{CF1DFE1E-AE0B-4F36-AE10-54FCB7FFB4A0}" destId="{B21867F7-2CF0-4870-95DA-29C668B2B22D}" srcOrd="1" destOrd="0" presId="urn:microsoft.com/office/officeart/2005/8/layout/hierarchy3"/>
    <dgm:cxn modelId="{141AAF21-F1ED-4D38-A596-9BF07C213F4F}" type="presParOf" srcId="{1BE7E28C-13A7-4329-9D34-9C232654C242}" destId="{27ABE354-58EC-40E7-BACC-E581F14296A4}" srcOrd="1" destOrd="0" presId="urn:microsoft.com/office/officeart/2005/8/layout/hierarchy3"/>
    <dgm:cxn modelId="{12EC304F-63A4-4F7D-92A3-74A221832716}" type="presParOf" srcId="{27ABE354-58EC-40E7-BACC-E581F14296A4}" destId="{251289FE-61F2-4D41-94E2-361CF12E1E4B}" srcOrd="0" destOrd="0" presId="urn:microsoft.com/office/officeart/2005/8/layout/hierarchy3"/>
    <dgm:cxn modelId="{8D940AAF-6E93-4069-B96F-BB4101AFC099}" type="presParOf" srcId="{27ABE354-58EC-40E7-BACC-E581F14296A4}" destId="{48EC4BA4-34E4-4A3E-9E78-D640CCB75771}" srcOrd="1" destOrd="0" presId="urn:microsoft.com/office/officeart/2005/8/layout/hierarchy3"/>
    <dgm:cxn modelId="{12C7ABAB-1CD9-4352-80AA-52ABF12EA753}" type="presParOf" srcId="{27ABE354-58EC-40E7-BACC-E581F14296A4}" destId="{F25EB044-E40E-40DA-BAA9-1C9BF339E95B}" srcOrd="2" destOrd="0" presId="urn:microsoft.com/office/officeart/2005/8/layout/hierarchy3"/>
    <dgm:cxn modelId="{B45558B7-4D5E-4BB5-A47E-29CB432FC36D}" type="presParOf" srcId="{27ABE354-58EC-40E7-BACC-E581F14296A4}" destId="{2FFDF95E-004D-4C5F-AF90-830A65366D8B}" srcOrd="3" destOrd="0" presId="urn:microsoft.com/office/officeart/2005/8/layout/hierarchy3"/>
    <dgm:cxn modelId="{457B218E-625A-4CCB-91C2-BB61EB713F3A}" type="presParOf" srcId="{27ABE354-58EC-40E7-BACC-E581F14296A4}" destId="{AE6694D6-DACE-4AA7-81D2-747403F16D17}" srcOrd="4" destOrd="0" presId="urn:microsoft.com/office/officeart/2005/8/layout/hierarchy3"/>
    <dgm:cxn modelId="{CE32BB48-E8AB-46FF-AC56-D8B27A7E438F}" type="presParOf" srcId="{27ABE354-58EC-40E7-BACC-E581F14296A4}" destId="{92D58AAC-5CDA-4401-A0AE-5CABC4FBA66A}"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8872C9-71BF-4818-8EC8-47A28D6A1247}" type="doc">
      <dgm:prSet loTypeId="urn:microsoft.com/office/officeart/2016/7/layout/ChevronBlockProcess" loCatId="process" qsTypeId="urn:microsoft.com/office/officeart/2005/8/quickstyle/simple1" qsCatId="simple" csTypeId="urn:microsoft.com/office/officeart/2005/8/colors/colorful1" csCatId="colorful" phldr="1"/>
      <dgm:spPr/>
      <dgm:t>
        <a:bodyPr/>
        <a:lstStyle/>
        <a:p>
          <a:endParaRPr lang="en-GB"/>
        </a:p>
      </dgm:t>
    </dgm:pt>
    <dgm:pt modelId="{68EDC728-3C43-4C19-91D8-DB95B4C66CEE}">
      <dgm:prSet/>
      <dgm:spPr/>
      <dgm:t>
        <a:bodyPr/>
        <a:lstStyle/>
        <a:p>
          <a:r>
            <a:rPr lang="en-GB" dirty="0"/>
            <a:t>BPP</a:t>
          </a:r>
        </a:p>
      </dgm:t>
    </dgm:pt>
    <dgm:pt modelId="{B13D4EB6-192D-401A-9697-6691C9540514}" type="parTrans" cxnId="{4CDD75CB-6351-4EB0-8B6B-AB16D70E1A01}">
      <dgm:prSet/>
      <dgm:spPr/>
      <dgm:t>
        <a:bodyPr/>
        <a:lstStyle/>
        <a:p>
          <a:endParaRPr lang="en-GB"/>
        </a:p>
      </dgm:t>
    </dgm:pt>
    <dgm:pt modelId="{C85E3293-B5D3-4D68-8D4B-BC57D8D6B927}" type="sibTrans" cxnId="{4CDD75CB-6351-4EB0-8B6B-AB16D70E1A01}">
      <dgm:prSet/>
      <dgm:spPr/>
      <dgm:t>
        <a:bodyPr/>
        <a:lstStyle/>
        <a:p>
          <a:endParaRPr lang="en-GB"/>
        </a:p>
      </dgm:t>
    </dgm:pt>
    <dgm:pt modelId="{93223E11-4AE9-47FF-97EE-428FAA23893E}">
      <dgm:prSet custT="1"/>
      <dgm:spPr/>
      <dgm:t>
        <a:bodyPr/>
        <a:lstStyle/>
        <a:p>
          <a:pPr>
            <a:buFont typeface="Arial" panose="020B0604020202020204" pitchFamily="34" charset="0"/>
            <a:buChar char="•"/>
          </a:pPr>
          <a:r>
            <a:rPr lang="en-GB" sz="1200" dirty="0"/>
            <a:t>Strengthen regulatory role and mandate</a:t>
          </a:r>
        </a:p>
      </dgm:t>
    </dgm:pt>
    <dgm:pt modelId="{F90F0EC2-1B39-44B1-8CEB-062582EEDBD0}" type="parTrans" cxnId="{D9E5CE09-3CDA-4806-B4CF-DDF12122683C}">
      <dgm:prSet/>
      <dgm:spPr/>
      <dgm:t>
        <a:bodyPr/>
        <a:lstStyle/>
        <a:p>
          <a:endParaRPr lang="en-GB"/>
        </a:p>
      </dgm:t>
    </dgm:pt>
    <dgm:pt modelId="{B2340EE3-8AFF-4D71-8491-0E3CFEEF03AB}" type="sibTrans" cxnId="{D9E5CE09-3CDA-4806-B4CF-DDF12122683C}">
      <dgm:prSet/>
      <dgm:spPr/>
      <dgm:t>
        <a:bodyPr/>
        <a:lstStyle/>
        <a:p>
          <a:endParaRPr lang="en-GB"/>
        </a:p>
      </dgm:t>
    </dgm:pt>
    <dgm:pt modelId="{C0188498-BF26-490E-AE8E-BBC15730A79B}">
      <dgm:prSet/>
      <dgm:spPr/>
      <dgm:t>
        <a:bodyPr/>
        <a:lstStyle/>
        <a:p>
          <a:r>
            <a:rPr lang="en-GB" dirty="0"/>
            <a:t>Students and Practitioners</a:t>
          </a:r>
        </a:p>
      </dgm:t>
    </dgm:pt>
    <dgm:pt modelId="{A499951F-99CE-4CC3-AEEE-414FB3ACCF9A}" type="parTrans" cxnId="{C5C71819-DBD5-46C9-881C-4D2CB655476A}">
      <dgm:prSet/>
      <dgm:spPr/>
      <dgm:t>
        <a:bodyPr/>
        <a:lstStyle/>
        <a:p>
          <a:endParaRPr lang="en-GB"/>
        </a:p>
      </dgm:t>
    </dgm:pt>
    <dgm:pt modelId="{F3DEF8AA-9CCC-4FE7-B79C-7E22CE5FC25E}" type="sibTrans" cxnId="{C5C71819-DBD5-46C9-881C-4D2CB655476A}">
      <dgm:prSet/>
      <dgm:spPr/>
      <dgm:t>
        <a:bodyPr/>
        <a:lstStyle/>
        <a:p>
          <a:endParaRPr lang="en-GB"/>
        </a:p>
      </dgm:t>
    </dgm:pt>
    <dgm:pt modelId="{C5738E2B-416A-438F-B8F9-3A352C7FF051}">
      <dgm:prSet custT="1"/>
      <dgm:spPr/>
      <dgm:t>
        <a:bodyPr/>
        <a:lstStyle/>
        <a:p>
          <a:r>
            <a:rPr lang="en-GB" sz="1200" dirty="0"/>
            <a:t>Valued as provider of top choice</a:t>
          </a:r>
        </a:p>
      </dgm:t>
    </dgm:pt>
    <dgm:pt modelId="{A93782CF-1155-449B-9A0B-852B1ED0BC83}" type="parTrans" cxnId="{5AF59C98-FA2E-4098-9FDA-61FB405A9D95}">
      <dgm:prSet/>
      <dgm:spPr/>
      <dgm:t>
        <a:bodyPr/>
        <a:lstStyle/>
        <a:p>
          <a:endParaRPr lang="en-GB"/>
        </a:p>
      </dgm:t>
    </dgm:pt>
    <dgm:pt modelId="{C5B4870C-AEC1-4275-A0D4-B1A5EDE177E8}" type="sibTrans" cxnId="{5AF59C98-FA2E-4098-9FDA-61FB405A9D95}">
      <dgm:prSet/>
      <dgm:spPr/>
      <dgm:t>
        <a:bodyPr/>
        <a:lstStyle/>
        <a:p>
          <a:endParaRPr lang="en-GB"/>
        </a:p>
      </dgm:t>
    </dgm:pt>
    <dgm:pt modelId="{94140383-C9C4-40A7-A9E2-A32BD46B3005}">
      <dgm:prSet custT="1"/>
      <dgm:spPr/>
      <dgm:t>
        <a:bodyPr/>
        <a:lstStyle/>
        <a:p>
          <a:pPr>
            <a:buFont typeface="Arial" panose="020B0604020202020204" pitchFamily="34" charset="0"/>
            <a:buChar char="•"/>
          </a:pPr>
          <a:r>
            <a:rPr lang="en-GB" sz="1200" dirty="0"/>
            <a:t>Enforce discipline and ethos of the profession</a:t>
          </a:r>
        </a:p>
      </dgm:t>
    </dgm:pt>
    <dgm:pt modelId="{3C023B4D-7067-41C2-8194-0089C2DD2E0A}" type="parTrans" cxnId="{822D57CC-06CE-4EB3-8C33-976CDAB085EE}">
      <dgm:prSet/>
      <dgm:spPr/>
      <dgm:t>
        <a:bodyPr/>
        <a:lstStyle/>
        <a:p>
          <a:endParaRPr lang="en-GB"/>
        </a:p>
      </dgm:t>
    </dgm:pt>
    <dgm:pt modelId="{55075C79-02EA-43F8-A824-8DBABA54BFF5}" type="sibTrans" cxnId="{822D57CC-06CE-4EB3-8C33-976CDAB085EE}">
      <dgm:prSet/>
      <dgm:spPr/>
      <dgm:t>
        <a:bodyPr/>
        <a:lstStyle/>
        <a:p>
          <a:endParaRPr lang="en-GB"/>
        </a:p>
      </dgm:t>
    </dgm:pt>
    <dgm:pt modelId="{DBD52C47-1701-4E3F-B6D5-0134606F2293}">
      <dgm:prSet custT="1"/>
      <dgm:spPr/>
      <dgm:t>
        <a:bodyPr/>
        <a:lstStyle/>
        <a:p>
          <a:pPr>
            <a:buFont typeface="Arial" panose="020B0604020202020204" pitchFamily="34" charset="0"/>
            <a:buChar char="•"/>
          </a:pPr>
          <a:r>
            <a:rPr lang="en-GB" sz="1200" dirty="0"/>
            <a:t>Register of professionals with integrity</a:t>
          </a:r>
        </a:p>
      </dgm:t>
    </dgm:pt>
    <dgm:pt modelId="{EEE0B58C-95BC-4760-880D-6217928BC680}" type="parTrans" cxnId="{F434B9C8-E450-4462-B34E-BF5F0768BE9B}">
      <dgm:prSet/>
      <dgm:spPr/>
      <dgm:t>
        <a:bodyPr/>
        <a:lstStyle/>
        <a:p>
          <a:endParaRPr lang="en-GB"/>
        </a:p>
      </dgm:t>
    </dgm:pt>
    <dgm:pt modelId="{BD60329B-D50C-4EF9-841C-427AD773FF7E}" type="sibTrans" cxnId="{F434B9C8-E450-4462-B34E-BF5F0768BE9B}">
      <dgm:prSet/>
      <dgm:spPr/>
      <dgm:t>
        <a:bodyPr/>
        <a:lstStyle/>
        <a:p>
          <a:endParaRPr lang="en-GB"/>
        </a:p>
      </dgm:t>
    </dgm:pt>
    <dgm:pt modelId="{5C0171C0-628A-4610-B8C0-0943164778DC}">
      <dgm:prSet custT="1"/>
      <dgm:spPr/>
      <dgm:t>
        <a:bodyPr/>
        <a:lstStyle/>
        <a:p>
          <a:pPr>
            <a:buFont typeface="Arial" panose="020B0604020202020204" pitchFamily="34" charset="0"/>
            <a:buChar char="•"/>
          </a:pPr>
          <a:r>
            <a:rPr lang="en-GB" sz="1200" dirty="0"/>
            <a:t>Ability to delist erring professionals</a:t>
          </a:r>
        </a:p>
      </dgm:t>
    </dgm:pt>
    <dgm:pt modelId="{0B1AE64E-04D8-4F7C-A5E8-106D6A9C0540}" type="parTrans" cxnId="{B07174E3-5FA7-44D8-A4EA-DEC03B642237}">
      <dgm:prSet/>
      <dgm:spPr/>
      <dgm:t>
        <a:bodyPr/>
        <a:lstStyle/>
        <a:p>
          <a:endParaRPr lang="en-GB"/>
        </a:p>
      </dgm:t>
    </dgm:pt>
    <dgm:pt modelId="{48EF9F97-6D96-4F1B-8007-E23C72787BFB}" type="sibTrans" cxnId="{B07174E3-5FA7-44D8-A4EA-DEC03B642237}">
      <dgm:prSet/>
      <dgm:spPr/>
      <dgm:t>
        <a:bodyPr/>
        <a:lstStyle/>
        <a:p>
          <a:endParaRPr lang="en-GB"/>
        </a:p>
      </dgm:t>
    </dgm:pt>
    <dgm:pt modelId="{0C2D65E9-E712-4AD7-9474-2C02017C6682}">
      <dgm:prSet custT="1"/>
      <dgm:spPr/>
      <dgm:t>
        <a:bodyPr/>
        <a:lstStyle/>
        <a:p>
          <a:r>
            <a:rPr lang="en-GB" sz="1200" dirty="0"/>
            <a:t>Breeding ground for developing future procurement practitioners</a:t>
          </a:r>
        </a:p>
      </dgm:t>
    </dgm:pt>
    <dgm:pt modelId="{61F25DEA-1D70-4D0B-9F85-9801B4D5584F}" type="parTrans" cxnId="{87A75D38-9635-403D-AD81-A905F14A8DFA}">
      <dgm:prSet/>
      <dgm:spPr/>
      <dgm:t>
        <a:bodyPr/>
        <a:lstStyle/>
        <a:p>
          <a:endParaRPr lang="en-GB"/>
        </a:p>
      </dgm:t>
    </dgm:pt>
    <dgm:pt modelId="{0B8820C0-F563-4EE2-B118-8E8EA31B1371}" type="sibTrans" cxnId="{87A75D38-9635-403D-AD81-A905F14A8DFA}">
      <dgm:prSet/>
      <dgm:spPr/>
      <dgm:t>
        <a:bodyPr/>
        <a:lstStyle/>
        <a:p>
          <a:endParaRPr lang="en-GB"/>
        </a:p>
      </dgm:t>
    </dgm:pt>
    <dgm:pt modelId="{F8A0725B-8E1E-4E70-9EBD-87B4FBE70D20}">
      <dgm:prSet custT="1"/>
      <dgm:spPr/>
      <dgm:t>
        <a:bodyPr/>
        <a:lstStyle/>
        <a:p>
          <a:r>
            <a:rPr lang="en-GB" sz="1200" dirty="0"/>
            <a:t>Increased revenue</a:t>
          </a:r>
        </a:p>
      </dgm:t>
    </dgm:pt>
    <dgm:pt modelId="{E3B1DFCA-3DA6-4FB3-ADB3-6B942C465C01}" type="parTrans" cxnId="{04162A19-027B-4945-A24F-E2A8A37576FC}">
      <dgm:prSet/>
      <dgm:spPr/>
      <dgm:t>
        <a:bodyPr/>
        <a:lstStyle/>
        <a:p>
          <a:endParaRPr lang="en-GB"/>
        </a:p>
      </dgm:t>
    </dgm:pt>
    <dgm:pt modelId="{057F8BC4-304F-48F6-AE7A-F5CD2F0C0777}" type="sibTrans" cxnId="{04162A19-027B-4945-A24F-E2A8A37576FC}">
      <dgm:prSet/>
      <dgm:spPr/>
      <dgm:t>
        <a:bodyPr/>
        <a:lstStyle/>
        <a:p>
          <a:endParaRPr lang="en-GB"/>
        </a:p>
      </dgm:t>
    </dgm:pt>
    <dgm:pt modelId="{43D4C5AF-C6A7-446D-9DCD-CCD27A236EEA}">
      <dgm:prSet custT="1"/>
      <dgm:spPr/>
      <dgm:t>
        <a:bodyPr/>
        <a:lstStyle/>
        <a:p>
          <a:r>
            <a:rPr lang="en-GB" sz="1200" dirty="0"/>
            <a:t>Multiplying teaching resources</a:t>
          </a:r>
        </a:p>
      </dgm:t>
    </dgm:pt>
    <dgm:pt modelId="{7894A02B-0125-4885-84A3-2C30D8B5BDD3}" type="parTrans" cxnId="{76AA998F-05CB-41BA-8DBB-99F70A9E8FAD}">
      <dgm:prSet/>
      <dgm:spPr/>
      <dgm:t>
        <a:bodyPr/>
        <a:lstStyle/>
        <a:p>
          <a:endParaRPr lang="en-GB"/>
        </a:p>
      </dgm:t>
    </dgm:pt>
    <dgm:pt modelId="{2EFB932E-6816-4D3E-A208-2F8462CE889B}" type="sibTrans" cxnId="{76AA998F-05CB-41BA-8DBB-99F70A9E8FAD}">
      <dgm:prSet/>
      <dgm:spPr/>
      <dgm:t>
        <a:bodyPr/>
        <a:lstStyle/>
        <a:p>
          <a:endParaRPr lang="en-GB"/>
        </a:p>
      </dgm:t>
    </dgm:pt>
    <dgm:pt modelId="{B1BE9E96-1B87-4E82-9053-330C43719830}">
      <dgm:prSet/>
      <dgm:spPr/>
      <dgm:t>
        <a:bodyPr/>
        <a:lstStyle/>
        <a:p>
          <a:r>
            <a:rPr lang="en-GB" dirty="0"/>
            <a:t>Related professional bodies </a:t>
          </a:r>
        </a:p>
      </dgm:t>
    </dgm:pt>
    <dgm:pt modelId="{0EB42828-CE53-49C7-85AC-84BEFE28195F}" type="parTrans" cxnId="{EE4CD9E6-2A03-4AE3-8EC1-B424CB8AC50E}">
      <dgm:prSet/>
      <dgm:spPr/>
      <dgm:t>
        <a:bodyPr/>
        <a:lstStyle/>
        <a:p>
          <a:endParaRPr lang="en-GB"/>
        </a:p>
      </dgm:t>
    </dgm:pt>
    <dgm:pt modelId="{CA2321FB-C9C0-4FCD-BB37-8CBDDF20B859}" type="sibTrans" cxnId="{EE4CD9E6-2A03-4AE3-8EC1-B424CB8AC50E}">
      <dgm:prSet/>
      <dgm:spPr/>
      <dgm:t>
        <a:bodyPr/>
        <a:lstStyle/>
        <a:p>
          <a:endParaRPr lang="en-GB"/>
        </a:p>
      </dgm:t>
    </dgm:pt>
    <dgm:pt modelId="{189B3FC8-C1BF-47F7-911F-F147932CBA04}">
      <dgm:prSet/>
      <dgm:spPr/>
      <dgm:t>
        <a:bodyPr/>
        <a:lstStyle/>
        <a:p>
          <a:r>
            <a:rPr lang="en-GB" dirty="0"/>
            <a:t>CIPS</a:t>
          </a:r>
        </a:p>
      </dgm:t>
    </dgm:pt>
    <dgm:pt modelId="{35AE4CF7-E8F1-47B1-81F9-10409A829FF1}" type="parTrans" cxnId="{0E2BF35C-46B5-4B8C-93FC-2D4DF2ED8837}">
      <dgm:prSet/>
      <dgm:spPr/>
      <dgm:t>
        <a:bodyPr/>
        <a:lstStyle/>
        <a:p>
          <a:endParaRPr lang="en-GB"/>
        </a:p>
      </dgm:t>
    </dgm:pt>
    <dgm:pt modelId="{1E42EA82-292D-4741-A3E1-C869784C5EB1}" type="sibTrans" cxnId="{0E2BF35C-46B5-4B8C-93FC-2D4DF2ED8837}">
      <dgm:prSet/>
      <dgm:spPr/>
      <dgm:t>
        <a:bodyPr/>
        <a:lstStyle/>
        <a:p>
          <a:endParaRPr lang="en-GB"/>
        </a:p>
      </dgm:t>
    </dgm:pt>
    <dgm:pt modelId="{59C065CE-FD92-48D1-9A02-5BBF7F54DA03}">
      <dgm:prSet custT="1"/>
      <dgm:spPr/>
      <dgm:t>
        <a:bodyPr/>
        <a:lstStyle/>
        <a:p>
          <a:r>
            <a:rPr lang="en-GB" sz="1200" dirty="0"/>
            <a:t>Fulfil non-for-profit ethos</a:t>
          </a:r>
        </a:p>
      </dgm:t>
    </dgm:pt>
    <dgm:pt modelId="{D98EC008-F77C-477B-A773-ED2E81A66476}" type="parTrans" cxnId="{E91E4AF2-75C4-49CA-809D-FFFD1ECE4493}">
      <dgm:prSet/>
      <dgm:spPr/>
      <dgm:t>
        <a:bodyPr/>
        <a:lstStyle/>
        <a:p>
          <a:endParaRPr lang="en-GB"/>
        </a:p>
      </dgm:t>
    </dgm:pt>
    <dgm:pt modelId="{27168237-C7CC-4C62-A3D0-1E66A2DA1024}" type="sibTrans" cxnId="{E91E4AF2-75C4-49CA-809D-FFFD1ECE4493}">
      <dgm:prSet/>
      <dgm:spPr/>
      <dgm:t>
        <a:bodyPr/>
        <a:lstStyle/>
        <a:p>
          <a:endParaRPr lang="en-GB"/>
        </a:p>
      </dgm:t>
    </dgm:pt>
    <dgm:pt modelId="{4B8CF265-4637-4564-8260-3B4A079F5F1E}">
      <dgm:prSet custT="1"/>
      <dgm:spPr/>
      <dgm:t>
        <a:bodyPr/>
        <a:lstStyle/>
        <a:p>
          <a:r>
            <a:rPr lang="en-GB" sz="1200" dirty="0"/>
            <a:t>Model for strengthening regional collaboration with public &amp; private enterprises globally</a:t>
          </a:r>
        </a:p>
      </dgm:t>
    </dgm:pt>
    <dgm:pt modelId="{EBC031B9-C0FE-4150-91C3-22F8DAAF0667}" type="parTrans" cxnId="{506E5295-7648-43B2-900E-91ED2ECAEE3D}">
      <dgm:prSet/>
      <dgm:spPr/>
      <dgm:t>
        <a:bodyPr/>
        <a:lstStyle/>
        <a:p>
          <a:endParaRPr lang="en-GB"/>
        </a:p>
      </dgm:t>
    </dgm:pt>
    <dgm:pt modelId="{69AE6AC8-92D1-4223-B262-71EFC8BD829F}" type="sibTrans" cxnId="{506E5295-7648-43B2-900E-91ED2ECAEE3D}">
      <dgm:prSet/>
      <dgm:spPr/>
      <dgm:t>
        <a:bodyPr/>
        <a:lstStyle/>
        <a:p>
          <a:endParaRPr lang="en-GB"/>
        </a:p>
      </dgm:t>
    </dgm:pt>
    <dgm:pt modelId="{F5006C05-19AC-47CF-B4FF-C713C069A7F8}">
      <dgm:prSet custT="1"/>
      <dgm:spPr/>
      <dgm:t>
        <a:bodyPr/>
        <a:lstStyle/>
        <a:p>
          <a:r>
            <a:rPr lang="en-GB" sz="1200" dirty="0"/>
            <a:t>Improved cashflow</a:t>
          </a:r>
        </a:p>
      </dgm:t>
    </dgm:pt>
    <dgm:pt modelId="{3DAB3668-8966-4905-8984-9CCCC072E8CA}" type="parTrans" cxnId="{3112F159-AFB7-4E79-A7FA-D2D9BDD1F4F9}">
      <dgm:prSet/>
      <dgm:spPr/>
      <dgm:t>
        <a:bodyPr/>
        <a:lstStyle/>
        <a:p>
          <a:endParaRPr lang="en-GB"/>
        </a:p>
      </dgm:t>
    </dgm:pt>
    <dgm:pt modelId="{49940D90-891A-4C5F-ABBD-C923F3FB108A}" type="sibTrans" cxnId="{3112F159-AFB7-4E79-A7FA-D2D9BDD1F4F9}">
      <dgm:prSet/>
      <dgm:spPr/>
      <dgm:t>
        <a:bodyPr/>
        <a:lstStyle/>
        <a:p>
          <a:endParaRPr lang="en-GB"/>
        </a:p>
      </dgm:t>
    </dgm:pt>
    <dgm:pt modelId="{4AFC7CC9-067F-42F0-9268-8A6987D0514B}">
      <dgm:prSet custT="1"/>
      <dgm:spPr/>
      <dgm:t>
        <a:bodyPr/>
        <a:lstStyle/>
        <a:p>
          <a:r>
            <a:rPr lang="en-GB" sz="1200" dirty="0">
              <a:solidFill>
                <a:srgbClr val="242424"/>
              </a:solidFill>
              <a:latin typeface="+mj-lt"/>
            </a:rPr>
            <a:t>Aid </a:t>
          </a:r>
          <a:r>
            <a:rPr lang="en-GB" sz="1200" i="0" dirty="0">
              <a:solidFill>
                <a:srgbClr val="242424"/>
              </a:solidFill>
              <a:effectLst/>
              <a:latin typeface="+mj-lt"/>
            </a:rPr>
            <a:t>BPP to achieve statutory mandate</a:t>
          </a:r>
          <a:endParaRPr lang="en-GB" sz="1200" dirty="0"/>
        </a:p>
      </dgm:t>
    </dgm:pt>
    <dgm:pt modelId="{E382E6FB-4FB6-4952-BB56-C85BA7374634}" type="parTrans" cxnId="{29568503-9925-4200-B6B2-2EA60C8FCB59}">
      <dgm:prSet/>
      <dgm:spPr/>
      <dgm:t>
        <a:bodyPr/>
        <a:lstStyle/>
        <a:p>
          <a:endParaRPr lang="en-GB"/>
        </a:p>
      </dgm:t>
    </dgm:pt>
    <dgm:pt modelId="{9DEF9A5B-C75A-4391-91F8-B3837E6DE094}" type="sibTrans" cxnId="{29568503-9925-4200-B6B2-2EA60C8FCB59}">
      <dgm:prSet/>
      <dgm:spPr/>
      <dgm:t>
        <a:bodyPr/>
        <a:lstStyle/>
        <a:p>
          <a:endParaRPr lang="en-GB"/>
        </a:p>
      </dgm:t>
    </dgm:pt>
    <dgm:pt modelId="{358904AB-D27E-401E-B1D8-76B48DC96638}">
      <dgm:prSet custT="1"/>
      <dgm:spPr/>
      <dgm:t>
        <a:bodyPr/>
        <a:lstStyle/>
        <a:p>
          <a:pPr>
            <a:buFont typeface="Arial" panose="020B0604020202020204" pitchFamily="34" charset="0"/>
            <a:buChar char="•"/>
          </a:pPr>
          <a:r>
            <a:rPr lang="en-GB" sz="1200" dirty="0">
              <a:solidFill>
                <a:srgbClr val="242424"/>
              </a:solidFill>
              <a:latin typeface="+mj-lt"/>
            </a:rPr>
            <a:t>Build institutional &amp; professional capacity in country</a:t>
          </a:r>
        </a:p>
      </dgm:t>
    </dgm:pt>
    <dgm:pt modelId="{7D718492-5A71-4D8A-9DB4-92DDE68F0063}" type="parTrans" cxnId="{3E062B04-9CD8-4538-A44D-2D31F7245917}">
      <dgm:prSet/>
      <dgm:spPr/>
      <dgm:t>
        <a:bodyPr/>
        <a:lstStyle/>
        <a:p>
          <a:endParaRPr lang="en-GB"/>
        </a:p>
      </dgm:t>
    </dgm:pt>
    <dgm:pt modelId="{4E109CEC-B55F-414E-8FAF-750044E9C969}" type="sibTrans" cxnId="{3E062B04-9CD8-4538-A44D-2D31F7245917}">
      <dgm:prSet/>
      <dgm:spPr/>
      <dgm:t>
        <a:bodyPr/>
        <a:lstStyle/>
        <a:p>
          <a:endParaRPr lang="en-GB"/>
        </a:p>
      </dgm:t>
    </dgm:pt>
    <dgm:pt modelId="{09DF7E6C-0DE9-4D40-85E2-7CC5032671D6}">
      <dgm:prSet custT="1"/>
      <dgm:spPr/>
      <dgm:t>
        <a:bodyPr/>
        <a:lstStyle/>
        <a:p>
          <a:pPr>
            <a:buFont typeface="Arial" panose="020B0604020202020204" pitchFamily="34" charset="0"/>
            <a:buChar char="•"/>
          </a:pPr>
          <a:r>
            <a:rPr lang="en-GB" sz="1200" i="0" dirty="0">
              <a:solidFill>
                <a:srgbClr val="242424"/>
              </a:solidFill>
              <a:effectLst/>
              <a:latin typeface="+mj-lt"/>
            </a:rPr>
            <a:t>Global recognition p</a:t>
          </a:r>
          <a:r>
            <a:rPr lang="en-GB" sz="1200" dirty="0">
              <a:solidFill>
                <a:srgbClr val="242424"/>
              </a:solidFill>
              <a:latin typeface="+mj-lt"/>
            </a:rPr>
            <a:t>ositions Nigerian procurement professional for international competitive advantage</a:t>
          </a:r>
          <a:endParaRPr lang="en-GB" sz="1200" i="0" dirty="0">
            <a:solidFill>
              <a:srgbClr val="242424"/>
            </a:solidFill>
            <a:effectLst/>
            <a:latin typeface="+mj-lt"/>
          </a:endParaRPr>
        </a:p>
      </dgm:t>
    </dgm:pt>
    <dgm:pt modelId="{4D50D93F-00BC-4EEC-A0BB-1898EE860FCE}" type="parTrans" cxnId="{B3770290-ECEE-4606-9353-147F49BE2520}">
      <dgm:prSet/>
      <dgm:spPr/>
      <dgm:t>
        <a:bodyPr/>
        <a:lstStyle/>
        <a:p>
          <a:endParaRPr lang="en-GB"/>
        </a:p>
      </dgm:t>
    </dgm:pt>
    <dgm:pt modelId="{35382021-EADA-4F1C-8A51-4E45658306F8}" type="sibTrans" cxnId="{B3770290-ECEE-4606-9353-147F49BE2520}">
      <dgm:prSet/>
      <dgm:spPr/>
      <dgm:t>
        <a:bodyPr/>
        <a:lstStyle/>
        <a:p>
          <a:endParaRPr lang="en-GB"/>
        </a:p>
      </dgm:t>
    </dgm:pt>
    <dgm:pt modelId="{72391FA7-D1BA-4968-9723-840A4F30E16E}">
      <dgm:prSet custT="1"/>
      <dgm:spPr/>
      <dgm:t>
        <a:bodyPr/>
        <a:lstStyle/>
        <a:p>
          <a:pPr>
            <a:buFont typeface="Arial" panose="020B0604020202020204" pitchFamily="34" charset="0"/>
            <a:buChar char="•"/>
          </a:pPr>
          <a:r>
            <a:rPr lang="en-GB" sz="1200" i="0" dirty="0">
              <a:solidFill>
                <a:srgbClr val="242424"/>
              </a:solidFill>
              <a:effectLst/>
              <a:latin typeface="+mj-lt"/>
            </a:rPr>
            <a:t>Practice License Improves ethical standards within procurement profession</a:t>
          </a:r>
        </a:p>
      </dgm:t>
    </dgm:pt>
    <dgm:pt modelId="{91ED94BB-6D77-4A75-868B-41F88793D2FD}" type="parTrans" cxnId="{E33991A1-2859-40B3-8F26-347977563E6C}">
      <dgm:prSet/>
      <dgm:spPr/>
      <dgm:t>
        <a:bodyPr/>
        <a:lstStyle/>
        <a:p>
          <a:endParaRPr lang="en-GB"/>
        </a:p>
      </dgm:t>
    </dgm:pt>
    <dgm:pt modelId="{7EA2FDAD-914F-4377-8869-129FC34A1D76}" type="sibTrans" cxnId="{E33991A1-2859-40B3-8F26-347977563E6C}">
      <dgm:prSet/>
      <dgm:spPr/>
      <dgm:t>
        <a:bodyPr/>
        <a:lstStyle/>
        <a:p>
          <a:endParaRPr lang="en-GB"/>
        </a:p>
      </dgm:t>
    </dgm:pt>
    <dgm:pt modelId="{ECD93EF5-E2BC-417F-A853-6AD1223D08FA}">
      <dgm:prSet custT="1"/>
      <dgm:spPr/>
      <dgm:t>
        <a:bodyPr/>
        <a:lstStyle/>
        <a:p>
          <a:pPr>
            <a:buFont typeface="Arial" panose="020B0604020202020204" pitchFamily="34" charset="0"/>
            <a:buChar char="•"/>
          </a:pPr>
          <a:r>
            <a:rPr lang="en-GB" sz="1200" dirty="0">
              <a:solidFill>
                <a:srgbClr val="242424"/>
              </a:solidFill>
              <a:latin typeface="+mj-lt"/>
            </a:rPr>
            <a:t>One Stop Shop as regulator of procurement standards &amp; discipline</a:t>
          </a:r>
          <a:endParaRPr lang="en-GB" sz="1200" i="0" dirty="0">
            <a:solidFill>
              <a:srgbClr val="242424"/>
            </a:solidFill>
            <a:effectLst/>
            <a:latin typeface="+mj-lt"/>
          </a:endParaRPr>
        </a:p>
      </dgm:t>
    </dgm:pt>
    <dgm:pt modelId="{E40865A6-56BB-4485-B4B6-56A23B2E70CE}" type="parTrans" cxnId="{539D570C-5B0D-49CE-8A61-B82840B69439}">
      <dgm:prSet/>
      <dgm:spPr/>
      <dgm:t>
        <a:bodyPr/>
        <a:lstStyle/>
        <a:p>
          <a:endParaRPr lang="en-GB"/>
        </a:p>
      </dgm:t>
    </dgm:pt>
    <dgm:pt modelId="{18229D28-EF60-4020-BFEE-A3CE520B8178}" type="sibTrans" cxnId="{539D570C-5B0D-49CE-8A61-B82840B69439}">
      <dgm:prSet/>
      <dgm:spPr/>
      <dgm:t>
        <a:bodyPr/>
        <a:lstStyle/>
        <a:p>
          <a:endParaRPr lang="en-GB"/>
        </a:p>
      </dgm:t>
    </dgm:pt>
    <dgm:pt modelId="{5D2B9D95-2FFD-4A38-A07A-D631435F1D3C}">
      <dgm:prSet custT="1"/>
      <dgm:spPr/>
      <dgm:t>
        <a:bodyPr/>
        <a:lstStyle/>
        <a:p>
          <a:r>
            <a:rPr lang="en-GB" sz="1200" dirty="0"/>
            <a:t>Inclusion in professional development</a:t>
          </a:r>
        </a:p>
      </dgm:t>
    </dgm:pt>
    <dgm:pt modelId="{477B6723-579F-4995-983D-906F8772DBCC}" type="parTrans" cxnId="{FF155C26-2915-45BC-94DD-813CDA37AA42}">
      <dgm:prSet/>
      <dgm:spPr/>
      <dgm:t>
        <a:bodyPr/>
        <a:lstStyle/>
        <a:p>
          <a:endParaRPr lang="en-GB"/>
        </a:p>
      </dgm:t>
    </dgm:pt>
    <dgm:pt modelId="{16211BA8-A5DD-43B0-A7DB-93CBD26B930C}" type="sibTrans" cxnId="{FF155C26-2915-45BC-94DD-813CDA37AA42}">
      <dgm:prSet/>
      <dgm:spPr/>
      <dgm:t>
        <a:bodyPr/>
        <a:lstStyle/>
        <a:p>
          <a:endParaRPr lang="en-GB"/>
        </a:p>
      </dgm:t>
    </dgm:pt>
    <dgm:pt modelId="{9C719088-15FD-4A38-A769-424BAB943841}">
      <dgm:prSet custT="1"/>
      <dgm:spPr/>
      <dgm:t>
        <a:bodyPr/>
        <a:lstStyle/>
        <a:p>
          <a:r>
            <a:rPr lang="en-GB" sz="1200" dirty="0"/>
            <a:t>Path to elevating course content thru partnership with CIPS</a:t>
          </a:r>
        </a:p>
      </dgm:t>
    </dgm:pt>
    <dgm:pt modelId="{43483458-F8ED-4744-BC98-737A240A74DF}" type="parTrans" cxnId="{11CADD67-B011-4781-AE33-F26AD6838EE8}">
      <dgm:prSet/>
      <dgm:spPr/>
      <dgm:t>
        <a:bodyPr/>
        <a:lstStyle/>
        <a:p>
          <a:endParaRPr lang="en-GB"/>
        </a:p>
      </dgm:t>
    </dgm:pt>
    <dgm:pt modelId="{A7A1057A-8BC9-41AB-B835-96EFAFECC3FB}" type="sibTrans" cxnId="{11CADD67-B011-4781-AE33-F26AD6838EE8}">
      <dgm:prSet/>
      <dgm:spPr/>
      <dgm:t>
        <a:bodyPr/>
        <a:lstStyle/>
        <a:p>
          <a:endParaRPr lang="en-GB"/>
        </a:p>
      </dgm:t>
    </dgm:pt>
    <dgm:pt modelId="{C544C29C-DF3C-4601-8ABA-A3367F7E3E72}">
      <dgm:prSet custT="1"/>
      <dgm:spPr/>
      <dgm:t>
        <a:bodyPr/>
        <a:lstStyle/>
        <a:p>
          <a:r>
            <a:rPr lang="en-GB" sz="1200" dirty="0"/>
            <a:t>Improved national, regional and global recognition</a:t>
          </a:r>
        </a:p>
      </dgm:t>
    </dgm:pt>
    <dgm:pt modelId="{4E1743BF-6856-4DB8-9A32-35B66D800CB5}" type="parTrans" cxnId="{E44623F1-6BE9-483F-8472-41EF95E7393E}">
      <dgm:prSet/>
      <dgm:spPr/>
      <dgm:t>
        <a:bodyPr/>
        <a:lstStyle/>
        <a:p>
          <a:endParaRPr lang="en-GB"/>
        </a:p>
      </dgm:t>
    </dgm:pt>
    <dgm:pt modelId="{4804C3AE-20F2-40F2-9C3C-31CC8066B773}" type="sibTrans" cxnId="{E44623F1-6BE9-483F-8472-41EF95E7393E}">
      <dgm:prSet/>
      <dgm:spPr/>
      <dgm:t>
        <a:bodyPr/>
        <a:lstStyle/>
        <a:p>
          <a:endParaRPr lang="en-GB"/>
        </a:p>
      </dgm:t>
    </dgm:pt>
    <dgm:pt modelId="{F86650D6-3591-4856-90BC-86E9FF794CB0}">
      <dgm:prSet custT="1"/>
      <dgm:spPr/>
      <dgm:t>
        <a:bodyPr/>
        <a:lstStyle/>
        <a:p>
          <a:r>
            <a:rPr lang="en-GB" sz="1200" dirty="0"/>
            <a:t>Improved reve</a:t>
          </a:r>
          <a:r>
            <a:rPr lang="en-GB" sz="1100" dirty="0"/>
            <a:t>nue</a:t>
          </a:r>
        </a:p>
      </dgm:t>
    </dgm:pt>
    <dgm:pt modelId="{864913CF-E7D9-4728-A1C5-585861A31F26}" type="parTrans" cxnId="{6BA24EDF-51CE-4F38-9CD6-7733C5474BE6}">
      <dgm:prSet/>
      <dgm:spPr/>
      <dgm:t>
        <a:bodyPr/>
        <a:lstStyle/>
        <a:p>
          <a:endParaRPr lang="en-GB"/>
        </a:p>
      </dgm:t>
    </dgm:pt>
    <dgm:pt modelId="{D4F325D4-6002-415E-8206-FBB7EBF2F6C8}" type="sibTrans" cxnId="{6BA24EDF-51CE-4F38-9CD6-7733C5474BE6}">
      <dgm:prSet/>
      <dgm:spPr/>
      <dgm:t>
        <a:bodyPr/>
        <a:lstStyle/>
        <a:p>
          <a:endParaRPr lang="en-GB"/>
        </a:p>
      </dgm:t>
    </dgm:pt>
    <dgm:pt modelId="{62F05097-50C4-4033-8A49-264A717212F3}">
      <dgm:prSet custT="1"/>
      <dgm:spPr/>
      <dgm:t>
        <a:bodyPr/>
        <a:lstStyle/>
        <a:p>
          <a:r>
            <a:rPr lang="en-GB" sz="1200" dirty="0"/>
            <a:t>Own grown knowledge base and awareness with local SCM issues</a:t>
          </a:r>
        </a:p>
      </dgm:t>
    </dgm:pt>
    <dgm:pt modelId="{A5E7D91F-F8EB-4690-BE94-00CBDA5907AB}" type="parTrans" cxnId="{2362E272-1FFB-487E-9533-084ECFD0C7CA}">
      <dgm:prSet/>
      <dgm:spPr/>
      <dgm:t>
        <a:bodyPr/>
        <a:lstStyle/>
        <a:p>
          <a:endParaRPr lang="en-GB"/>
        </a:p>
      </dgm:t>
    </dgm:pt>
    <dgm:pt modelId="{33713FFC-5686-4EA8-B2E8-C79896D8EA63}" type="sibTrans" cxnId="{2362E272-1FFB-487E-9533-084ECFD0C7CA}">
      <dgm:prSet/>
      <dgm:spPr/>
      <dgm:t>
        <a:bodyPr/>
        <a:lstStyle/>
        <a:p>
          <a:endParaRPr lang="en-GB"/>
        </a:p>
      </dgm:t>
    </dgm:pt>
    <dgm:pt modelId="{3A2C4D73-CA4D-4D39-AEF6-C4E763741D78}">
      <dgm:prSet custT="1"/>
      <dgm:spPr/>
      <dgm:t>
        <a:bodyPr/>
        <a:lstStyle/>
        <a:p>
          <a:r>
            <a:rPr lang="en-GB" sz="1200" dirty="0"/>
            <a:t>Value for money in knowledge acquisition</a:t>
          </a:r>
        </a:p>
      </dgm:t>
    </dgm:pt>
    <dgm:pt modelId="{4BF66A81-1A1D-49AD-9F34-2F75E666561F}" type="parTrans" cxnId="{BA25C0C0-B186-4CB1-A1B0-BE4BB4628FE7}">
      <dgm:prSet/>
      <dgm:spPr/>
      <dgm:t>
        <a:bodyPr/>
        <a:lstStyle/>
        <a:p>
          <a:endParaRPr lang="en-GB"/>
        </a:p>
      </dgm:t>
    </dgm:pt>
    <dgm:pt modelId="{534BB38C-BE96-4616-8FD4-1CA0FB19088D}" type="sibTrans" cxnId="{BA25C0C0-B186-4CB1-A1B0-BE4BB4628FE7}">
      <dgm:prSet/>
      <dgm:spPr/>
      <dgm:t>
        <a:bodyPr/>
        <a:lstStyle/>
        <a:p>
          <a:endParaRPr lang="en-GB"/>
        </a:p>
      </dgm:t>
    </dgm:pt>
    <dgm:pt modelId="{55C21199-89D0-4F5D-A82A-54E728720464}">
      <dgm:prSet custT="1"/>
      <dgm:spPr/>
      <dgm:t>
        <a:bodyPr/>
        <a:lstStyle/>
        <a:p>
          <a:r>
            <a:rPr lang="en-GB" sz="1200" dirty="0"/>
            <a:t>Wider local/international employment opportunities</a:t>
          </a:r>
        </a:p>
      </dgm:t>
    </dgm:pt>
    <dgm:pt modelId="{DFD28E31-187C-4CF0-9572-6A065EDCC3BB}" type="parTrans" cxnId="{40560645-7F13-472E-9DD3-4D58325C9C63}">
      <dgm:prSet/>
      <dgm:spPr/>
      <dgm:t>
        <a:bodyPr/>
        <a:lstStyle/>
        <a:p>
          <a:endParaRPr lang="en-GB"/>
        </a:p>
      </dgm:t>
    </dgm:pt>
    <dgm:pt modelId="{4B76756C-3F9D-42A7-A2BE-7F3855990091}" type="sibTrans" cxnId="{40560645-7F13-472E-9DD3-4D58325C9C63}">
      <dgm:prSet/>
      <dgm:spPr/>
      <dgm:t>
        <a:bodyPr/>
        <a:lstStyle/>
        <a:p>
          <a:endParaRPr lang="en-GB"/>
        </a:p>
      </dgm:t>
    </dgm:pt>
    <dgm:pt modelId="{1EFF571E-3AF3-4CA1-90A6-C2CA93D59D06}">
      <dgm:prSet custT="1"/>
      <dgm:spPr/>
      <dgm:t>
        <a:bodyPr/>
        <a:lstStyle/>
        <a:p>
          <a:r>
            <a:rPr lang="en-GB" sz="1200" dirty="0"/>
            <a:t>One subscription, two membership</a:t>
          </a:r>
        </a:p>
      </dgm:t>
    </dgm:pt>
    <dgm:pt modelId="{F58CB8B7-BC73-473F-AF02-F821D4199346}" type="parTrans" cxnId="{F93056AA-9B92-4D4E-9B1E-76C9F3A3A10A}">
      <dgm:prSet/>
      <dgm:spPr/>
      <dgm:t>
        <a:bodyPr/>
        <a:lstStyle/>
        <a:p>
          <a:endParaRPr lang="en-GB"/>
        </a:p>
      </dgm:t>
    </dgm:pt>
    <dgm:pt modelId="{920DB73E-D11D-45DA-BCAB-8A2A2FF83133}" type="sibTrans" cxnId="{F93056AA-9B92-4D4E-9B1E-76C9F3A3A10A}">
      <dgm:prSet/>
      <dgm:spPr/>
      <dgm:t>
        <a:bodyPr/>
        <a:lstStyle/>
        <a:p>
          <a:endParaRPr lang="en-GB"/>
        </a:p>
      </dgm:t>
    </dgm:pt>
    <dgm:pt modelId="{ECB0F7B6-A1D4-4C97-AB5E-6B61A063C507}">
      <dgm:prSet/>
      <dgm:spPr/>
      <dgm:t>
        <a:bodyPr/>
        <a:lstStyle/>
        <a:p>
          <a:r>
            <a:rPr lang="en-GB" dirty="0"/>
            <a:t>6 </a:t>
          </a:r>
          <a:r>
            <a:rPr lang="en-GB" dirty="0" err="1"/>
            <a:t>CoEs</a:t>
          </a:r>
          <a:r>
            <a:rPr lang="en-GB" dirty="0"/>
            <a:t> &amp; Study Centres</a:t>
          </a:r>
        </a:p>
      </dgm:t>
    </dgm:pt>
    <dgm:pt modelId="{E9E3A65B-F809-4B65-8044-02627184A40B}" type="parTrans" cxnId="{A320039A-8A50-4689-9E26-4CF7403C2FD2}">
      <dgm:prSet/>
      <dgm:spPr/>
      <dgm:t>
        <a:bodyPr/>
        <a:lstStyle/>
        <a:p>
          <a:endParaRPr lang="en-GB"/>
        </a:p>
      </dgm:t>
    </dgm:pt>
    <dgm:pt modelId="{A38BC14F-D8F5-46D5-A717-8EE14C0F8831}" type="sibTrans" cxnId="{A320039A-8A50-4689-9E26-4CF7403C2FD2}">
      <dgm:prSet/>
      <dgm:spPr/>
      <dgm:t>
        <a:bodyPr/>
        <a:lstStyle/>
        <a:p>
          <a:endParaRPr lang="en-GB"/>
        </a:p>
      </dgm:t>
    </dgm:pt>
    <dgm:pt modelId="{DD31C759-7E31-4DC0-896E-40C26DD4ED87}">
      <dgm:prSet/>
      <dgm:spPr/>
      <dgm:t>
        <a:bodyPr/>
        <a:lstStyle/>
        <a:p>
          <a:r>
            <a:rPr lang="en-GB" dirty="0"/>
            <a:t>Government, Employers &amp; Society</a:t>
          </a:r>
        </a:p>
      </dgm:t>
    </dgm:pt>
    <dgm:pt modelId="{C1C384FA-9A3C-4890-82AC-38BBC8067FC8}" type="parTrans" cxnId="{BEF6F55D-4CC5-42B3-B748-FCABBEA3CEAA}">
      <dgm:prSet/>
      <dgm:spPr/>
      <dgm:t>
        <a:bodyPr/>
        <a:lstStyle/>
        <a:p>
          <a:endParaRPr lang="en-GB"/>
        </a:p>
      </dgm:t>
    </dgm:pt>
    <dgm:pt modelId="{5A15D6C6-49AF-4932-84F9-7B17567E4436}" type="sibTrans" cxnId="{BEF6F55D-4CC5-42B3-B748-FCABBEA3CEAA}">
      <dgm:prSet/>
      <dgm:spPr/>
      <dgm:t>
        <a:bodyPr/>
        <a:lstStyle/>
        <a:p>
          <a:endParaRPr lang="en-GB"/>
        </a:p>
      </dgm:t>
    </dgm:pt>
    <dgm:pt modelId="{61716AF2-E31D-4323-8C8F-00EE1531E497}">
      <dgm:prSet custT="1"/>
      <dgm:spPr/>
      <dgm:t>
        <a:bodyPr/>
        <a:lstStyle/>
        <a:p>
          <a:r>
            <a:rPr lang="en-GB" sz="1200" dirty="0"/>
            <a:t>Professionalism in procurement</a:t>
          </a:r>
        </a:p>
      </dgm:t>
    </dgm:pt>
    <dgm:pt modelId="{0BE30BE3-CCF7-48EA-B8C8-A7276FD6C23B}" type="parTrans" cxnId="{4BD36A76-2DC8-4CF0-9A96-A6DCD601B0B8}">
      <dgm:prSet/>
      <dgm:spPr/>
      <dgm:t>
        <a:bodyPr/>
        <a:lstStyle/>
        <a:p>
          <a:endParaRPr lang="en-GB"/>
        </a:p>
      </dgm:t>
    </dgm:pt>
    <dgm:pt modelId="{A717FFD6-6FB2-4D81-9833-9E23C2867136}" type="sibTrans" cxnId="{4BD36A76-2DC8-4CF0-9A96-A6DCD601B0B8}">
      <dgm:prSet/>
      <dgm:spPr/>
      <dgm:t>
        <a:bodyPr/>
        <a:lstStyle/>
        <a:p>
          <a:endParaRPr lang="en-GB"/>
        </a:p>
      </dgm:t>
    </dgm:pt>
    <dgm:pt modelId="{8C270C58-4301-4BCC-9B9B-5E6E2122E9B6}">
      <dgm:prSet custT="1"/>
      <dgm:spPr/>
      <dgm:t>
        <a:bodyPr/>
        <a:lstStyle/>
        <a:p>
          <a:r>
            <a:rPr lang="en-GB" sz="1200" dirty="0"/>
            <a:t>Value for money in contracts</a:t>
          </a:r>
        </a:p>
      </dgm:t>
    </dgm:pt>
    <dgm:pt modelId="{F84E20CC-7234-45B2-B957-AA59B86B2A07}" type="parTrans" cxnId="{BFD421AA-B7A3-48E9-A8EB-8EFB8AB1E5A0}">
      <dgm:prSet/>
      <dgm:spPr/>
      <dgm:t>
        <a:bodyPr/>
        <a:lstStyle/>
        <a:p>
          <a:endParaRPr lang="en-GB"/>
        </a:p>
      </dgm:t>
    </dgm:pt>
    <dgm:pt modelId="{4527175C-90E2-4EF3-AD88-C7D89496EA4C}" type="sibTrans" cxnId="{BFD421AA-B7A3-48E9-A8EB-8EFB8AB1E5A0}">
      <dgm:prSet/>
      <dgm:spPr/>
      <dgm:t>
        <a:bodyPr/>
        <a:lstStyle/>
        <a:p>
          <a:endParaRPr lang="en-GB"/>
        </a:p>
      </dgm:t>
    </dgm:pt>
    <dgm:pt modelId="{5EFE43BF-DA99-456E-A50F-6A8D23357237}">
      <dgm:prSet custT="1"/>
      <dgm:spPr/>
      <dgm:t>
        <a:bodyPr/>
        <a:lstStyle/>
        <a:p>
          <a:r>
            <a:rPr lang="en-GB" sz="1200" dirty="0"/>
            <a:t>Strengthened institutions</a:t>
          </a:r>
        </a:p>
      </dgm:t>
    </dgm:pt>
    <dgm:pt modelId="{B3E9C0CE-1481-463B-9312-2D8E64C2DB59}" type="parTrans" cxnId="{675508CA-CC29-42D9-AB39-C8EAA0B33A7A}">
      <dgm:prSet/>
      <dgm:spPr/>
      <dgm:t>
        <a:bodyPr/>
        <a:lstStyle/>
        <a:p>
          <a:endParaRPr lang="en-GB"/>
        </a:p>
      </dgm:t>
    </dgm:pt>
    <dgm:pt modelId="{D121D74B-23F8-4EE7-B143-32BDDCDD6837}" type="sibTrans" cxnId="{675508CA-CC29-42D9-AB39-C8EAA0B33A7A}">
      <dgm:prSet/>
      <dgm:spPr/>
      <dgm:t>
        <a:bodyPr/>
        <a:lstStyle/>
        <a:p>
          <a:endParaRPr lang="en-GB"/>
        </a:p>
      </dgm:t>
    </dgm:pt>
    <dgm:pt modelId="{037B0280-9D0D-41B8-8772-1EBE0E842DE8}">
      <dgm:prSet custT="1"/>
      <dgm:spPr/>
      <dgm:t>
        <a:bodyPr/>
        <a:lstStyle/>
        <a:p>
          <a:r>
            <a:rPr lang="en-GB" sz="1200" dirty="0"/>
            <a:t>Improved ethical conduct</a:t>
          </a:r>
        </a:p>
      </dgm:t>
    </dgm:pt>
    <dgm:pt modelId="{FABB8C29-CDFE-4FBE-9EB4-49CF694E9391}" type="parTrans" cxnId="{D56C524C-3FBD-45C2-935C-EA0C316B4981}">
      <dgm:prSet/>
      <dgm:spPr/>
      <dgm:t>
        <a:bodyPr/>
        <a:lstStyle/>
        <a:p>
          <a:endParaRPr lang="en-GB"/>
        </a:p>
      </dgm:t>
    </dgm:pt>
    <dgm:pt modelId="{00354574-28F9-4741-A5FB-908F26958EB7}" type="sibTrans" cxnId="{D56C524C-3FBD-45C2-935C-EA0C316B4981}">
      <dgm:prSet/>
      <dgm:spPr/>
      <dgm:t>
        <a:bodyPr/>
        <a:lstStyle/>
        <a:p>
          <a:endParaRPr lang="en-GB"/>
        </a:p>
      </dgm:t>
    </dgm:pt>
    <dgm:pt modelId="{94EA0E79-ED07-4982-8C3D-9614009A3BFF}">
      <dgm:prSet custT="1"/>
      <dgm:spPr/>
      <dgm:t>
        <a:bodyPr/>
        <a:lstStyle/>
        <a:p>
          <a:r>
            <a:rPr lang="en-GB" sz="1200" dirty="0"/>
            <a:t>Improved economy</a:t>
          </a:r>
        </a:p>
      </dgm:t>
    </dgm:pt>
    <dgm:pt modelId="{B2CE6006-E28F-4406-9A00-CCFB05DDFCB3}" type="parTrans" cxnId="{35383F1E-2FED-4FE2-886C-82FD4E5F88AB}">
      <dgm:prSet/>
      <dgm:spPr/>
      <dgm:t>
        <a:bodyPr/>
        <a:lstStyle/>
        <a:p>
          <a:endParaRPr lang="en-GB"/>
        </a:p>
      </dgm:t>
    </dgm:pt>
    <dgm:pt modelId="{E25AAB17-0EB3-4A58-B401-1D4DF9658AA9}" type="sibTrans" cxnId="{35383F1E-2FED-4FE2-886C-82FD4E5F88AB}">
      <dgm:prSet/>
      <dgm:spPr/>
      <dgm:t>
        <a:bodyPr/>
        <a:lstStyle/>
        <a:p>
          <a:endParaRPr lang="en-GB"/>
        </a:p>
      </dgm:t>
    </dgm:pt>
    <dgm:pt modelId="{3841DF0C-6770-4F77-A5DB-17E42E12CD67}">
      <dgm:prSet custT="1"/>
      <dgm:spPr/>
      <dgm:t>
        <a:bodyPr/>
        <a:lstStyle/>
        <a:p>
          <a:r>
            <a:rPr lang="en-GB" sz="1200" dirty="0"/>
            <a:t>Improved national ranking in integrity inde</a:t>
          </a:r>
          <a:r>
            <a:rPr lang="en-GB" sz="1100" dirty="0"/>
            <a:t>x</a:t>
          </a:r>
        </a:p>
      </dgm:t>
    </dgm:pt>
    <dgm:pt modelId="{035B027E-72C3-4C69-A342-12732C708202}" type="parTrans" cxnId="{0CC4FA63-B386-4E84-BE88-09BF14BFBE49}">
      <dgm:prSet/>
      <dgm:spPr/>
      <dgm:t>
        <a:bodyPr/>
        <a:lstStyle/>
        <a:p>
          <a:endParaRPr lang="en-GB"/>
        </a:p>
      </dgm:t>
    </dgm:pt>
    <dgm:pt modelId="{DE751F05-0BA3-4337-AF0D-131EBCF4D0F5}" type="sibTrans" cxnId="{0CC4FA63-B386-4E84-BE88-09BF14BFBE49}">
      <dgm:prSet/>
      <dgm:spPr/>
      <dgm:t>
        <a:bodyPr/>
        <a:lstStyle/>
        <a:p>
          <a:endParaRPr lang="en-GB"/>
        </a:p>
      </dgm:t>
    </dgm:pt>
    <dgm:pt modelId="{583B5D4F-B9C3-4B56-B381-A90B381DE6EF}" type="pres">
      <dgm:prSet presAssocID="{5A8872C9-71BF-4818-8EC8-47A28D6A1247}" presName="Name0" presStyleCnt="0">
        <dgm:presLayoutVars>
          <dgm:dir/>
          <dgm:animLvl val="lvl"/>
          <dgm:resizeHandles val="exact"/>
        </dgm:presLayoutVars>
      </dgm:prSet>
      <dgm:spPr/>
    </dgm:pt>
    <dgm:pt modelId="{B29028C3-F244-4730-BA0F-C0D5B0A5B5DA}" type="pres">
      <dgm:prSet presAssocID="{68EDC728-3C43-4C19-91D8-DB95B4C66CEE}" presName="composite" presStyleCnt="0"/>
      <dgm:spPr/>
    </dgm:pt>
    <dgm:pt modelId="{40D865F6-50DD-48D2-A42D-ED5D3729E310}" type="pres">
      <dgm:prSet presAssocID="{68EDC728-3C43-4C19-91D8-DB95B4C66CEE}" presName="parTx" presStyleLbl="alignNode1" presStyleIdx="0" presStyleCnt="6">
        <dgm:presLayoutVars>
          <dgm:chMax val="0"/>
          <dgm:chPref val="0"/>
        </dgm:presLayoutVars>
      </dgm:prSet>
      <dgm:spPr/>
    </dgm:pt>
    <dgm:pt modelId="{F4AA97D5-C0C7-4452-A05D-92F89D59F167}" type="pres">
      <dgm:prSet presAssocID="{68EDC728-3C43-4C19-91D8-DB95B4C66CEE}" presName="desTx" presStyleLbl="alignAccFollowNode1" presStyleIdx="0" presStyleCnt="6">
        <dgm:presLayoutVars/>
      </dgm:prSet>
      <dgm:spPr/>
    </dgm:pt>
    <dgm:pt modelId="{8646A979-8AE1-4866-A64E-64EC5184FD93}" type="pres">
      <dgm:prSet presAssocID="{C85E3293-B5D3-4D68-8D4B-BC57D8D6B927}" presName="space" presStyleCnt="0"/>
      <dgm:spPr/>
    </dgm:pt>
    <dgm:pt modelId="{B15AA3ED-95C4-49A7-B432-EF94688CDA8C}" type="pres">
      <dgm:prSet presAssocID="{C0188498-BF26-490E-AE8E-BBC15730A79B}" presName="composite" presStyleCnt="0"/>
      <dgm:spPr/>
    </dgm:pt>
    <dgm:pt modelId="{686BD7A3-7C08-43A1-86C8-8A73E8B62333}" type="pres">
      <dgm:prSet presAssocID="{C0188498-BF26-490E-AE8E-BBC15730A79B}" presName="parTx" presStyleLbl="alignNode1" presStyleIdx="1" presStyleCnt="6">
        <dgm:presLayoutVars>
          <dgm:chMax val="0"/>
          <dgm:chPref val="0"/>
        </dgm:presLayoutVars>
      </dgm:prSet>
      <dgm:spPr/>
    </dgm:pt>
    <dgm:pt modelId="{5D0A06D1-7621-4D7D-904C-CE19E3800C41}" type="pres">
      <dgm:prSet presAssocID="{C0188498-BF26-490E-AE8E-BBC15730A79B}" presName="desTx" presStyleLbl="alignAccFollowNode1" presStyleIdx="1" presStyleCnt="6">
        <dgm:presLayoutVars/>
      </dgm:prSet>
      <dgm:spPr/>
    </dgm:pt>
    <dgm:pt modelId="{707E73FE-19A7-4F7E-86AE-9C446AA33C5C}" type="pres">
      <dgm:prSet presAssocID="{F3DEF8AA-9CCC-4FE7-B79C-7E22CE5FC25E}" presName="space" presStyleCnt="0"/>
      <dgm:spPr/>
    </dgm:pt>
    <dgm:pt modelId="{68555DB5-FCD0-4F44-A7BC-D72C0D6A5C43}" type="pres">
      <dgm:prSet presAssocID="{ECB0F7B6-A1D4-4C97-AB5E-6B61A063C507}" presName="composite" presStyleCnt="0"/>
      <dgm:spPr/>
    </dgm:pt>
    <dgm:pt modelId="{B0D60D96-3AB5-421C-9645-EE42B7ED760F}" type="pres">
      <dgm:prSet presAssocID="{ECB0F7B6-A1D4-4C97-AB5E-6B61A063C507}" presName="parTx" presStyleLbl="alignNode1" presStyleIdx="2" presStyleCnt="6">
        <dgm:presLayoutVars>
          <dgm:chMax val="0"/>
          <dgm:chPref val="0"/>
        </dgm:presLayoutVars>
      </dgm:prSet>
      <dgm:spPr/>
    </dgm:pt>
    <dgm:pt modelId="{7A64852F-E326-42FC-8F70-07D60AABFDAE}" type="pres">
      <dgm:prSet presAssocID="{ECB0F7B6-A1D4-4C97-AB5E-6B61A063C507}" presName="desTx" presStyleLbl="alignAccFollowNode1" presStyleIdx="2" presStyleCnt="6">
        <dgm:presLayoutVars/>
      </dgm:prSet>
      <dgm:spPr/>
    </dgm:pt>
    <dgm:pt modelId="{AB53E210-DFC8-452F-8A63-7E6C3F38BDE9}" type="pres">
      <dgm:prSet presAssocID="{A38BC14F-D8F5-46D5-A717-8EE14C0F8831}" presName="space" presStyleCnt="0"/>
      <dgm:spPr/>
    </dgm:pt>
    <dgm:pt modelId="{534AF0BA-D4D1-4588-93BB-C7A3569EEE9F}" type="pres">
      <dgm:prSet presAssocID="{B1BE9E96-1B87-4E82-9053-330C43719830}" presName="composite" presStyleCnt="0"/>
      <dgm:spPr/>
    </dgm:pt>
    <dgm:pt modelId="{614828E5-3E31-4432-ACB8-5F346DDCD1F5}" type="pres">
      <dgm:prSet presAssocID="{B1BE9E96-1B87-4E82-9053-330C43719830}" presName="parTx" presStyleLbl="alignNode1" presStyleIdx="3" presStyleCnt="6">
        <dgm:presLayoutVars>
          <dgm:chMax val="0"/>
          <dgm:chPref val="0"/>
        </dgm:presLayoutVars>
      </dgm:prSet>
      <dgm:spPr/>
    </dgm:pt>
    <dgm:pt modelId="{7F7BC8E1-DA82-4179-9058-86A193E8B38B}" type="pres">
      <dgm:prSet presAssocID="{B1BE9E96-1B87-4E82-9053-330C43719830}" presName="desTx" presStyleLbl="alignAccFollowNode1" presStyleIdx="3" presStyleCnt="6" custLinFactNeighborX="3312" custLinFactNeighborY="-404">
        <dgm:presLayoutVars/>
      </dgm:prSet>
      <dgm:spPr/>
    </dgm:pt>
    <dgm:pt modelId="{A7B3395F-7519-406C-8C81-B76DDFEDA4AC}" type="pres">
      <dgm:prSet presAssocID="{CA2321FB-C9C0-4FCD-BB37-8CBDDF20B859}" presName="space" presStyleCnt="0"/>
      <dgm:spPr/>
    </dgm:pt>
    <dgm:pt modelId="{D76FBBD7-9D23-425C-AFB2-A643C63D6714}" type="pres">
      <dgm:prSet presAssocID="{189B3FC8-C1BF-47F7-911F-F147932CBA04}" presName="composite" presStyleCnt="0"/>
      <dgm:spPr/>
    </dgm:pt>
    <dgm:pt modelId="{33A2305E-1116-425E-90AC-115F078E25C0}" type="pres">
      <dgm:prSet presAssocID="{189B3FC8-C1BF-47F7-911F-F147932CBA04}" presName="parTx" presStyleLbl="alignNode1" presStyleIdx="4" presStyleCnt="6">
        <dgm:presLayoutVars>
          <dgm:chMax val="0"/>
          <dgm:chPref val="0"/>
        </dgm:presLayoutVars>
      </dgm:prSet>
      <dgm:spPr/>
    </dgm:pt>
    <dgm:pt modelId="{35FFE71D-1C81-4D17-95B2-AA6A49757439}" type="pres">
      <dgm:prSet presAssocID="{189B3FC8-C1BF-47F7-911F-F147932CBA04}" presName="desTx" presStyleLbl="alignAccFollowNode1" presStyleIdx="4" presStyleCnt="6">
        <dgm:presLayoutVars/>
      </dgm:prSet>
      <dgm:spPr/>
    </dgm:pt>
    <dgm:pt modelId="{06180068-C995-424A-8126-CD8442C57738}" type="pres">
      <dgm:prSet presAssocID="{1E42EA82-292D-4741-A3E1-C869784C5EB1}" presName="space" presStyleCnt="0"/>
      <dgm:spPr/>
    </dgm:pt>
    <dgm:pt modelId="{8FF11ADC-B472-49A4-B500-F88F50C20681}" type="pres">
      <dgm:prSet presAssocID="{DD31C759-7E31-4DC0-896E-40C26DD4ED87}" presName="composite" presStyleCnt="0"/>
      <dgm:spPr/>
    </dgm:pt>
    <dgm:pt modelId="{F24F7FAB-844B-4F6E-AFED-30E596D3821A}" type="pres">
      <dgm:prSet presAssocID="{DD31C759-7E31-4DC0-896E-40C26DD4ED87}" presName="parTx" presStyleLbl="alignNode1" presStyleIdx="5" presStyleCnt="6">
        <dgm:presLayoutVars>
          <dgm:chMax val="0"/>
          <dgm:chPref val="0"/>
        </dgm:presLayoutVars>
      </dgm:prSet>
      <dgm:spPr/>
    </dgm:pt>
    <dgm:pt modelId="{9F2F6C44-551F-4188-B62A-5A7E5D7ABC49}" type="pres">
      <dgm:prSet presAssocID="{DD31C759-7E31-4DC0-896E-40C26DD4ED87}" presName="desTx" presStyleLbl="alignAccFollowNode1" presStyleIdx="5" presStyleCnt="6">
        <dgm:presLayoutVars/>
      </dgm:prSet>
      <dgm:spPr/>
    </dgm:pt>
  </dgm:ptLst>
  <dgm:cxnLst>
    <dgm:cxn modelId="{C79FA802-97EC-4126-A34D-8524942AE5DF}" type="presOf" srcId="{94140383-C9C4-40A7-A9E2-A32BD46B3005}" destId="{F4AA97D5-C0C7-4452-A05D-92F89D59F167}" srcOrd="0" destOrd="1" presId="urn:microsoft.com/office/officeart/2016/7/layout/ChevronBlockProcess"/>
    <dgm:cxn modelId="{8B6FD502-33FF-4350-8B54-B61119BC7912}" type="presOf" srcId="{358904AB-D27E-401E-B1D8-76B48DC96638}" destId="{F4AA97D5-C0C7-4452-A05D-92F89D59F167}" srcOrd="0" destOrd="5" presId="urn:microsoft.com/office/officeart/2016/7/layout/ChevronBlockProcess"/>
    <dgm:cxn modelId="{A9060E03-3490-4C37-8A3C-15BF1A2F4339}" type="presOf" srcId="{5C0171C0-628A-4610-B8C0-0943164778DC}" destId="{F4AA97D5-C0C7-4452-A05D-92F89D59F167}" srcOrd="0" destOrd="3" presId="urn:microsoft.com/office/officeart/2016/7/layout/ChevronBlockProcess"/>
    <dgm:cxn modelId="{29568503-9925-4200-B6B2-2EA60C8FCB59}" srcId="{68EDC728-3C43-4C19-91D8-DB95B4C66CEE}" destId="{4AFC7CC9-067F-42F0-9268-8A6987D0514B}" srcOrd="4" destOrd="0" parTransId="{E382E6FB-4FB6-4952-BB56-C85BA7374634}" sibTransId="{9DEF9A5B-C75A-4391-91F8-B3837E6DE094}"/>
    <dgm:cxn modelId="{3E062B04-9CD8-4538-A44D-2D31F7245917}" srcId="{68EDC728-3C43-4C19-91D8-DB95B4C66CEE}" destId="{358904AB-D27E-401E-B1D8-76B48DC96638}" srcOrd="5" destOrd="0" parTransId="{7D718492-5A71-4D8A-9DB4-92DDE68F0063}" sibTransId="{4E109CEC-B55F-414E-8FAF-750044E9C969}"/>
    <dgm:cxn modelId="{32983E05-5A21-44DB-A72B-CCBBAAA41109}" type="presOf" srcId="{8C270C58-4301-4BCC-9B9B-5E6E2122E9B6}" destId="{9F2F6C44-551F-4188-B62A-5A7E5D7ABC49}" srcOrd="0" destOrd="1" presId="urn:microsoft.com/office/officeart/2016/7/layout/ChevronBlockProcess"/>
    <dgm:cxn modelId="{5A8DE207-E131-4EA4-B626-D43F8B66EB68}" type="presOf" srcId="{F8A0725B-8E1E-4E70-9EBD-87B4FBE70D20}" destId="{7A64852F-E326-42FC-8F70-07D60AABFDAE}" srcOrd="0" destOrd="2" presId="urn:microsoft.com/office/officeart/2016/7/layout/ChevronBlockProcess"/>
    <dgm:cxn modelId="{D9E5CE09-3CDA-4806-B4CF-DDF12122683C}" srcId="{68EDC728-3C43-4C19-91D8-DB95B4C66CEE}" destId="{93223E11-4AE9-47FF-97EE-428FAA23893E}" srcOrd="0" destOrd="0" parTransId="{F90F0EC2-1B39-44B1-8CEB-062582EEDBD0}" sibTransId="{B2340EE3-8AFF-4D71-8491-0E3CFEEF03AB}"/>
    <dgm:cxn modelId="{539D570C-5B0D-49CE-8A61-B82840B69439}" srcId="{68EDC728-3C43-4C19-91D8-DB95B4C66CEE}" destId="{ECD93EF5-E2BC-417F-A853-6AD1223D08FA}" srcOrd="8" destOrd="0" parTransId="{E40865A6-56BB-4485-B4B6-56A23B2E70CE}" sibTransId="{18229D28-EF60-4020-BFEE-A3CE520B8178}"/>
    <dgm:cxn modelId="{55D1E80D-AD4A-4FA0-8934-CCC93C8B65FD}" type="presOf" srcId="{61716AF2-E31D-4323-8C8F-00EE1531E497}" destId="{9F2F6C44-551F-4188-B62A-5A7E5D7ABC49}" srcOrd="0" destOrd="0" presId="urn:microsoft.com/office/officeart/2016/7/layout/ChevronBlockProcess"/>
    <dgm:cxn modelId="{BE8C9A0F-1AE0-48F0-892B-711434D9BF3C}" type="presOf" srcId="{93223E11-4AE9-47FF-97EE-428FAA23893E}" destId="{F4AA97D5-C0C7-4452-A05D-92F89D59F167}" srcOrd="0" destOrd="0" presId="urn:microsoft.com/office/officeart/2016/7/layout/ChevronBlockProcess"/>
    <dgm:cxn modelId="{FEE92D10-73ED-4530-8E76-7512B3D5B798}" type="presOf" srcId="{5EFE43BF-DA99-456E-A50F-6A8D23357237}" destId="{9F2F6C44-551F-4188-B62A-5A7E5D7ABC49}" srcOrd="0" destOrd="2" presId="urn:microsoft.com/office/officeart/2016/7/layout/ChevronBlockProcess"/>
    <dgm:cxn modelId="{D08DCB11-E688-4117-8348-B35FBD3038F8}" type="presOf" srcId="{DD31C759-7E31-4DC0-896E-40C26DD4ED87}" destId="{F24F7FAB-844B-4F6E-AFED-30E596D3821A}" srcOrd="0" destOrd="0" presId="urn:microsoft.com/office/officeart/2016/7/layout/ChevronBlockProcess"/>
    <dgm:cxn modelId="{C5C71819-DBD5-46C9-881C-4D2CB655476A}" srcId="{5A8872C9-71BF-4818-8EC8-47A28D6A1247}" destId="{C0188498-BF26-490E-AE8E-BBC15730A79B}" srcOrd="1" destOrd="0" parTransId="{A499951F-99CE-4CC3-AEEE-414FB3ACCF9A}" sibTransId="{F3DEF8AA-9CCC-4FE7-B79C-7E22CE5FC25E}"/>
    <dgm:cxn modelId="{04162A19-027B-4945-A24F-E2A8A37576FC}" srcId="{ECB0F7B6-A1D4-4C97-AB5E-6B61A063C507}" destId="{F8A0725B-8E1E-4E70-9EBD-87B4FBE70D20}" srcOrd="2" destOrd="0" parTransId="{E3B1DFCA-3DA6-4FB3-ADB3-6B942C465C01}" sibTransId="{057F8BC4-304F-48F6-AE7A-F5CD2F0C0777}"/>
    <dgm:cxn modelId="{35383F1E-2FED-4FE2-886C-82FD4E5F88AB}" srcId="{DD31C759-7E31-4DC0-896E-40C26DD4ED87}" destId="{94EA0E79-ED07-4982-8C3D-9614009A3BFF}" srcOrd="4" destOrd="0" parTransId="{B2CE6006-E28F-4406-9A00-CCFB05DDFCB3}" sibTransId="{E25AAB17-0EB3-4A58-B401-1D4DF9658AA9}"/>
    <dgm:cxn modelId="{FF155C26-2915-45BC-94DD-813CDA37AA42}" srcId="{B1BE9E96-1B87-4E82-9053-330C43719830}" destId="{5D2B9D95-2FFD-4A38-A07A-D631435F1D3C}" srcOrd="0" destOrd="0" parTransId="{477B6723-579F-4995-983D-906F8772DBCC}" sibTransId="{16211BA8-A5DD-43B0-A7DB-93CBD26B930C}"/>
    <dgm:cxn modelId="{87A75D38-9635-403D-AD81-A905F14A8DFA}" srcId="{ECB0F7B6-A1D4-4C97-AB5E-6B61A063C507}" destId="{0C2D65E9-E712-4AD7-9474-2C02017C6682}" srcOrd="1" destOrd="0" parTransId="{61F25DEA-1D70-4D0B-9F85-9801B4D5584F}" sibTransId="{0B8820C0-F563-4EE2-B118-8E8EA31B1371}"/>
    <dgm:cxn modelId="{9F1BCC3A-4963-4574-BC6F-F4525AF89D7B}" type="presOf" srcId="{ECB0F7B6-A1D4-4C97-AB5E-6B61A063C507}" destId="{B0D60D96-3AB5-421C-9645-EE42B7ED760F}" srcOrd="0" destOrd="0" presId="urn:microsoft.com/office/officeart/2016/7/layout/ChevronBlockProcess"/>
    <dgm:cxn modelId="{265B623D-9CDA-4090-957A-76A1D47498ED}" type="presOf" srcId="{94EA0E79-ED07-4982-8C3D-9614009A3BFF}" destId="{9F2F6C44-551F-4188-B62A-5A7E5D7ABC49}" srcOrd="0" destOrd="4" presId="urn:microsoft.com/office/officeart/2016/7/layout/ChevronBlockProcess"/>
    <dgm:cxn modelId="{0E2BF35C-46B5-4B8C-93FC-2D4DF2ED8837}" srcId="{5A8872C9-71BF-4818-8EC8-47A28D6A1247}" destId="{189B3FC8-C1BF-47F7-911F-F147932CBA04}" srcOrd="4" destOrd="0" parTransId="{35AE4CF7-E8F1-47B1-81F9-10409A829FF1}" sibTransId="{1E42EA82-292D-4741-A3E1-C869784C5EB1}"/>
    <dgm:cxn modelId="{BEF6F55D-4CC5-42B3-B748-FCABBEA3CEAA}" srcId="{5A8872C9-71BF-4818-8EC8-47A28D6A1247}" destId="{DD31C759-7E31-4DC0-896E-40C26DD4ED87}" srcOrd="5" destOrd="0" parTransId="{C1C384FA-9A3C-4890-82AC-38BBC8067FC8}" sibTransId="{5A15D6C6-49AF-4932-84F9-7B17567E4436}"/>
    <dgm:cxn modelId="{D259FA5D-8175-45C2-8DBE-8251C20C01BD}" type="presOf" srcId="{55C21199-89D0-4F5D-A82A-54E728720464}" destId="{5D0A06D1-7621-4D7D-904C-CE19E3800C41}" srcOrd="0" destOrd="2" presId="urn:microsoft.com/office/officeart/2016/7/layout/ChevronBlockProcess"/>
    <dgm:cxn modelId="{9CD15D62-46C4-4020-83D5-7598BF8BC5CD}" type="presOf" srcId="{3A2C4D73-CA4D-4D39-AEF6-C4E763741D78}" destId="{5D0A06D1-7621-4D7D-904C-CE19E3800C41}" srcOrd="0" destOrd="1" presId="urn:microsoft.com/office/officeart/2016/7/layout/ChevronBlockProcess"/>
    <dgm:cxn modelId="{E712C242-F94C-4BB9-A7C1-3CDE762B2863}" type="presOf" srcId="{9C719088-15FD-4A38-A769-424BAB943841}" destId="{7F7BC8E1-DA82-4179-9058-86A193E8B38B}" srcOrd="0" destOrd="1" presId="urn:microsoft.com/office/officeart/2016/7/layout/ChevronBlockProcess"/>
    <dgm:cxn modelId="{0CC4FA63-B386-4E84-BE88-09BF14BFBE49}" srcId="{DD31C759-7E31-4DC0-896E-40C26DD4ED87}" destId="{3841DF0C-6770-4F77-A5DB-17E42E12CD67}" srcOrd="5" destOrd="0" parTransId="{035B027E-72C3-4C69-A342-12732C708202}" sibTransId="{DE751F05-0BA3-4337-AF0D-131EBCF4D0F5}"/>
    <dgm:cxn modelId="{40560645-7F13-472E-9DD3-4D58325C9C63}" srcId="{C0188498-BF26-490E-AE8E-BBC15730A79B}" destId="{55C21199-89D0-4F5D-A82A-54E728720464}" srcOrd="2" destOrd="0" parTransId="{DFD28E31-187C-4CF0-9572-6A065EDCC3BB}" sibTransId="{4B76756C-3F9D-42A7-A2BE-7F3855990091}"/>
    <dgm:cxn modelId="{11CADD67-B011-4781-AE33-F26AD6838EE8}" srcId="{B1BE9E96-1B87-4E82-9053-330C43719830}" destId="{9C719088-15FD-4A38-A769-424BAB943841}" srcOrd="1" destOrd="0" parTransId="{43483458-F8ED-4744-BC98-737A240A74DF}" sibTransId="{A7A1057A-8BC9-41AB-B835-96EFAFECC3FB}"/>
    <dgm:cxn modelId="{79201B4C-6630-47D9-A356-F7FE44A0CD6E}" type="presOf" srcId="{C5738E2B-416A-438F-B8F9-3A352C7FF051}" destId="{7A64852F-E326-42FC-8F70-07D60AABFDAE}" srcOrd="0" destOrd="0" presId="urn:microsoft.com/office/officeart/2016/7/layout/ChevronBlockProcess"/>
    <dgm:cxn modelId="{D56C524C-3FBD-45C2-935C-EA0C316B4981}" srcId="{DD31C759-7E31-4DC0-896E-40C26DD4ED87}" destId="{037B0280-9D0D-41B8-8772-1EBE0E842DE8}" srcOrd="3" destOrd="0" parTransId="{FABB8C29-CDFE-4FBE-9EB4-49CF694E9391}" sibTransId="{00354574-28F9-4741-A5FB-908F26958EB7}"/>
    <dgm:cxn modelId="{AD53C451-B786-48C9-8C65-F670210A7B83}" type="presOf" srcId="{62F05097-50C4-4033-8A49-264A717212F3}" destId="{5D0A06D1-7621-4D7D-904C-CE19E3800C41}" srcOrd="0" destOrd="0" presId="urn:microsoft.com/office/officeart/2016/7/layout/ChevronBlockProcess"/>
    <dgm:cxn modelId="{2362E272-1FFB-487E-9533-084ECFD0C7CA}" srcId="{C0188498-BF26-490E-AE8E-BBC15730A79B}" destId="{62F05097-50C4-4033-8A49-264A717212F3}" srcOrd="0" destOrd="0" parTransId="{A5E7D91F-F8EB-4690-BE94-00CBDA5907AB}" sibTransId="{33713FFC-5686-4EA8-B2E8-C79896D8EA63}"/>
    <dgm:cxn modelId="{4BD36A76-2DC8-4CF0-9A96-A6DCD601B0B8}" srcId="{DD31C759-7E31-4DC0-896E-40C26DD4ED87}" destId="{61716AF2-E31D-4323-8C8F-00EE1531E497}" srcOrd="0" destOrd="0" parTransId="{0BE30BE3-CCF7-48EA-B8C8-A7276FD6C23B}" sibTransId="{A717FFD6-6FB2-4D81-9833-9E23C2867136}"/>
    <dgm:cxn modelId="{F33D8B57-E4EB-47E9-8F1D-B679681D5A7A}" type="presOf" srcId="{B1BE9E96-1B87-4E82-9053-330C43719830}" destId="{614828E5-3E31-4432-ACB8-5F346DDCD1F5}" srcOrd="0" destOrd="0" presId="urn:microsoft.com/office/officeart/2016/7/layout/ChevronBlockProcess"/>
    <dgm:cxn modelId="{3112F159-AFB7-4E79-A7FA-D2D9BDD1F4F9}" srcId="{189B3FC8-C1BF-47F7-911F-F147932CBA04}" destId="{F5006C05-19AC-47CF-B4FF-C713C069A7F8}" srcOrd="2" destOrd="0" parTransId="{3DAB3668-8966-4905-8984-9CCCC072E8CA}" sibTransId="{49940D90-891A-4C5F-ABBD-C923F3FB108A}"/>
    <dgm:cxn modelId="{70112F88-7363-4CE8-AD62-0E05911C767F}" type="presOf" srcId="{0C2D65E9-E712-4AD7-9474-2C02017C6682}" destId="{7A64852F-E326-42FC-8F70-07D60AABFDAE}" srcOrd="0" destOrd="1" presId="urn:microsoft.com/office/officeart/2016/7/layout/ChevronBlockProcess"/>
    <dgm:cxn modelId="{6D10628E-795F-402C-8EB7-CC416688C4D9}" type="presOf" srcId="{5A8872C9-71BF-4818-8EC8-47A28D6A1247}" destId="{583B5D4F-B9C3-4B56-B381-A90B381DE6EF}" srcOrd="0" destOrd="0" presId="urn:microsoft.com/office/officeart/2016/7/layout/ChevronBlockProcess"/>
    <dgm:cxn modelId="{76AA998F-05CB-41BA-8DBB-99F70A9E8FAD}" srcId="{ECB0F7B6-A1D4-4C97-AB5E-6B61A063C507}" destId="{43D4C5AF-C6A7-446D-9DCD-CCD27A236EEA}" srcOrd="3" destOrd="0" parTransId="{7894A02B-0125-4885-84A3-2C30D8B5BDD3}" sibTransId="{2EFB932E-6816-4D3E-A208-2F8462CE889B}"/>
    <dgm:cxn modelId="{B3770290-ECEE-4606-9353-147F49BE2520}" srcId="{68EDC728-3C43-4C19-91D8-DB95B4C66CEE}" destId="{09DF7E6C-0DE9-4D40-85E2-7CC5032671D6}" srcOrd="6" destOrd="0" parTransId="{4D50D93F-00BC-4EEC-A0BB-1898EE860FCE}" sibTransId="{35382021-EADA-4F1C-8A51-4E45658306F8}"/>
    <dgm:cxn modelId="{D6909290-EBB0-492B-97D8-5F152DA77079}" type="presOf" srcId="{F86650D6-3591-4856-90BC-86E9FF794CB0}" destId="{7F7BC8E1-DA82-4179-9058-86A193E8B38B}" srcOrd="0" destOrd="3" presId="urn:microsoft.com/office/officeart/2016/7/layout/ChevronBlockProcess"/>
    <dgm:cxn modelId="{2824B593-4957-42D7-834A-6E96D5B62048}" type="presOf" srcId="{F5006C05-19AC-47CF-B4FF-C713C069A7F8}" destId="{35FFE71D-1C81-4D17-95B2-AA6A49757439}" srcOrd="0" destOrd="2" presId="urn:microsoft.com/office/officeart/2016/7/layout/ChevronBlockProcess"/>
    <dgm:cxn modelId="{2E90A694-A34C-4212-B3AB-873C53D93ACD}" type="presOf" srcId="{09DF7E6C-0DE9-4D40-85E2-7CC5032671D6}" destId="{F4AA97D5-C0C7-4452-A05D-92F89D59F167}" srcOrd="0" destOrd="6" presId="urn:microsoft.com/office/officeart/2016/7/layout/ChevronBlockProcess"/>
    <dgm:cxn modelId="{506E5295-7648-43B2-900E-91ED2ECAEE3D}" srcId="{189B3FC8-C1BF-47F7-911F-F147932CBA04}" destId="{4B8CF265-4637-4564-8260-3B4A079F5F1E}" srcOrd="1" destOrd="0" parTransId="{EBC031B9-C0FE-4150-91C3-22F8DAAF0667}" sibTransId="{69AE6AC8-92D1-4223-B262-71EFC8BD829F}"/>
    <dgm:cxn modelId="{17ACCD96-E7B1-49B3-B405-9316D22C037C}" type="presOf" srcId="{72391FA7-D1BA-4968-9723-840A4F30E16E}" destId="{F4AA97D5-C0C7-4452-A05D-92F89D59F167}" srcOrd="0" destOrd="7" presId="urn:microsoft.com/office/officeart/2016/7/layout/ChevronBlockProcess"/>
    <dgm:cxn modelId="{A68C4098-FEDA-4A21-8203-751D6CEC7BED}" type="presOf" srcId="{5D2B9D95-2FFD-4A38-A07A-D631435F1D3C}" destId="{7F7BC8E1-DA82-4179-9058-86A193E8B38B}" srcOrd="0" destOrd="0" presId="urn:microsoft.com/office/officeart/2016/7/layout/ChevronBlockProcess"/>
    <dgm:cxn modelId="{5AF59C98-FA2E-4098-9FDA-61FB405A9D95}" srcId="{ECB0F7B6-A1D4-4C97-AB5E-6B61A063C507}" destId="{C5738E2B-416A-438F-B8F9-3A352C7FF051}" srcOrd="0" destOrd="0" parTransId="{A93782CF-1155-449B-9A0B-852B1ED0BC83}" sibTransId="{C5B4870C-AEC1-4275-A0D4-B1A5EDE177E8}"/>
    <dgm:cxn modelId="{A320039A-8A50-4689-9E26-4CF7403C2FD2}" srcId="{5A8872C9-71BF-4818-8EC8-47A28D6A1247}" destId="{ECB0F7B6-A1D4-4C97-AB5E-6B61A063C507}" srcOrd="2" destOrd="0" parTransId="{E9E3A65B-F809-4B65-8044-02627184A40B}" sibTransId="{A38BC14F-D8F5-46D5-A717-8EE14C0F8831}"/>
    <dgm:cxn modelId="{E33991A1-2859-40B3-8F26-347977563E6C}" srcId="{68EDC728-3C43-4C19-91D8-DB95B4C66CEE}" destId="{72391FA7-D1BA-4968-9723-840A4F30E16E}" srcOrd="7" destOrd="0" parTransId="{91ED94BB-6D77-4A75-868B-41F88793D2FD}" sibTransId="{7EA2FDAD-914F-4377-8869-129FC34A1D76}"/>
    <dgm:cxn modelId="{BFD421AA-B7A3-48E9-A8EB-8EFB8AB1E5A0}" srcId="{DD31C759-7E31-4DC0-896E-40C26DD4ED87}" destId="{8C270C58-4301-4BCC-9B9B-5E6E2122E9B6}" srcOrd="1" destOrd="0" parTransId="{F84E20CC-7234-45B2-B957-AA59B86B2A07}" sibTransId="{4527175C-90E2-4EF3-AD88-C7D89496EA4C}"/>
    <dgm:cxn modelId="{F93056AA-9B92-4D4E-9B1E-76C9F3A3A10A}" srcId="{C0188498-BF26-490E-AE8E-BBC15730A79B}" destId="{1EFF571E-3AF3-4CA1-90A6-C2CA93D59D06}" srcOrd="3" destOrd="0" parTransId="{F58CB8B7-BC73-473F-AF02-F821D4199346}" sibTransId="{920DB73E-D11D-45DA-BCAB-8A2A2FF83133}"/>
    <dgm:cxn modelId="{D7AEF3AA-8BCB-4BC6-8AA1-3C0F72777AA0}" type="presOf" srcId="{DBD52C47-1701-4E3F-B6D5-0134606F2293}" destId="{F4AA97D5-C0C7-4452-A05D-92F89D59F167}" srcOrd="0" destOrd="2" presId="urn:microsoft.com/office/officeart/2016/7/layout/ChevronBlockProcess"/>
    <dgm:cxn modelId="{0B437CB4-19CA-42EC-BE4F-2DCE03C9CBFE}" type="presOf" srcId="{189B3FC8-C1BF-47F7-911F-F147932CBA04}" destId="{33A2305E-1116-425E-90AC-115F078E25C0}" srcOrd="0" destOrd="0" presId="urn:microsoft.com/office/officeart/2016/7/layout/ChevronBlockProcess"/>
    <dgm:cxn modelId="{BA25C0C0-B186-4CB1-A1B0-BE4BB4628FE7}" srcId="{C0188498-BF26-490E-AE8E-BBC15730A79B}" destId="{3A2C4D73-CA4D-4D39-AEF6-C4E763741D78}" srcOrd="1" destOrd="0" parTransId="{4BF66A81-1A1D-49AD-9F34-2F75E666561F}" sibTransId="{534BB38C-BE96-4616-8FD4-1CA0FB19088D}"/>
    <dgm:cxn modelId="{02316BC6-E9FE-4137-8E93-314E7DB13ADD}" type="presOf" srcId="{3841DF0C-6770-4F77-A5DB-17E42E12CD67}" destId="{9F2F6C44-551F-4188-B62A-5A7E5D7ABC49}" srcOrd="0" destOrd="5" presId="urn:microsoft.com/office/officeart/2016/7/layout/ChevronBlockProcess"/>
    <dgm:cxn modelId="{60B412C8-6483-49B0-8266-EA8BAC8E2C2C}" type="presOf" srcId="{C544C29C-DF3C-4601-8ABA-A3367F7E3E72}" destId="{7F7BC8E1-DA82-4179-9058-86A193E8B38B}" srcOrd="0" destOrd="2" presId="urn:microsoft.com/office/officeart/2016/7/layout/ChevronBlockProcess"/>
    <dgm:cxn modelId="{F434B9C8-E450-4462-B34E-BF5F0768BE9B}" srcId="{68EDC728-3C43-4C19-91D8-DB95B4C66CEE}" destId="{DBD52C47-1701-4E3F-B6D5-0134606F2293}" srcOrd="2" destOrd="0" parTransId="{EEE0B58C-95BC-4760-880D-6217928BC680}" sibTransId="{BD60329B-D50C-4EF9-841C-427AD773FF7E}"/>
    <dgm:cxn modelId="{675508CA-CC29-42D9-AB39-C8EAA0B33A7A}" srcId="{DD31C759-7E31-4DC0-896E-40C26DD4ED87}" destId="{5EFE43BF-DA99-456E-A50F-6A8D23357237}" srcOrd="2" destOrd="0" parTransId="{B3E9C0CE-1481-463B-9312-2D8E64C2DB59}" sibTransId="{D121D74B-23F8-4EE7-B143-32BDDCDD6837}"/>
    <dgm:cxn modelId="{4CDD75CB-6351-4EB0-8B6B-AB16D70E1A01}" srcId="{5A8872C9-71BF-4818-8EC8-47A28D6A1247}" destId="{68EDC728-3C43-4C19-91D8-DB95B4C66CEE}" srcOrd="0" destOrd="0" parTransId="{B13D4EB6-192D-401A-9697-6691C9540514}" sibTransId="{C85E3293-B5D3-4D68-8D4B-BC57D8D6B927}"/>
    <dgm:cxn modelId="{822D57CC-06CE-4EB3-8C33-976CDAB085EE}" srcId="{68EDC728-3C43-4C19-91D8-DB95B4C66CEE}" destId="{94140383-C9C4-40A7-A9E2-A32BD46B3005}" srcOrd="1" destOrd="0" parTransId="{3C023B4D-7067-41C2-8194-0089C2DD2E0A}" sibTransId="{55075C79-02EA-43F8-A824-8DBABA54BFF5}"/>
    <dgm:cxn modelId="{659200D3-D849-4EAC-A2AA-8FBEA38C4F96}" type="presOf" srcId="{43D4C5AF-C6A7-446D-9DCD-CCD27A236EEA}" destId="{7A64852F-E326-42FC-8F70-07D60AABFDAE}" srcOrd="0" destOrd="3" presId="urn:microsoft.com/office/officeart/2016/7/layout/ChevronBlockProcess"/>
    <dgm:cxn modelId="{E1286ED4-EF4E-4A46-8766-893B067B4451}" type="presOf" srcId="{C0188498-BF26-490E-AE8E-BBC15730A79B}" destId="{686BD7A3-7C08-43A1-86C8-8A73E8B62333}" srcOrd="0" destOrd="0" presId="urn:microsoft.com/office/officeart/2016/7/layout/ChevronBlockProcess"/>
    <dgm:cxn modelId="{6BA24EDF-51CE-4F38-9CD6-7733C5474BE6}" srcId="{B1BE9E96-1B87-4E82-9053-330C43719830}" destId="{F86650D6-3591-4856-90BC-86E9FF794CB0}" srcOrd="3" destOrd="0" parTransId="{864913CF-E7D9-4728-A1C5-585861A31F26}" sibTransId="{D4F325D4-6002-415E-8206-FBB7EBF2F6C8}"/>
    <dgm:cxn modelId="{B07174E3-5FA7-44D8-A4EA-DEC03B642237}" srcId="{68EDC728-3C43-4C19-91D8-DB95B4C66CEE}" destId="{5C0171C0-628A-4610-B8C0-0943164778DC}" srcOrd="3" destOrd="0" parTransId="{0B1AE64E-04D8-4F7C-A5E8-106D6A9C0540}" sibTransId="{48EF9F97-6D96-4F1B-8007-E23C72787BFB}"/>
    <dgm:cxn modelId="{EE4CD9E6-2A03-4AE3-8EC1-B424CB8AC50E}" srcId="{5A8872C9-71BF-4818-8EC8-47A28D6A1247}" destId="{B1BE9E96-1B87-4E82-9053-330C43719830}" srcOrd="3" destOrd="0" parTransId="{0EB42828-CE53-49C7-85AC-84BEFE28195F}" sibTransId="{CA2321FB-C9C0-4FCD-BB37-8CBDDF20B859}"/>
    <dgm:cxn modelId="{4D2E5EE7-D668-4E78-A5EA-A90E7C0CC8FD}" type="presOf" srcId="{68EDC728-3C43-4C19-91D8-DB95B4C66CEE}" destId="{40D865F6-50DD-48D2-A42D-ED5D3729E310}" srcOrd="0" destOrd="0" presId="urn:microsoft.com/office/officeart/2016/7/layout/ChevronBlockProcess"/>
    <dgm:cxn modelId="{8DF61DEA-5305-4699-B204-3FD25C79EC27}" type="presOf" srcId="{59C065CE-FD92-48D1-9A02-5BBF7F54DA03}" destId="{35FFE71D-1C81-4D17-95B2-AA6A49757439}" srcOrd="0" destOrd="0" presId="urn:microsoft.com/office/officeart/2016/7/layout/ChevronBlockProcess"/>
    <dgm:cxn modelId="{514779F0-D1E7-413C-A0AB-8891F6D35FEF}" type="presOf" srcId="{1EFF571E-3AF3-4CA1-90A6-C2CA93D59D06}" destId="{5D0A06D1-7621-4D7D-904C-CE19E3800C41}" srcOrd="0" destOrd="3" presId="urn:microsoft.com/office/officeart/2016/7/layout/ChevronBlockProcess"/>
    <dgm:cxn modelId="{E44623F1-6BE9-483F-8472-41EF95E7393E}" srcId="{B1BE9E96-1B87-4E82-9053-330C43719830}" destId="{C544C29C-DF3C-4601-8ABA-A3367F7E3E72}" srcOrd="2" destOrd="0" parTransId="{4E1743BF-6856-4DB8-9A32-35B66D800CB5}" sibTransId="{4804C3AE-20F2-40F2-9C3C-31CC8066B773}"/>
    <dgm:cxn modelId="{E91E4AF2-75C4-49CA-809D-FFFD1ECE4493}" srcId="{189B3FC8-C1BF-47F7-911F-F147932CBA04}" destId="{59C065CE-FD92-48D1-9A02-5BBF7F54DA03}" srcOrd="0" destOrd="0" parTransId="{D98EC008-F77C-477B-A773-ED2E81A66476}" sibTransId="{27168237-C7CC-4C62-A3D0-1E66A2DA1024}"/>
    <dgm:cxn modelId="{864E6BF2-5789-4C6B-BA30-355793F52E4F}" type="presOf" srcId="{4B8CF265-4637-4564-8260-3B4A079F5F1E}" destId="{35FFE71D-1C81-4D17-95B2-AA6A49757439}" srcOrd="0" destOrd="1" presId="urn:microsoft.com/office/officeart/2016/7/layout/ChevronBlockProcess"/>
    <dgm:cxn modelId="{A76EE7F2-6C0E-4F0C-A69C-2E08FEFB1776}" type="presOf" srcId="{ECD93EF5-E2BC-417F-A853-6AD1223D08FA}" destId="{F4AA97D5-C0C7-4452-A05D-92F89D59F167}" srcOrd="0" destOrd="8" presId="urn:microsoft.com/office/officeart/2016/7/layout/ChevronBlockProcess"/>
    <dgm:cxn modelId="{E9FDC0F9-3D3B-4ACA-98B5-1855896E9480}" type="presOf" srcId="{037B0280-9D0D-41B8-8772-1EBE0E842DE8}" destId="{9F2F6C44-551F-4188-B62A-5A7E5D7ABC49}" srcOrd="0" destOrd="3" presId="urn:microsoft.com/office/officeart/2016/7/layout/ChevronBlockProcess"/>
    <dgm:cxn modelId="{B7C1B0FB-6ADC-4F58-BB1E-84850F6BDA60}" type="presOf" srcId="{4AFC7CC9-067F-42F0-9268-8A6987D0514B}" destId="{F4AA97D5-C0C7-4452-A05D-92F89D59F167}" srcOrd="0" destOrd="4" presId="urn:microsoft.com/office/officeart/2016/7/layout/ChevronBlockProcess"/>
    <dgm:cxn modelId="{83124163-01B9-44B7-9540-49ABA38E3B74}" type="presParOf" srcId="{583B5D4F-B9C3-4B56-B381-A90B381DE6EF}" destId="{B29028C3-F244-4730-BA0F-C0D5B0A5B5DA}" srcOrd="0" destOrd="0" presId="urn:microsoft.com/office/officeart/2016/7/layout/ChevronBlockProcess"/>
    <dgm:cxn modelId="{CCEBF2AC-B5BC-4AA6-8E61-B3E785629FE4}" type="presParOf" srcId="{B29028C3-F244-4730-BA0F-C0D5B0A5B5DA}" destId="{40D865F6-50DD-48D2-A42D-ED5D3729E310}" srcOrd="0" destOrd="0" presId="urn:microsoft.com/office/officeart/2016/7/layout/ChevronBlockProcess"/>
    <dgm:cxn modelId="{0AD39E8A-F9B7-4CC2-8A41-3182364A0B48}" type="presParOf" srcId="{B29028C3-F244-4730-BA0F-C0D5B0A5B5DA}" destId="{F4AA97D5-C0C7-4452-A05D-92F89D59F167}" srcOrd="1" destOrd="0" presId="urn:microsoft.com/office/officeart/2016/7/layout/ChevronBlockProcess"/>
    <dgm:cxn modelId="{9886119A-8959-4C4E-98E2-D6363630BE24}" type="presParOf" srcId="{583B5D4F-B9C3-4B56-B381-A90B381DE6EF}" destId="{8646A979-8AE1-4866-A64E-64EC5184FD93}" srcOrd="1" destOrd="0" presId="urn:microsoft.com/office/officeart/2016/7/layout/ChevronBlockProcess"/>
    <dgm:cxn modelId="{9C487586-1FA8-4DA7-9620-124C1CC8B6C2}" type="presParOf" srcId="{583B5D4F-B9C3-4B56-B381-A90B381DE6EF}" destId="{B15AA3ED-95C4-49A7-B432-EF94688CDA8C}" srcOrd="2" destOrd="0" presId="urn:microsoft.com/office/officeart/2016/7/layout/ChevronBlockProcess"/>
    <dgm:cxn modelId="{C58A5B81-4169-4043-B56B-2BA8E8514F06}" type="presParOf" srcId="{B15AA3ED-95C4-49A7-B432-EF94688CDA8C}" destId="{686BD7A3-7C08-43A1-86C8-8A73E8B62333}" srcOrd="0" destOrd="0" presId="urn:microsoft.com/office/officeart/2016/7/layout/ChevronBlockProcess"/>
    <dgm:cxn modelId="{1485F47F-1D86-49C5-9287-7F7131A9A023}" type="presParOf" srcId="{B15AA3ED-95C4-49A7-B432-EF94688CDA8C}" destId="{5D0A06D1-7621-4D7D-904C-CE19E3800C41}" srcOrd="1" destOrd="0" presId="urn:microsoft.com/office/officeart/2016/7/layout/ChevronBlockProcess"/>
    <dgm:cxn modelId="{FEE4ADDA-5C4D-4E4E-8704-381A1740697D}" type="presParOf" srcId="{583B5D4F-B9C3-4B56-B381-A90B381DE6EF}" destId="{707E73FE-19A7-4F7E-86AE-9C446AA33C5C}" srcOrd="3" destOrd="0" presId="urn:microsoft.com/office/officeart/2016/7/layout/ChevronBlockProcess"/>
    <dgm:cxn modelId="{52CEEDDA-D534-48F1-9CBD-B97E02311EC4}" type="presParOf" srcId="{583B5D4F-B9C3-4B56-B381-A90B381DE6EF}" destId="{68555DB5-FCD0-4F44-A7BC-D72C0D6A5C43}" srcOrd="4" destOrd="0" presId="urn:microsoft.com/office/officeart/2016/7/layout/ChevronBlockProcess"/>
    <dgm:cxn modelId="{A42E7FFF-6F92-483E-83A7-86E5FD971B94}" type="presParOf" srcId="{68555DB5-FCD0-4F44-A7BC-D72C0D6A5C43}" destId="{B0D60D96-3AB5-421C-9645-EE42B7ED760F}" srcOrd="0" destOrd="0" presId="urn:microsoft.com/office/officeart/2016/7/layout/ChevronBlockProcess"/>
    <dgm:cxn modelId="{BC2A7496-AAE6-4F47-8B00-66927EC82FF3}" type="presParOf" srcId="{68555DB5-FCD0-4F44-A7BC-D72C0D6A5C43}" destId="{7A64852F-E326-42FC-8F70-07D60AABFDAE}" srcOrd="1" destOrd="0" presId="urn:microsoft.com/office/officeart/2016/7/layout/ChevronBlockProcess"/>
    <dgm:cxn modelId="{3E88C76D-5713-4AC7-9893-AF7C2D2E72E8}" type="presParOf" srcId="{583B5D4F-B9C3-4B56-B381-A90B381DE6EF}" destId="{AB53E210-DFC8-452F-8A63-7E6C3F38BDE9}" srcOrd="5" destOrd="0" presId="urn:microsoft.com/office/officeart/2016/7/layout/ChevronBlockProcess"/>
    <dgm:cxn modelId="{826BBD47-DEDF-4DCE-8F56-B6DC2ADADE64}" type="presParOf" srcId="{583B5D4F-B9C3-4B56-B381-A90B381DE6EF}" destId="{534AF0BA-D4D1-4588-93BB-C7A3569EEE9F}" srcOrd="6" destOrd="0" presId="urn:microsoft.com/office/officeart/2016/7/layout/ChevronBlockProcess"/>
    <dgm:cxn modelId="{7DF5F53E-2983-4FA3-9D45-1B7932A27C14}" type="presParOf" srcId="{534AF0BA-D4D1-4588-93BB-C7A3569EEE9F}" destId="{614828E5-3E31-4432-ACB8-5F346DDCD1F5}" srcOrd="0" destOrd="0" presId="urn:microsoft.com/office/officeart/2016/7/layout/ChevronBlockProcess"/>
    <dgm:cxn modelId="{6DA71FDF-58C6-452F-90C2-8A95F6DFF737}" type="presParOf" srcId="{534AF0BA-D4D1-4588-93BB-C7A3569EEE9F}" destId="{7F7BC8E1-DA82-4179-9058-86A193E8B38B}" srcOrd="1" destOrd="0" presId="urn:microsoft.com/office/officeart/2016/7/layout/ChevronBlockProcess"/>
    <dgm:cxn modelId="{2A320AD1-FD36-4C96-849B-1341DD49CC1A}" type="presParOf" srcId="{583B5D4F-B9C3-4B56-B381-A90B381DE6EF}" destId="{A7B3395F-7519-406C-8C81-B76DDFEDA4AC}" srcOrd="7" destOrd="0" presId="urn:microsoft.com/office/officeart/2016/7/layout/ChevronBlockProcess"/>
    <dgm:cxn modelId="{7C43BFBF-6D38-4CF7-8A01-0AFA9EBFA7EC}" type="presParOf" srcId="{583B5D4F-B9C3-4B56-B381-A90B381DE6EF}" destId="{D76FBBD7-9D23-425C-AFB2-A643C63D6714}" srcOrd="8" destOrd="0" presId="urn:microsoft.com/office/officeart/2016/7/layout/ChevronBlockProcess"/>
    <dgm:cxn modelId="{B1F7D009-0305-46B6-8E50-9A2603607B94}" type="presParOf" srcId="{D76FBBD7-9D23-425C-AFB2-A643C63D6714}" destId="{33A2305E-1116-425E-90AC-115F078E25C0}" srcOrd="0" destOrd="0" presId="urn:microsoft.com/office/officeart/2016/7/layout/ChevronBlockProcess"/>
    <dgm:cxn modelId="{0307E324-F32B-4613-8C44-CB3ED412678C}" type="presParOf" srcId="{D76FBBD7-9D23-425C-AFB2-A643C63D6714}" destId="{35FFE71D-1C81-4D17-95B2-AA6A49757439}" srcOrd="1" destOrd="0" presId="urn:microsoft.com/office/officeart/2016/7/layout/ChevronBlockProcess"/>
    <dgm:cxn modelId="{6407B737-CF7D-417F-9C8E-81D2057277F9}" type="presParOf" srcId="{583B5D4F-B9C3-4B56-B381-A90B381DE6EF}" destId="{06180068-C995-424A-8126-CD8442C57738}" srcOrd="9" destOrd="0" presId="urn:microsoft.com/office/officeart/2016/7/layout/ChevronBlockProcess"/>
    <dgm:cxn modelId="{B3F4B939-26AF-4FDD-9F04-6EA66AC578F4}" type="presParOf" srcId="{583B5D4F-B9C3-4B56-B381-A90B381DE6EF}" destId="{8FF11ADC-B472-49A4-B500-F88F50C20681}" srcOrd="10" destOrd="0" presId="urn:microsoft.com/office/officeart/2016/7/layout/ChevronBlockProcess"/>
    <dgm:cxn modelId="{1DF6BDCE-8D41-4C52-AFF2-8DC57B7627CC}" type="presParOf" srcId="{8FF11ADC-B472-49A4-B500-F88F50C20681}" destId="{F24F7FAB-844B-4F6E-AFED-30E596D3821A}" srcOrd="0" destOrd="0" presId="urn:microsoft.com/office/officeart/2016/7/layout/ChevronBlockProcess"/>
    <dgm:cxn modelId="{EF19D94C-5FA5-4801-A9AB-35E321369AE6}" type="presParOf" srcId="{8FF11ADC-B472-49A4-B500-F88F50C20681}" destId="{9F2F6C44-551F-4188-B62A-5A7E5D7ABC49}"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DE66E-59B9-4AC0-890B-ECFB52FDDBEA}">
      <dsp:nvSpPr>
        <dsp:cNvPr id="0" name=""/>
        <dsp:cNvSpPr/>
      </dsp:nvSpPr>
      <dsp:spPr>
        <a:xfrm>
          <a:off x="0" y="56750"/>
          <a:ext cx="11026992" cy="42682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b="0" i="0" kern="1200" dirty="0"/>
            <a:t>THE FOUR(4) TIERS OF CERTIFICATION</a:t>
          </a:r>
        </a:p>
      </dsp:txBody>
      <dsp:txXfrm>
        <a:off x="12501" y="69251"/>
        <a:ext cx="11001990" cy="401820"/>
      </dsp:txXfrm>
    </dsp:sp>
    <dsp:sp modelId="{F08FA00B-030B-4FE3-BF90-46061BDD3E16}">
      <dsp:nvSpPr>
        <dsp:cNvPr id="0" name=""/>
        <dsp:cNvSpPr/>
      </dsp:nvSpPr>
      <dsp:spPr>
        <a:xfrm>
          <a:off x="1102699" y="483572"/>
          <a:ext cx="3967111" cy="1336102"/>
        </a:xfrm>
        <a:custGeom>
          <a:avLst/>
          <a:gdLst/>
          <a:ahLst/>
          <a:cxnLst/>
          <a:rect l="0" t="0" r="0" b="0"/>
          <a:pathLst>
            <a:path>
              <a:moveTo>
                <a:pt x="0" y="0"/>
              </a:moveTo>
              <a:lnTo>
                <a:pt x="0" y="1336102"/>
              </a:lnTo>
              <a:lnTo>
                <a:pt x="3967111" y="133610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42D42A-EC87-48B3-B1BC-6DDF296B109E}">
      <dsp:nvSpPr>
        <dsp:cNvPr id="0" name=""/>
        <dsp:cNvSpPr/>
      </dsp:nvSpPr>
      <dsp:spPr>
        <a:xfrm>
          <a:off x="5069810" y="980662"/>
          <a:ext cx="3858864" cy="167802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i="0" kern="1200" dirty="0">
              <a:solidFill>
                <a:srgbClr val="FF0000"/>
              </a:solidFill>
            </a:rPr>
            <a:t>Tier 1 – </a:t>
          </a:r>
        </a:p>
        <a:p>
          <a:pPr marL="0" lvl="0" indent="0" algn="ctr" defTabSz="800100">
            <a:lnSpc>
              <a:spcPct val="90000"/>
            </a:lnSpc>
            <a:spcBef>
              <a:spcPct val="0"/>
            </a:spcBef>
            <a:spcAft>
              <a:spcPct val="35000"/>
            </a:spcAft>
            <a:buNone/>
          </a:pPr>
          <a:r>
            <a:rPr lang="en-GB" sz="1800" b="0" i="0" kern="1200" dirty="0"/>
            <a:t>Associate Procurement Professional</a:t>
          </a:r>
        </a:p>
      </dsp:txBody>
      <dsp:txXfrm>
        <a:off x="5118958" y="1029810"/>
        <a:ext cx="3760568" cy="1579728"/>
      </dsp:txXfrm>
    </dsp:sp>
    <dsp:sp modelId="{80AB9332-E6AC-454A-8B35-00A0A4538024}">
      <dsp:nvSpPr>
        <dsp:cNvPr id="0" name=""/>
        <dsp:cNvSpPr/>
      </dsp:nvSpPr>
      <dsp:spPr>
        <a:xfrm>
          <a:off x="1102699" y="483572"/>
          <a:ext cx="4060920" cy="2982199"/>
        </a:xfrm>
        <a:custGeom>
          <a:avLst/>
          <a:gdLst/>
          <a:ahLst/>
          <a:cxnLst/>
          <a:rect l="0" t="0" r="0" b="0"/>
          <a:pathLst>
            <a:path>
              <a:moveTo>
                <a:pt x="0" y="0"/>
              </a:moveTo>
              <a:lnTo>
                <a:pt x="0" y="2982199"/>
              </a:lnTo>
              <a:lnTo>
                <a:pt x="4060920" y="2982199"/>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2E0B87-367A-444F-BB8D-477628E1F36E}">
      <dsp:nvSpPr>
        <dsp:cNvPr id="0" name=""/>
        <dsp:cNvSpPr/>
      </dsp:nvSpPr>
      <dsp:spPr>
        <a:xfrm flipH="1">
          <a:off x="5163619" y="2948562"/>
          <a:ext cx="3866758" cy="1034419"/>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407026"/>
              <a:satOff val="-15508"/>
              <a:lumOff val="771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GB" sz="2800" b="1" kern="1200" dirty="0">
              <a:solidFill>
                <a:srgbClr val="FF0000"/>
              </a:solidFill>
            </a:rPr>
            <a:t>Tier 2 –</a:t>
          </a:r>
          <a:r>
            <a:rPr lang="en-GB" sz="2800" b="0" kern="1200" dirty="0">
              <a:solidFill>
                <a:srgbClr val="FF0000"/>
              </a:solidFill>
            </a:rPr>
            <a:t> </a:t>
          </a:r>
        </a:p>
        <a:p>
          <a:pPr marL="0" lvl="0" indent="0" algn="ctr" defTabSz="1244600">
            <a:lnSpc>
              <a:spcPct val="90000"/>
            </a:lnSpc>
            <a:spcBef>
              <a:spcPct val="0"/>
            </a:spcBef>
            <a:spcAft>
              <a:spcPct val="35000"/>
            </a:spcAft>
            <a:buNone/>
          </a:pPr>
          <a:r>
            <a:rPr lang="en-GB" sz="1800" b="0" kern="1200" dirty="0"/>
            <a:t> Procurement Professional</a:t>
          </a:r>
        </a:p>
      </dsp:txBody>
      <dsp:txXfrm>
        <a:off x="5193916" y="2978859"/>
        <a:ext cx="3806164" cy="973825"/>
      </dsp:txXfrm>
    </dsp:sp>
    <dsp:sp modelId="{1357BA2A-313D-4539-B050-C91FC769AF14}">
      <dsp:nvSpPr>
        <dsp:cNvPr id="0" name=""/>
        <dsp:cNvSpPr/>
      </dsp:nvSpPr>
      <dsp:spPr>
        <a:xfrm>
          <a:off x="1102699" y="483572"/>
          <a:ext cx="1106105" cy="3752873"/>
        </a:xfrm>
        <a:custGeom>
          <a:avLst/>
          <a:gdLst/>
          <a:ahLst/>
          <a:cxnLst/>
          <a:rect l="0" t="0" r="0" b="0"/>
          <a:pathLst>
            <a:path>
              <a:moveTo>
                <a:pt x="0" y="0"/>
              </a:moveTo>
              <a:lnTo>
                <a:pt x="0" y="3752873"/>
              </a:lnTo>
              <a:lnTo>
                <a:pt x="1106105" y="375287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9CD9D5-5F06-4462-9E53-C6428A38B500}">
      <dsp:nvSpPr>
        <dsp:cNvPr id="0" name=""/>
        <dsp:cNvSpPr/>
      </dsp:nvSpPr>
      <dsp:spPr>
        <a:xfrm flipH="1">
          <a:off x="2208805" y="4022713"/>
          <a:ext cx="2470987" cy="42746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814052"/>
              <a:satOff val="-31015"/>
              <a:lumOff val="1542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FF0000"/>
              </a:solidFill>
            </a:rPr>
            <a:t>Tier 3 –</a:t>
          </a:r>
        </a:p>
        <a:p>
          <a:pPr marL="0" lvl="0" indent="0" algn="ctr" defTabSz="800100">
            <a:lnSpc>
              <a:spcPct val="90000"/>
            </a:lnSpc>
            <a:spcBef>
              <a:spcPct val="0"/>
            </a:spcBef>
            <a:spcAft>
              <a:spcPct val="35000"/>
            </a:spcAft>
            <a:buNone/>
          </a:pPr>
          <a:r>
            <a:rPr lang="en-GB" sz="1200" b="1" kern="1200" dirty="0"/>
            <a:t> </a:t>
          </a:r>
          <a:r>
            <a:rPr lang="en-GB" sz="1200" b="0" kern="1200" dirty="0"/>
            <a:t>Advance Procurement Professional</a:t>
          </a:r>
        </a:p>
      </dsp:txBody>
      <dsp:txXfrm>
        <a:off x="2221325" y="4035233"/>
        <a:ext cx="2445947" cy="402423"/>
      </dsp:txXfrm>
    </dsp:sp>
    <dsp:sp modelId="{51C6C5F8-676C-43CE-92DC-9272D8595D91}">
      <dsp:nvSpPr>
        <dsp:cNvPr id="0" name=""/>
        <dsp:cNvSpPr/>
      </dsp:nvSpPr>
      <dsp:spPr>
        <a:xfrm>
          <a:off x="1102699" y="483572"/>
          <a:ext cx="1106105" cy="4742419"/>
        </a:xfrm>
        <a:custGeom>
          <a:avLst/>
          <a:gdLst/>
          <a:ahLst/>
          <a:cxnLst/>
          <a:rect l="0" t="0" r="0" b="0"/>
          <a:pathLst>
            <a:path>
              <a:moveTo>
                <a:pt x="0" y="0"/>
              </a:moveTo>
              <a:lnTo>
                <a:pt x="0" y="4742419"/>
              </a:lnTo>
              <a:lnTo>
                <a:pt x="1106105" y="4742419"/>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36AEE0-A7CB-4D55-B0E4-C411A97F2D96}">
      <dsp:nvSpPr>
        <dsp:cNvPr id="0" name=""/>
        <dsp:cNvSpPr/>
      </dsp:nvSpPr>
      <dsp:spPr>
        <a:xfrm>
          <a:off x="2208805" y="4708782"/>
          <a:ext cx="2446393" cy="1034419"/>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1221077"/>
              <a:satOff val="-46523"/>
              <a:lumOff val="2313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FF0000"/>
              </a:solidFill>
            </a:rPr>
            <a:t>Tier 4 –  </a:t>
          </a:r>
        </a:p>
        <a:p>
          <a:pPr marL="0" lvl="0" indent="0" algn="ctr" defTabSz="800100">
            <a:lnSpc>
              <a:spcPct val="90000"/>
            </a:lnSpc>
            <a:spcBef>
              <a:spcPct val="0"/>
            </a:spcBef>
            <a:spcAft>
              <a:spcPct val="35000"/>
            </a:spcAft>
            <a:buNone/>
          </a:pPr>
          <a:r>
            <a:rPr lang="en-GB" sz="1200" b="1" kern="1200" dirty="0"/>
            <a:t>Fellow Procurement Professional</a:t>
          </a:r>
        </a:p>
      </dsp:txBody>
      <dsp:txXfrm>
        <a:off x="2239102" y="4739079"/>
        <a:ext cx="2385799" cy="9738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68739-BEF9-4B3F-9449-F0742A50F374}">
      <dsp:nvSpPr>
        <dsp:cNvPr id="0" name=""/>
        <dsp:cNvSpPr/>
      </dsp:nvSpPr>
      <dsp:spPr>
        <a:xfrm>
          <a:off x="2888067" y="0"/>
          <a:ext cx="2916422" cy="2916422"/>
        </a:xfrm>
        <a:prstGeom prst="triangl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i="1" kern="1200" dirty="0">
              <a:solidFill>
                <a:srgbClr val="FF0000"/>
              </a:solidFill>
            </a:rPr>
            <a:t>Mastery</a:t>
          </a:r>
          <a:endParaRPr lang="en-GB" sz="1400" b="1" kern="1200" dirty="0">
            <a:solidFill>
              <a:srgbClr val="FF0000"/>
            </a:solidFill>
          </a:endParaRPr>
        </a:p>
        <a:p>
          <a:pPr marL="57150" lvl="1" indent="-57150" algn="l" defTabSz="488950">
            <a:lnSpc>
              <a:spcPct val="90000"/>
            </a:lnSpc>
            <a:spcBef>
              <a:spcPct val="0"/>
            </a:spcBef>
            <a:spcAft>
              <a:spcPct val="15000"/>
            </a:spcAft>
            <a:buChar char="•"/>
          </a:pPr>
          <a:r>
            <a:rPr lang="en-GB" sz="1100" kern="1200" dirty="0"/>
            <a:t>An Innovator, strategic, credible resource and excellent in all spheres.  subject matter expert</a:t>
          </a:r>
        </a:p>
      </dsp:txBody>
      <dsp:txXfrm>
        <a:off x="3617173" y="1458211"/>
        <a:ext cx="1458211" cy="1458211"/>
      </dsp:txXfrm>
    </dsp:sp>
    <dsp:sp modelId="{B2A518BB-40B9-47BE-8B10-655B47A3A1D3}">
      <dsp:nvSpPr>
        <dsp:cNvPr id="0" name=""/>
        <dsp:cNvSpPr/>
      </dsp:nvSpPr>
      <dsp:spPr>
        <a:xfrm>
          <a:off x="1489322" y="2916422"/>
          <a:ext cx="2916422" cy="2916422"/>
        </a:xfrm>
        <a:prstGeom prst="triangl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dirty="0">
              <a:solidFill>
                <a:srgbClr val="FF0000"/>
              </a:solidFill>
            </a:rPr>
            <a:t>Skill</a:t>
          </a:r>
        </a:p>
        <a:p>
          <a:pPr marL="57150" lvl="1" indent="-57150" algn="l" defTabSz="488950">
            <a:lnSpc>
              <a:spcPct val="90000"/>
            </a:lnSpc>
            <a:spcBef>
              <a:spcPct val="0"/>
            </a:spcBef>
            <a:spcAft>
              <a:spcPct val="15000"/>
            </a:spcAft>
            <a:buChar char="•"/>
          </a:pPr>
          <a:r>
            <a:rPr lang="en-GB" sz="1100" kern="1200" dirty="0"/>
            <a:t>Posses unique ability to apply knowledge. Can complete complex tasks and solve problems using established theory or protocol</a:t>
          </a:r>
        </a:p>
      </dsp:txBody>
      <dsp:txXfrm>
        <a:off x="2218428" y="4374633"/>
        <a:ext cx="1458211" cy="1458211"/>
      </dsp:txXfrm>
    </dsp:sp>
    <dsp:sp modelId="{9E63EA80-31DC-4D7F-BE94-4EB58A68E9D1}">
      <dsp:nvSpPr>
        <dsp:cNvPr id="0" name=""/>
        <dsp:cNvSpPr/>
      </dsp:nvSpPr>
      <dsp:spPr>
        <a:xfrm rot="10800000">
          <a:off x="2947533" y="2916422"/>
          <a:ext cx="2916422" cy="2916422"/>
        </a:xfrm>
        <a:prstGeom prst="triangl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dirty="0">
              <a:solidFill>
                <a:srgbClr val="FF0000"/>
              </a:solidFill>
            </a:rPr>
            <a:t>Knowledge</a:t>
          </a:r>
        </a:p>
        <a:p>
          <a:pPr marL="57150" lvl="1" indent="-57150" algn="l" defTabSz="488950">
            <a:lnSpc>
              <a:spcPct val="90000"/>
            </a:lnSpc>
            <a:spcBef>
              <a:spcPct val="0"/>
            </a:spcBef>
            <a:spcAft>
              <a:spcPct val="15000"/>
            </a:spcAft>
            <a:buChar char="•"/>
          </a:pPr>
          <a:r>
            <a:rPr lang="en-US" sz="1100" kern="1200" dirty="0"/>
            <a:t>Posses theoretical understanding of subject matter, factual, concepts, principles and theories</a:t>
          </a:r>
          <a:endParaRPr lang="en-GB" sz="1100" kern="1200" dirty="0"/>
        </a:p>
      </dsp:txBody>
      <dsp:txXfrm rot="10800000">
        <a:off x="3676638" y="2916422"/>
        <a:ext cx="1458211" cy="1458211"/>
      </dsp:txXfrm>
    </dsp:sp>
    <dsp:sp modelId="{5B5B0760-2EC6-427E-812F-1E881057F246}">
      <dsp:nvSpPr>
        <dsp:cNvPr id="0" name=""/>
        <dsp:cNvSpPr/>
      </dsp:nvSpPr>
      <dsp:spPr>
        <a:xfrm>
          <a:off x="4405745" y="2916422"/>
          <a:ext cx="2916422" cy="2916422"/>
        </a:xfrm>
        <a:prstGeom prst="triangl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dirty="0">
              <a:solidFill>
                <a:srgbClr val="FF0000"/>
              </a:solidFill>
            </a:rPr>
            <a:t>Awareness</a:t>
          </a:r>
        </a:p>
        <a:p>
          <a:pPr marL="57150" lvl="1" indent="-57150" algn="l" defTabSz="488950">
            <a:lnSpc>
              <a:spcPct val="90000"/>
            </a:lnSpc>
            <a:spcBef>
              <a:spcPct val="0"/>
            </a:spcBef>
            <a:spcAft>
              <a:spcPct val="15000"/>
            </a:spcAft>
            <a:buChar char="•"/>
          </a:pPr>
          <a:r>
            <a:rPr lang="en-GB" sz="1100" kern="1200" dirty="0"/>
            <a:t>A starter at primary level, learner and observer</a:t>
          </a:r>
        </a:p>
      </dsp:txBody>
      <dsp:txXfrm>
        <a:off x="5134851" y="4374633"/>
        <a:ext cx="1458211" cy="14582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3AC12-5D34-43F2-8F51-9F035E64A632}">
      <dsp:nvSpPr>
        <dsp:cNvPr id="0" name=""/>
        <dsp:cNvSpPr/>
      </dsp:nvSpPr>
      <dsp:spPr>
        <a:xfrm rot="10800000">
          <a:off x="2718686" y="0"/>
          <a:ext cx="5277449" cy="1641542"/>
        </a:xfrm>
        <a:prstGeom prst="nonIsoscelesTrapezoid">
          <a:avLst>
            <a:gd name="adj1" fmla="val 0"/>
            <a:gd name="adj2" fmla="val 41404"/>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a:latin typeface="Arabic Typesetting" panose="03020402040406030203" pitchFamily="66" charset="-78"/>
              <a:cs typeface="Arabic Typesetting" panose="03020402040406030203" pitchFamily="66" charset="-78"/>
            </a:rPr>
            <a:t>Can do it severally and create different options</a:t>
          </a:r>
        </a:p>
      </dsp:txBody>
      <dsp:txXfrm rot="10800000">
        <a:off x="3398357" y="0"/>
        <a:ext cx="4597778" cy="1641542"/>
      </dsp:txXfrm>
    </dsp:sp>
    <dsp:sp modelId="{C95C4FAE-C26F-4943-A43E-7732BE5F758E}">
      <dsp:nvSpPr>
        <dsp:cNvPr id="0" name=""/>
        <dsp:cNvSpPr/>
      </dsp:nvSpPr>
      <dsp:spPr>
        <a:xfrm>
          <a:off x="2039014" y="0"/>
          <a:ext cx="1359343" cy="1641542"/>
        </a:xfrm>
        <a:prstGeom prst="trapezoid">
          <a:avLst>
            <a:gd name="adj" fmla="val 5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i="1" kern="1200" dirty="0"/>
            <a:t>Tier 4 - Mastery</a:t>
          </a:r>
          <a:endParaRPr lang="en-GB" sz="1800" b="1" kern="1200" dirty="0"/>
        </a:p>
      </dsp:txBody>
      <dsp:txXfrm>
        <a:off x="2039014" y="0"/>
        <a:ext cx="1359343" cy="1641542"/>
      </dsp:txXfrm>
    </dsp:sp>
    <dsp:sp modelId="{5C8020E9-B322-4456-ABED-BC8E664B9ACF}">
      <dsp:nvSpPr>
        <dsp:cNvPr id="0" name=""/>
        <dsp:cNvSpPr/>
      </dsp:nvSpPr>
      <dsp:spPr>
        <a:xfrm rot="10800000">
          <a:off x="3398357" y="1641542"/>
          <a:ext cx="4597778" cy="1641542"/>
        </a:xfrm>
        <a:prstGeom prst="nonIsoscelesTrapezoid">
          <a:avLst>
            <a:gd name="adj1" fmla="val 0"/>
            <a:gd name="adj2" fmla="val 41404"/>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a:latin typeface="Arabic Typesetting" panose="03020402040406030203" pitchFamily="66" charset="-78"/>
              <a:cs typeface="Arabic Typesetting" panose="03020402040406030203" pitchFamily="66" charset="-78"/>
            </a:rPr>
            <a:t>Shows how it is done</a:t>
          </a:r>
        </a:p>
      </dsp:txBody>
      <dsp:txXfrm rot="10800000">
        <a:off x="4078029" y="1641542"/>
        <a:ext cx="3918106" cy="1641542"/>
      </dsp:txXfrm>
    </dsp:sp>
    <dsp:sp modelId="{21FA1144-1C31-4C08-8683-122C7F0578AB}">
      <dsp:nvSpPr>
        <dsp:cNvPr id="0" name=""/>
        <dsp:cNvSpPr/>
      </dsp:nvSpPr>
      <dsp:spPr>
        <a:xfrm>
          <a:off x="1359343" y="1641542"/>
          <a:ext cx="2718686" cy="1641542"/>
        </a:xfrm>
        <a:prstGeom prst="trapezoid">
          <a:avLst>
            <a:gd name="adj" fmla="val 41404"/>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Tier3 - Skill</a:t>
          </a:r>
        </a:p>
      </dsp:txBody>
      <dsp:txXfrm>
        <a:off x="1835113" y="1641542"/>
        <a:ext cx="1767146" cy="1641542"/>
      </dsp:txXfrm>
    </dsp:sp>
    <dsp:sp modelId="{9B2BB4E8-DA27-4CF9-BB08-50DD3BD1A2D1}">
      <dsp:nvSpPr>
        <dsp:cNvPr id="0" name=""/>
        <dsp:cNvSpPr/>
      </dsp:nvSpPr>
      <dsp:spPr>
        <a:xfrm rot="10800000">
          <a:off x="4078029" y="3283085"/>
          <a:ext cx="3918106" cy="1641542"/>
        </a:xfrm>
        <a:prstGeom prst="nonIsoscelesTrapezoid">
          <a:avLst>
            <a:gd name="adj1" fmla="val 0"/>
            <a:gd name="adj2" fmla="val 41404"/>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Arabic Typesetting" panose="03020402040406030203" pitchFamily="66" charset="-78"/>
              <a:cs typeface="Arabic Typesetting" panose="03020402040406030203" pitchFamily="66" charset="-78"/>
            </a:rPr>
            <a:t>Knows how it can be done</a:t>
          </a:r>
          <a:endParaRPr lang="en-GB" sz="2400" kern="1200" dirty="0">
            <a:latin typeface="Arabic Typesetting" panose="03020402040406030203" pitchFamily="66" charset="-78"/>
            <a:cs typeface="Arabic Typesetting" panose="03020402040406030203" pitchFamily="66" charset="-78"/>
          </a:endParaRPr>
        </a:p>
      </dsp:txBody>
      <dsp:txXfrm rot="10800000">
        <a:off x="4757700" y="3283085"/>
        <a:ext cx="3238435" cy="1641542"/>
      </dsp:txXfrm>
    </dsp:sp>
    <dsp:sp modelId="{8DD551BC-A469-4DF2-A6A1-A125B3D1FFD1}">
      <dsp:nvSpPr>
        <dsp:cNvPr id="0" name=""/>
        <dsp:cNvSpPr/>
      </dsp:nvSpPr>
      <dsp:spPr>
        <a:xfrm>
          <a:off x="679671" y="3283085"/>
          <a:ext cx="4078029" cy="1641542"/>
        </a:xfrm>
        <a:prstGeom prst="trapezoid">
          <a:avLst>
            <a:gd name="adj" fmla="val 41404"/>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Tier 2 -Knowledge</a:t>
          </a:r>
        </a:p>
      </dsp:txBody>
      <dsp:txXfrm>
        <a:off x="1393326" y="3283085"/>
        <a:ext cx="2650719" cy="1641542"/>
      </dsp:txXfrm>
    </dsp:sp>
    <dsp:sp modelId="{16934A70-865E-461E-92FD-530E5B6004A6}">
      <dsp:nvSpPr>
        <dsp:cNvPr id="0" name=""/>
        <dsp:cNvSpPr/>
      </dsp:nvSpPr>
      <dsp:spPr>
        <a:xfrm rot="10800000">
          <a:off x="4757700" y="4924627"/>
          <a:ext cx="3238435" cy="1641542"/>
        </a:xfrm>
        <a:prstGeom prst="nonIsoscelesTrapezoid">
          <a:avLst>
            <a:gd name="adj1" fmla="val 0"/>
            <a:gd name="adj2" fmla="val 41404"/>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a:latin typeface="Arabic Typesetting" panose="03020402040406030203" pitchFamily="66" charset="-78"/>
              <a:cs typeface="Arabic Typesetting" panose="03020402040406030203" pitchFamily="66" charset="-78"/>
            </a:rPr>
            <a:t>Knows what to do </a:t>
          </a:r>
        </a:p>
      </dsp:txBody>
      <dsp:txXfrm rot="10800000">
        <a:off x="5437372" y="4924627"/>
        <a:ext cx="2558763" cy="1641542"/>
      </dsp:txXfrm>
    </dsp:sp>
    <dsp:sp modelId="{AA9A927D-0356-40BF-8E75-274A6FE3B2B3}">
      <dsp:nvSpPr>
        <dsp:cNvPr id="0" name=""/>
        <dsp:cNvSpPr/>
      </dsp:nvSpPr>
      <dsp:spPr>
        <a:xfrm>
          <a:off x="0" y="4924627"/>
          <a:ext cx="5437372" cy="1641542"/>
        </a:xfrm>
        <a:prstGeom prst="trapezoid">
          <a:avLst>
            <a:gd name="adj" fmla="val 41404"/>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Tier 1 - Awareness</a:t>
          </a:r>
        </a:p>
      </dsp:txBody>
      <dsp:txXfrm>
        <a:off x="951540" y="4924627"/>
        <a:ext cx="3534292" cy="16415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172472-C77D-42E2-BC46-6A136D57C7A4}">
      <dsp:nvSpPr>
        <dsp:cNvPr id="0" name=""/>
        <dsp:cNvSpPr/>
      </dsp:nvSpPr>
      <dsp:spPr>
        <a:xfrm>
          <a:off x="4650" y="834219"/>
          <a:ext cx="1377856" cy="6889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a:t>Home</a:t>
          </a:r>
          <a:endParaRPr lang="en-GB" sz="1900" kern="1200" dirty="0"/>
        </a:p>
      </dsp:txBody>
      <dsp:txXfrm>
        <a:off x="24828" y="854397"/>
        <a:ext cx="1337500" cy="648572"/>
      </dsp:txXfrm>
    </dsp:sp>
    <dsp:sp modelId="{6852390A-8422-44D9-8B3E-EF37E4E916B5}">
      <dsp:nvSpPr>
        <dsp:cNvPr id="0" name=""/>
        <dsp:cNvSpPr/>
      </dsp:nvSpPr>
      <dsp:spPr>
        <a:xfrm>
          <a:off x="1726971" y="834219"/>
          <a:ext cx="1377856" cy="6889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Font typeface="+mj-lt"/>
            <a:buNone/>
          </a:pPr>
          <a:r>
            <a:rPr lang="en-GB" sz="1900" kern="1200"/>
            <a:t>Explore</a:t>
          </a:r>
        </a:p>
      </dsp:txBody>
      <dsp:txXfrm>
        <a:off x="1747149" y="854397"/>
        <a:ext cx="1337500" cy="648572"/>
      </dsp:txXfrm>
    </dsp:sp>
    <dsp:sp modelId="{9BFC2FDE-2029-4A12-83E8-424640F783F9}">
      <dsp:nvSpPr>
        <dsp:cNvPr id="0" name=""/>
        <dsp:cNvSpPr/>
      </dsp:nvSpPr>
      <dsp:spPr>
        <a:xfrm>
          <a:off x="1864756" y="1523148"/>
          <a:ext cx="137785" cy="516696"/>
        </a:xfrm>
        <a:custGeom>
          <a:avLst/>
          <a:gdLst/>
          <a:ahLst/>
          <a:cxnLst/>
          <a:rect l="0" t="0" r="0" b="0"/>
          <a:pathLst>
            <a:path>
              <a:moveTo>
                <a:pt x="0" y="0"/>
              </a:moveTo>
              <a:lnTo>
                <a:pt x="0" y="516696"/>
              </a:lnTo>
              <a:lnTo>
                <a:pt x="137785" y="51669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FE1A85-C7FE-4C10-80BD-952B85C2F555}">
      <dsp:nvSpPr>
        <dsp:cNvPr id="0" name=""/>
        <dsp:cNvSpPr/>
      </dsp:nvSpPr>
      <dsp:spPr>
        <a:xfrm>
          <a:off x="2002542" y="169538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About</a:t>
          </a:r>
        </a:p>
      </dsp:txBody>
      <dsp:txXfrm>
        <a:off x="2022720" y="1715558"/>
        <a:ext cx="1061929" cy="648572"/>
      </dsp:txXfrm>
    </dsp:sp>
    <dsp:sp modelId="{17137876-9634-46D4-A36B-25D24D174182}">
      <dsp:nvSpPr>
        <dsp:cNvPr id="0" name=""/>
        <dsp:cNvSpPr/>
      </dsp:nvSpPr>
      <dsp:spPr>
        <a:xfrm>
          <a:off x="1864756" y="1523148"/>
          <a:ext cx="137785" cy="1377856"/>
        </a:xfrm>
        <a:custGeom>
          <a:avLst/>
          <a:gdLst/>
          <a:ahLst/>
          <a:cxnLst/>
          <a:rect l="0" t="0" r="0" b="0"/>
          <a:pathLst>
            <a:path>
              <a:moveTo>
                <a:pt x="0" y="0"/>
              </a:moveTo>
              <a:lnTo>
                <a:pt x="0" y="1377856"/>
              </a:lnTo>
              <a:lnTo>
                <a:pt x="137785" y="13778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2A1059-DB57-43C1-BA88-8EFC06F6B088}">
      <dsp:nvSpPr>
        <dsp:cNvPr id="0" name=""/>
        <dsp:cNvSpPr/>
      </dsp:nvSpPr>
      <dsp:spPr>
        <a:xfrm>
          <a:off x="2002542" y="255654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Our Service</a:t>
          </a:r>
        </a:p>
      </dsp:txBody>
      <dsp:txXfrm>
        <a:off x="2022720" y="2576718"/>
        <a:ext cx="1061929" cy="648572"/>
      </dsp:txXfrm>
    </dsp:sp>
    <dsp:sp modelId="{DA545257-A01B-4BAD-860F-F09B955B2F21}">
      <dsp:nvSpPr>
        <dsp:cNvPr id="0" name=""/>
        <dsp:cNvSpPr/>
      </dsp:nvSpPr>
      <dsp:spPr>
        <a:xfrm>
          <a:off x="1864756" y="1523148"/>
          <a:ext cx="137785" cy="2239017"/>
        </a:xfrm>
        <a:custGeom>
          <a:avLst/>
          <a:gdLst/>
          <a:ahLst/>
          <a:cxnLst/>
          <a:rect l="0" t="0" r="0" b="0"/>
          <a:pathLst>
            <a:path>
              <a:moveTo>
                <a:pt x="0" y="0"/>
              </a:moveTo>
              <a:lnTo>
                <a:pt x="0" y="2239017"/>
              </a:lnTo>
              <a:lnTo>
                <a:pt x="137785" y="223901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57501C-9EEA-441D-B746-73C8CD8D4FA2}">
      <dsp:nvSpPr>
        <dsp:cNvPr id="0" name=""/>
        <dsp:cNvSpPr/>
      </dsp:nvSpPr>
      <dsp:spPr>
        <a:xfrm>
          <a:off x="2002542" y="3417701"/>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Contact Us</a:t>
          </a:r>
        </a:p>
      </dsp:txBody>
      <dsp:txXfrm>
        <a:off x="2022720" y="3437879"/>
        <a:ext cx="1061929" cy="648572"/>
      </dsp:txXfrm>
    </dsp:sp>
    <dsp:sp modelId="{328AD47B-D564-482B-965A-6843E07F87F8}">
      <dsp:nvSpPr>
        <dsp:cNvPr id="0" name=""/>
        <dsp:cNvSpPr/>
      </dsp:nvSpPr>
      <dsp:spPr>
        <a:xfrm>
          <a:off x="1864756" y="1523148"/>
          <a:ext cx="137785" cy="3100178"/>
        </a:xfrm>
        <a:custGeom>
          <a:avLst/>
          <a:gdLst/>
          <a:ahLst/>
          <a:cxnLst/>
          <a:rect l="0" t="0" r="0" b="0"/>
          <a:pathLst>
            <a:path>
              <a:moveTo>
                <a:pt x="0" y="0"/>
              </a:moveTo>
              <a:lnTo>
                <a:pt x="0" y="3100178"/>
              </a:lnTo>
              <a:lnTo>
                <a:pt x="137785" y="310017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9BEF83-A0DE-4CC2-9B1A-7E182C29102D}">
      <dsp:nvSpPr>
        <dsp:cNvPr id="0" name=""/>
        <dsp:cNvSpPr/>
      </dsp:nvSpPr>
      <dsp:spPr>
        <a:xfrm>
          <a:off x="2002542" y="4278862"/>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Exams </a:t>
          </a:r>
          <a:r>
            <a:rPr lang="en-GB" sz="1400" kern="1200" dirty="0" err="1"/>
            <a:t>Centers</a:t>
          </a:r>
          <a:endParaRPr lang="en-GB" sz="1400" kern="1200" dirty="0"/>
        </a:p>
      </dsp:txBody>
      <dsp:txXfrm>
        <a:off x="2022720" y="4299040"/>
        <a:ext cx="1061929" cy="648572"/>
      </dsp:txXfrm>
    </dsp:sp>
    <dsp:sp modelId="{E3D1F37F-21DD-49F0-8833-E4C8135980B5}">
      <dsp:nvSpPr>
        <dsp:cNvPr id="0" name=""/>
        <dsp:cNvSpPr/>
      </dsp:nvSpPr>
      <dsp:spPr>
        <a:xfrm>
          <a:off x="1864756" y="1523148"/>
          <a:ext cx="137785" cy="3961338"/>
        </a:xfrm>
        <a:custGeom>
          <a:avLst/>
          <a:gdLst/>
          <a:ahLst/>
          <a:cxnLst/>
          <a:rect l="0" t="0" r="0" b="0"/>
          <a:pathLst>
            <a:path>
              <a:moveTo>
                <a:pt x="0" y="0"/>
              </a:moveTo>
              <a:lnTo>
                <a:pt x="0" y="3961338"/>
              </a:lnTo>
              <a:lnTo>
                <a:pt x="137785" y="396133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FD10D5-2406-49FC-80B3-4979FBF0581B}">
      <dsp:nvSpPr>
        <dsp:cNvPr id="0" name=""/>
        <dsp:cNvSpPr/>
      </dsp:nvSpPr>
      <dsp:spPr>
        <a:xfrm>
          <a:off x="2002542" y="5140022"/>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BPP Website</a:t>
          </a:r>
        </a:p>
      </dsp:txBody>
      <dsp:txXfrm>
        <a:off x="2022720" y="5160200"/>
        <a:ext cx="1061929" cy="648572"/>
      </dsp:txXfrm>
    </dsp:sp>
    <dsp:sp modelId="{4F3DB7BD-FF0E-4226-8286-CFD65295A196}">
      <dsp:nvSpPr>
        <dsp:cNvPr id="0" name=""/>
        <dsp:cNvSpPr/>
      </dsp:nvSpPr>
      <dsp:spPr>
        <a:xfrm>
          <a:off x="3449292" y="834219"/>
          <a:ext cx="1377856" cy="6889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dirty="0"/>
            <a:t>Certification</a:t>
          </a:r>
        </a:p>
      </dsp:txBody>
      <dsp:txXfrm>
        <a:off x="3469470" y="854397"/>
        <a:ext cx="1337500" cy="648572"/>
      </dsp:txXfrm>
    </dsp:sp>
    <dsp:sp modelId="{ED08DDDB-5597-4AD4-BEF4-F38B7DB55379}">
      <dsp:nvSpPr>
        <dsp:cNvPr id="0" name=""/>
        <dsp:cNvSpPr/>
      </dsp:nvSpPr>
      <dsp:spPr>
        <a:xfrm>
          <a:off x="3587078" y="1523148"/>
          <a:ext cx="137785" cy="516696"/>
        </a:xfrm>
        <a:custGeom>
          <a:avLst/>
          <a:gdLst/>
          <a:ahLst/>
          <a:cxnLst/>
          <a:rect l="0" t="0" r="0" b="0"/>
          <a:pathLst>
            <a:path>
              <a:moveTo>
                <a:pt x="0" y="0"/>
              </a:moveTo>
              <a:lnTo>
                <a:pt x="0" y="516696"/>
              </a:lnTo>
              <a:lnTo>
                <a:pt x="137785" y="51669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2EF7CB-0F77-4637-9FDA-0888D51FE4B3}">
      <dsp:nvSpPr>
        <dsp:cNvPr id="0" name=""/>
        <dsp:cNvSpPr/>
      </dsp:nvSpPr>
      <dsp:spPr>
        <a:xfrm>
          <a:off x="3724863" y="169538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Certification Overview</a:t>
          </a:r>
        </a:p>
      </dsp:txBody>
      <dsp:txXfrm>
        <a:off x="3745041" y="1715558"/>
        <a:ext cx="1061929" cy="648572"/>
      </dsp:txXfrm>
    </dsp:sp>
    <dsp:sp modelId="{197F875A-0B36-4096-AA6E-EDF42D179207}">
      <dsp:nvSpPr>
        <dsp:cNvPr id="0" name=""/>
        <dsp:cNvSpPr/>
      </dsp:nvSpPr>
      <dsp:spPr>
        <a:xfrm>
          <a:off x="3587078" y="1523148"/>
          <a:ext cx="137785" cy="1377856"/>
        </a:xfrm>
        <a:custGeom>
          <a:avLst/>
          <a:gdLst/>
          <a:ahLst/>
          <a:cxnLst/>
          <a:rect l="0" t="0" r="0" b="0"/>
          <a:pathLst>
            <a:path>
              <a:moveTo>
                <a:pt x="0" y="0"/>
              </a:moveTo>
              <a:lnTo>
                <a:pt x="0" y="1377856"/>
              </a:lnTo>
              <a:lnTo>
                <a:pt x="137785" y="13778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70946B2-2C46-4AF2-8B4F-C12CAE38AA24}">
      <dsp:nvSpPr>
        <dsp:cNvPr id="0" name=""/>
        <dsp:cNvSpPr/>
      </dsp:nvSpPr>
      <dsp:spPr>
        <a:xfrm>
          <a:off x="3724863" y="255654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Applied Learning Route</a:t>
          </a:r>
        </a:p>
      </dsp:txBody>
      <dsp:txXfrm>
        <a:off x="3745041" y="2576718"/>
        <a:ext cx="1061929" cy="648572"/>
      </dsp:txXfrm>
    </dsp:sp>
    <dsp:sp modelId="{A9B7F16D-2F82-4893-AC73-6B3E814FA640}">
      <dsp:nvSpPr>
        <dsp:cNvPr id="0" name=""/>
        <dsp:cNvSpPr/>
      </dsp:nvSpPr>
      <dsp:spPr>
        <a:xfrm>
          <a:off x="3587078" y="1523148"/>
          <a:ext cx="137785" cy="2239017"/>
        </a:xfrm>
        <a:custGeom>
          <a:avLst/>
          <a:gdLst/>
          <a:ahLst/>
          <a:cxnLst/>
          <a:rect l="0" t="0" r="0" b="0"/>
          <a:pathLst>
            <a:path>
              <a:moveTo>
                <a:pt x="0" y="0"/>
              </a:moveTo>
              <a:lnTo>
                <a:pt x="0" y="2239017"/>
              </a:lnTo>
              <a:lnTo>
                <a:pt x="137785" y="223901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F279BD2-A8A2-43F9-B628-12A3D70BCD70}">
      <dsp:nvSpPr>
        <dsp:cNvPr id="0" name=""/>
        <dsp:cNvSpPr/>
      </dsp:nvSpPr>
      <dsp:spPr>
        <a:xfrm>
          <a:off x="3724863" y="3417701"/>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Certification Levels</a:t>
          </a:r>
        </a:p>
      </dsp:txBody>
      <dsp:txXfrm>
        <a:off x="3745041" y="3437879"/>
        <a:ext cx="1061929" cy="648572"/>
      </dsp:txXfrm>
    </dsp:sp>
    <dsp:sp modelId="{234DD54C-5D0B-475A-8369-FAD6CB8C6BA5}">
      <dsp:nvSpPr>
        <dsp:cNvPr id="0" name=""/>
        <dsp:cNvSpPr/>
      </dsp:nvSpPr>
      <dsp:spPr>
        <a:xfrm>
          <a:off x="5171613" y="834219"/>
          <a:ext cx="1377856" cy="68892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dirty="0"/>
            <a:t>Membership</a:t>
          </a:r>
        </a:p>
      </dsp:txBody>
      <dsp:txXfrm>
        <a:off x="5191791" y="854397"/>
        <a:ext cx="1337500" cy="648572"/>
      </dsp:txXfrm>
    </dsp:sp>
    <dsp:sp modelId="{003CA456-FDE0-4E92-BDFF-ED6B96418B49}">
      <dsp:nvSpPr>
        <dsp:cNvPr id="0" name=""/>
        <dsp:cNvSpPr/>
      </dsp:nvSpPr>
      <dsp:spPr>
        <a:xfrm>
          <a:off x="5309399" y="1523148"/>
          <a:ext cx="137785" cy="516696"/>
        </a:xfrm>
        <a:custGeom>
          <a:avLst/>
          <a:gdLst/>
          <a:ahLst/>
          <a:cxnLst/>
          <a:rect l="0" t="0" r="0" b="0"/>
          <a:pathLst>
            <a:path>
              <a:moveTo>
                <a:pt x="0" y="0"/>
              </a:moveTo>
              <a:lnTo>
                <a:pt x="0" y="516696"/>
              </a:lnTo>
              <a:lnTo>
                <a:pt x="137785" y="51669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E18618-353E-4C4C-A83A-D059489A7BD8}">
      <dsp:nvSpPr>
        <dsp:cNvPr id="0" name=""/>
        <dsp:cNvSpPr/>
      </dsp:nvSpPr>
      <dsp:spPr>
        <a:xfrm>
          <a:off x="5447184" y="169538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Membership Registration</a:t>
          </a:r>
        </a:p>
      </dsp:txBody>
      <dsp:txXfrm>
        <a:off x="5467362" y="1715558"/>
        <a:ext cx="1061929" cy="648572"/>
      </dsp:txXfrm>
    </dsp:sp>
    <dsp:sp modelId="{7CA002AB-E292-4600-8A2C-4D965119E4A1}">
      <dsp:nvSpPr>
        <dsp:cNvPr id="0" name=""/>
        <dsp:cNvSpPr/>
      </dsp:nvSpPr>
      <dsp:spPr>
        <a:xfrm>
          <a:off x="5309399" y="1523148"/>
          <a:ext cx="137785" cy="1377856"/>
        </a:xfrm>
        <a:custGeom>
          <a:avLst/>
          <a:gdLst/>
          <a:ahLst/>
          <a:cxnLst/>
          <a:rect l="0" t="0" r="0" b="0"/>
          <a:pathLst>
            <a:path>
              <a:moveTo>
                <a:pt x="0" y="0"/>
              </a:moveTo>
              <a:lnTo>
                <a:pt x="0" y="1377856"/>
              </a:lnTo>
              <a:lnTo>
                <a:pt x="137785" y="13778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3A567D-A49E-4F9D-87F3-28B8C95C673B}">
      <dsp:nvSpPr>
        <dsp:cNvPr id="0" name=""/>
        <dsp:cNvSpPr/>
      </dsp:nvSpPr>
      <dsp:spPr>
        <a:xfrm>
          <a:off x="5447184" y="255654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Login for Members</a:t>
          </a:r>
        </a:p>
      </dsp:txBody>
      <dsp:txXfrm>
        <a:off x="5467362" y="2576718"/>
        <a:ext cx="1061929" cy="648572"/>
      </dsp:txXfrm>
    </dsp:sp>
    <dsp:sp modelId="{8A465CE6-E78E-443A-877A-FA7BCC16E077}">
      <dsp:nvSpPr>
        <dsp:cNvPr id="0" name=""/>
        <dsp:cNvSpPr/>
      </dsp:nvSpPr>
      <dsp:spPr>
        <a:xfrm>
          <a:off x="5309399" y="1523148"/>
          <a:ext cx="137785" cy="2239017"/>
        </a:xfrm>
        <a:custGeom>
          <a:avLst/>
          <a:gdLst/>
          <a:ahLst/>
          <a:cxnLst/>
          <a:rect l="0" t="0" r="0" b="0"/>
          <a:pathLst>
            <a:path>
              <a:moveTo>
                <a:pt x="0" y="0"/>
              </a:moveTo>
              <a:lnTo>
                <a:pt x="0" y="2239017"/>
              </a:lnTo>
              <a:lnTo>
                <a:pt x="137785" y="223901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9666E27-D619-4C1B-A945-1CF200F7C0C5}">
      <dsp:nvSpPr>
        <dsp:cNvPr id="0" name=""/>
        <dsp:cNvSpPr/>
      </dsp:nvSpPr>
      <dsp:spPr>
        <a:xfrm>
          <a:off x="5447184" y="3417701"/>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Professional Registry</a:t>
          </a:r>
        </a:p>
      </dsp:txBody>
      <dsp:txXfrm>
        <a:off x="5467362" y="3437879"/>
        <a:ext cx="1061929" cy="648572"/>
      </dsp:txXfrm>
    </dsp:sp>
    <dsp:sp modelId="{48715485-358E-49D8-8E9F-6ED616ECFC54}">
      <dsp:nvSpPr>
        <dsp:cNvPr id="0" name=""/>
        <dsp:cNvSpPr/>
      </dsp:nvSpPr>
      <dsp:spPr>
        <a:xfrm>
          <a:off x="6893934" y="834219"/>
          <a:ext cx="1377856" cy="688928"/>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dirty="0"/>
            <a:t>News &amp; Events</a:t>
          </a:r>
        </a:p>
      </dsp:txBody>
      <dsp:txXfrm>
        <a:off x="6914112" y="854397"/>
        <a:ext cx="1337500" cy="648572"/>
      </dsp:txXfrm>
    </dsp:sp>
    <dsp:sp modelId="{7C118FFA-87E4-4D62-9AD4-F03E08DCF9B9}">
      <dsp:nvSpPr>
        <dsp:cNvPr id="0" name=""/>
        <dsp:cNvSpPr/>
      </dsp:nvSpPr>
      <dsp:spPr>
        <a:xfrm>
          <a:off x="7031720" y="1523148"/>
          <a:ext cx="137785" cy="516696"/>
        </a:xfrm>
        <a:custGeom>
          <a:avLst/>
          <a:gdLst/>
          <a:ahLst/>
          <a:cxnLst/>
          <a:rect l="0" t="0" r="0" b="0"/>
          <a:pathLst>
            <a:path>
              <a:moveTo>
                <a:pt x="0" y="0"/>
              </a:moveTo>
              <a:lnTo>
                <a:pt x="0" y="516696"/>
              </a:lnTo>
              <a:lnTo>
                <a:pt x="137785" y="51669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930BB6-1B34-47ED-86B8-BDBF6A97639D}">
      <dsp:nvSpPr>
        <dsp:cNvPr id="0" name=""/>
        <dsp:cNvSpPr/>
      </dsp:nvSpPr>
      <dsp:spPr>
        <a:xfrm>
          <a:off x="7169506" y="169538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News</a:t>
          </a:r>
        </a:p>
      </dsp:txBody>
      <dsp:txXfrm>
        <a:off x="7189684" y="1715558"/>
        <a:ext cx="1061929" cy="648572"/>
      </dsp:txXfrm>
    </dsp:sp>
    <dsp:sp modelId="{1F68D4CE-FCD6-4504-A91F-A06A6A522B90}">
      <dsp:nvSpPr>
        <dsp:cNvPr id="0" name=""/>
        <dsp:cNvSpPr/>
      </dsp:nvSpPr>
      <dsp:spPr>
        <a:xfrm>
          <a:off x="7031720" y="1523148"/>
          <a:ext cx="137785" cy="1377856"/>
        </a:xfrm>
        <a:custGeom>
          <a:avLst/>
          <a:gdLst/>
          <a:ahLst/>
          <a:cxnLst/>
          <a:rect l="0" t="0" r="0" b="0"/>
          <a:pathLst>
            <a:path>
              <a:moveTo>
                <a:pt x="0" y="0"/>
              </a:moveTo>
              <a:lnTo>
                <a:pt x="0" y="1377856"/>
              </a:lnTo>
              <a:lnTo>
                <a:pt x="137785" y="13778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DC641F-D7E3-4AFD-BBFB-07AE445BE5AB}">
      <dsp:nvSpPr>
        <dsp:cNvPr id="0" name=""/>
        <dsp:cNvSpPr/>
      </dsp:nvSpPr>
      <dsp:spPr>
        <a:xfrm>
          <a:off x="7169506" y="255654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Blogs</a:t>
          </a:r>
        </a:p>
      </dsp:txBody>
      <dsp:txXfrm>
        <a:off x="7189684" y="2576718"/>
        <a:ext cx="1061929" cy="648572"/>
      </dsp:txXfrm>
    </dsp:sp>
    <dsp:sp modelId="{D6C963E1-A66C-4B74-A03B-9D6B16E90F52}">
      <dsp:nvSpPr>
        <dsp:cNvPr id="0" name=""/>
        <dsp:cNvSpPr/>
      </dsp:nvSpPr>
      <dsp:spPr>
        <a:xfrm>
          <a:off x="7031720" y="1523148"/>
          <a:ext cx="137785" cy="2239017"/>
        </a:xfrm>
        <a:custGeom>
          <a:avLst/>
          <a:gdLst/>
          <a:ahLst/>
          <a:cxnLst/>
          <a:rect l="0" t="0" r="0" b="0"/>
          <a:pathLst>
            <a:path>
              <a:moveTo>
                <a:pt x="0" y="0"/>
              </a:moveTo>
              <a:lnTo>
                <a:pt x="0" y="2239017"/>
              </a:lnTo>
              <a:lnTo>
                <a:pt x="137785" y="223901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670AD0B-4228-40F0-A146-E005A842D673}">
      <dsp:nvSpPr>
        <dsp:cNvPr id="0" name=""/>
        <dsp:cNvSpPr/>
      </dsp:nvSpPr>
      <dsp:spPr>
        <a:xfrm>
          <a:off x="7169506" y="3417701"/>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Events </a:t>
          </a:r>
          <a:r>
            <a:rPr lang="en-GB" sz="1400" kern="1200" dirty="0" err="1"/>
            <a:t>Calender</a:t>
          </a:r>
          <a:endParaRPr lang="en-GB" sz="1400" kern="1200" dirty="0"/>
        </a:p>
      </dsp:txBody>
      <dsp:txXfrm>
        <a:off x="7189684" y="3437879"/>
        <a:ext cx="1061929" cy="648572"/>
      </dsp:txXfrm>
    </dsp:sp>
    <dsp:sp modelId="{B6980D29-9F83-4EAB-B789-4308956F5B09}">
      <dsp:nvSpPr>
        <dsp:cNvPr id="0" name=""/>
        <dsp:cNvSpPr/>
      </dsp:nvSpPr>
      <dsp:spPr>
        <a:xfrm>
          <a:off x="8616255" y="834219"/>
          <a:ext cx="1377856" cy="6889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dirty="0"/>
            <a:t>Shop</a:t>
          </a:r>
        </a:p>
      </dsp:txBody>
      <dsp:txXfrm>
        <a:off x="8636433" y="854397"/>
        <a:ext cx="1337500" cy="648572"/>
      </dsp:txXfrm>
    </dsp:sp>
    <dsp:sp modelId="{751BAA90-0D70-4C52-9733-5CAA97FDE07F}">
      <dsp:nvSpPr>
        <dsp:cNvPr id="0" name=""/>
        <dsp:cNvSpPr/>
      </dsp:nvSpPr>
      <dsp:spPr>
        <a:xfrm>
          <a:off x="10338576" y="834219"/>
          <a:ext cx="1377856" cy="6889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GB" sz="1900" kern="1200" dirty="0"/>
            <a:t>Resource Documents</a:t>
          </a:r>
        </a:p>
      </dsp:txBody>
      <dsp:txXfrm>
        <a:off x="10358754" y="854397"/>
        <a:ext cx="1337500" cy="648572"/>
      </dsp:txXfrm>
    </dsp:sp>
    <dsp:sp modelId="{251289FE-61F2-4D41-94E2-361CF12E1E4B}">
      <dsp:nvSpPr>
        <dsp:cNvPr id="0" name=""/>
        <dsp:cNvSpPr/>
      </dsp:nvSpPr>
      <dsp:spPr>
        <a:xfrm>
          <a:off x="10476362" y="1523148"/>
          <a:ext cx="137785" cy="516696"/>
        </a:xfrm>
        <a:custGeom>
          <a:avLst/>
          <a:gdLst/>
          <a:ahLst/>
          <a:cxnLst/>
          <a:rect l="0" t="0" r="0" b="0"/>
          <a:pathLst>
            <a:path>
              <a:moveTo>
                <a:pt x="0" y="0"/>
              </a:moveTo>
              <a:lnTo>
                <a:pt x="0" y="516696"/>
              </a:lnTo>
              <a:lnTo>
                <a:pt x="137785" y="51669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EC4BA4-34E4-4A3E-9E78-D640CCB75771}">
      <dsp:nvSpPr>
        <dsp:cNvPr id="0" name=""/>
        <dsp:cNvSpPr/>
      </dsp:nvSpPr>
      <dsp:spPr>
        <a:xfrm>
          <a:off x="10614148" y="169538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Browse Resource Document</a:t>
          </a:r>
        </a:p>
      </dsp:txBody>
      <dsp:txXfrm>
        <a:off x="10634326" y="1715558"/>
        <a:ext cx="1061929" cy="648572"/>
      </dsp:txXfrm>
    </dsp:sp>
    <dsp:sp modelId="{F25EB044-E40E-40DA-BAA9-1C9BF339E95B}">
      <dsp:nvSpPr>
        <dsp:cNvPr id="0" name=""/>
        <dsp:cNvSpPr/>
      </dsp:nvSpPr>
      <dsp:spPr>
        <a:xfrm>
          <a:off x="10476362" y="1523148"/>
          <a:ext cx="137785" cy="1377856"/>
        </a:xfrm>
        <a:custGeom>
          <a:avLst/>
          <a:gdLst/>
          <a:ahLst/>
          <a:cxnLst/>
          <a:rect l="0" t="0" r="0" b="0"/>
          <a:pathLst>
            <a:path>
              <a:moveTo>
                <a:pt x="0" y="0"/>
              </a:moveTo>
              <a:lnTo>
                <a:pt x="0" y="1377856"/>
              </a:lnTo>
              <a:lnTo>
                <a:pt x="137785" y="13778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FDF95E-004D-4C5F-AF90-830A65366D8B}">
      <dsp:nvSpPr>
        <dsp:cNvPr id="0" name=""/>
        <dsp:cNvSpPr/>
      </dsp:nvSpPr>
      <dsp:spPr>
        <a:xfrm>
          <a:off x="10614148" y="2556540"/>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NC{C Download</a:t>
          </a:r>
        </a:p>
      </dsp:txBody>
      <dsp:txXfrm>
        <a:off x="10634326" y="2576718"/>
        <a:ext cx="1061929" cy="648572"/>
      </dsp:txXfrm>
    </dsp:sp>
    <dsp:sp modelId="{AE6694D6-DACE-4AA7-81D2-747403F16D17}">
      <dsp:nvSpPr>
        <dsp:cNvPr id="0" name=""/>
        <dsp:cNvSpPr/>
      </dsp:nvSpPr>
      <dsp:spPr>
        <a:xfrm>
          <a:off x="10476362" y="1523148"/>
          <a:ext cx="137785" cy="2239017"/>
        </a:xfrm>
        <a:custGeom>
          <a:avLst/>
          <a:gdLst/>
          <a:ahLst/>
          <a:cxnLst/>
          <a:rect l="0" t="0" r="0" b="0"/>
          <a:pathLst>
            <a:path>
              <a:moveTo>
                <a:pt x="0" y="0"/>
              </a:moveTo>
              <a:lnTo>
                <a:pt x="0" y="2239017"/>
              </a:lnTo>
              <a:lnTo>
                <a:pt x="137785" y="223901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D58AAC-5CDA-4401-A0AE-5CABC4FBA66A}">
      <dsp:nvSpPr>
        <dsp:cNvPr id="0" name=""/>
        <dsp:cNvSpPr/>
      </dsp:nvSpPr>
      <dsp:spPr>
        <a:xfrm>
          <a:off x="10614148" y="3417701"/>
          <a:ext cx="1102285" cy="68892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dirty="0"/>
            <a:t>Procurement &amp; Supply Chain Insights</a:t>
          </a:r>
        </a:p>
      </dsp:txBody>
      <dsp:txXfrm>
        <a:off x="10634326" y="3437879"/>
        <a:ext cx="1061929" cy="6485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D865F6-50DD-48D2-A42D-ED5D3729E310}">
      <dsp:nvSpPr>
        <dsp:cNvPr id="0" name=""/>
        <dsp:cNvSpPr/>
      </dsp:nvSpPr>
      <dsp:spPr>
        <a:xfrm>
          <a:off x="6030" y="280"/>
          <a:ext cx="1916141" cy="574842"/>
        </a:xfrm>
        <a:prstGeom prst="chevron">
          <a:avLst>
            <a:gd name="adj" fmla="val 3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BPP</a:t>
          </a:r>
        </a:p>
      </dsp:txBody>
      <dsp:txXfrm>
        <a:off x="178483" y="280"/>
        <a:ext cx="1571235" cy="574842"/>
      </dsp:txXfrm>
    </dsp:sp>
    <dsp:sp modelId="{F4AA97D5-C0C7-4452-A05D-92F89D59F167}">
      <dsp:nvSpPr>
        <dsp:cNvPr id="0" name=""/>
        <dsp:cNvSpPr/>
      </dsp:nvSpPr>
      <dsp:spPr>
        <a:xfrm>
          <a:off x="6030" y="575123"/>
          <a:ext cx="1743688" cy="476812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GB" sz="1200" kern="1200" dirty="0"/>
            <a:t>Strengthen regulatory role and mandate</a:t>
          </a:r>
        </a:p>
        <a:p>
          <a:pPr marL="0" lvl="0" indent="0" algn="l" defTabSz="533400">
            <a:lnSpc>
              <a:spcPct val="90000"/>
            </a:lnSpc>
            <a:spcBef>
              <a:spcPct val="0"/>
            </a:spcBef>
            <a:spcAft>
              <a:spcPct val="35000"/>
            </a:spcAft>
            <a:buFont typeface="Arial" panose="020B0604020202020204" pitchFamily="34" charset="0"/>
            <a:buNone/>
          </a:pPr>
          <a:r>
            <a:rPr lang="en-GB" sz="1200" kern="1200" dirty="0"/>
            <a:t>Enforce discipline and ethos of the profession</a:t>
          </a:r>
        </a:p>
        <a:p>
          <a:pPr marL="0" lvl="0" indent="0" algn="l" defTabSz="533400">
            <a:lnSpc>
              <a:spcPct val="90000"/>
            </a:lnSpc>
            <a:spcBef>
              <a:spcPct val="0"/>
            </a:spcBef>
            <a:spcAft>
              <a:spcPct val="35000"/>
            </a:spcAft>
            <a:buFont typeface="Arial" panose="020B0604020202020204" pitchFamily="34" charset="0"/>
            <a:buNone/>
          </a:pPr>
          <a:r>
            <a:rPr lang="en-GB" sz="1200" kern="1200" dirty="0"/>
            <a:t>Register of professionals with integrity</a:t>
          </a:r>
        </a:p>
        <a:p>
          <a:pPr marL="0" lvl="0" indent="0" algn="l" defTabSz="533400">
            <a:lnSpc>
              <a:spcPct val="90000"/>
            </a:lnSpc>
            <a:spcBef>
              <a:spcPct val="0"/>
            </a:spcBef>
            <a:spcAft>
              <a:spcPct val="35000"/>
            </a:spcAft>
            <a:buFont typeface="Arial" panose="020B0604020202020204" pitchFamily="34" charset="0"/>
            <a:buNone/>
          </a:pPr>
          <a:r>
            <a:rPr lang="en-GB" sz="1200" kern="1200" dirty="0"/>
            <a:t>Ability to delist erring professionals</a:t>
          </a:r>
        </a:p>
        <a:p>
          <a:pPr marL="0" lvl="0" indent="0" algn="l" defTabSz="533400">
            <a:lnSpc>
              <a:spcPct val="90000"/>
            </a:lnSpc>
            <a:spcBef>
              <a:spcPct val="0"/>
            </a:spcBef>
            <a:spcAft>
              <a:spcPct val="35000"/>
            </a:spcAft>
            <a:buNone/>
          </a:pPr>
          <a:r>
            <a:rPr lang="en-GB" sz="1200" kern="1200" dirty="0">
              <a:solidFill>
                <a:srgbClr val="242424"/>
              </a:solidFill>
              <a:latin typeface="+mj-lt"/>
            </a:rPr>
            <a:t>Aid </a:t>
          </a:r>
          <a:r>
            <a:rPr lang="en-GB" sz="1200" i="0" kern="1200" dirty="0">
              <a:solidFill>
                <a:srgbClr val="242424"/>
              </a:solidFill>
              <a:effectLst/>
              <a:latin typeface="+mj-lt"/>
            </a:rPr>
            <a:t>BPP to achieve statutory mandate</a:t>
          </a:r>
          <a:endParaRPr lang="en-GB" sz="1200" kern="1200" dirty="0"/>
        </a:p>
        <a:p>
          <a:pPr marL="0" lvl="0" indent="0" algn="l" defTabSz="533400">
            <a:lnSpc>
              <a:spcPct val="90000"/>
            </a:lnSpc>
            <a:spcBef>
              <a:spcPct val="0"/>
            </a:spcBef>
            <a:spcAft>
              <a:spcPct val="35000"/>
            </a:spcAft>
            <a:buFont typeface="Arial" panose="020B0604020202020204" pitchFamily="34" charset="0"/>
            <a:buNone/>
          </a:pPr>
          <a:r>
            <a:rPr lang="en-GB" sz="1200" kern="1200" dirty="0">
              <a:solidFill>
                <a:srgbClr val="242424"/>
              </a:solidFill>
              <a:latin typeface="+mj-lt"/>
            </a:rPr>
            <a:t>Build institutional &amp; professional capacity in country</a:t>
          </a:r>
        </a:p>
        <a:p>
          <a:pPr marL="0" lvl="0" indent="0" algn="l" defTabSz="533400">
            <a:lnSpc>
              <a:spcPct val="90000"/>
            </a:lnSpc>
            <a:spcBef>
              <a:spcPct val="0"/>
            </a:spcBef>
            <a:spcAft>
              <a:spcPct val="35000"/>
            </a:spcAft>
            <a:buFont typeface="Arial" panose="020B0604020202020204" pitchFamily="34" charset="0"/>
            <a:buNone/>
          </a:pPr>
          <a:r>
            <a:rPr lang="en-GB" sz="1200" i="0" kern="1200" dirty="0">
              <a:solidFill>
                <a:srgbClr val="242424"/>
              </a:solidFill>
              <a:effectLst/>
              <a:latin typeface="+mj-lt"/>
            </a:rPr>
            <a:t>Global recognition p</a:t>
          </a:r>
          <a:r>
            <a:rPr lang="en-GB" sz="1200" kern="1200" dirty="0">
              <a:solidFill>
                <a:srgbClr val="242424"/>
              </a:solidFill>
              <a:latin typeface="+mj-lt"/>
            </a:rPr>
            <a:t>ositions Nigerian procurement professional for international competitive advantage</a:t>
          </a:r>
          <a:endParaRPr lang="en-GB" sz="1200" i="0" kern="1200" dirty="0">
            <a:solidFill>
              <a:srgbClr val="242424"/>
            </a:solidFill>
            <a:effectLst/>
            <a:latin typeface="+mj-lt"/>
          </a:endParaRPr>
        </a:p>
        <a:p>
          <a:pPr marL="0" lvl="0" indent="0" algn="l" defTabSz="533400">
            <a:lnSpc>
              <a:spcPct val="90000"/>
            </a:lnSpc>
            <a:spcBef>
              <a:spcPct val="0"/>
            </a:spcBef>
            <a:spcAft>
              <a:spcPct val="35000"/>
            </a:spcAft>
            <a:buFont typeface="Arial" panose="020B0604020202020204" pitchFamily="34" charset="0"/>
            <a:buNone/>
          </a:pPr>
          <a:r>
            <a:rPr lang="en-GB" sz="1200" i="0" kern="1200" dirty="0">
              <a:solidFill>
                <a:srgbClr val="242424"/>
              </a:solidFill>
              <a:effectLst/>
              <a:latin typeface="+mj-lt"/>
            </a:rPr>
            <a:t>Practice License Improves ethical standards within procurement profession</a:t>
          </a:r>
        </a:p>
        <a:p>
          <a:pPr marL="0" lvl="0" indent="0" algn="l" defTabSz="533400">
            <a:lnSpc>
              <a:spcPct val="90000"/>
            </a:lnSpc>
            <a:spcBef>
              <a:spcPct val="0"/>
            </a:spcBef>
            <a:spcAft>
              <a:spcPct val="35000"/>
            </a:spcAft>
            <a:buFont typeface="Arial" panose="020B0604020202020204" pitchFamily="34" charset="0"/>
            <a:buNone/>
          </a:pPr>
          <a:r>
            <a:rPr lang="en-GB" sz="1200" kern="1200" dirty="0">
              <a:solidFill>
                <a:srgbClr val="242424"/>
              </a:solidFill>
              <a:latin typeface="+mj-lt"/>
            </a:rPr>
            <a:t>One Stop Shop as regulator of procurement standards &amp; discipline</a:t>
          </a:r>
          <a:endParaRPr lang="en-GB" sz="1200" i="0" kern="1200" dirty="0">
            <a:solidFill>
              <a:srgbClr val="242424"/>
            </a:solidFill>
            <a:effectLst/>
            <a:latin typeface="+mj-lt"/>
          </a:endParaRPr>
        </a:p>
      </dsp:txBody>
      <dsp:txXfrm>
        <a:off x="6030" y="575123"/>
        <a:ext cx="1743688" cy="4768121"/>
      </dsp:txXfrm>
    </dsp:sp>
    <dsp:sp modelId="{686BD7A3-7C08-43A1-86C8-8A73E8B62333}">
      <dsp:nvSpPr>
        <dsp:cNvPr id="0" name=""/>
        <dsp:cNvSpPr/>
      </dsp:nvSpPr>
      <dsp:spPr>
        <a:xfrm>
          <a:off x="1866031" y="280"/>
          <a:ext cx="1916141" cy="574842"/>
        </a:xfrm>
        <a:prstGeom prst="chevron">
          <a:avLst>
            <a:gd name="adj" fmla="val 3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Students and Practitioners</a:t>
          </a:r>
        </a:p>
      </dsp:txBody>
      <dsp:txXfrm>
        <a:off x="2038484" y="280"/>
        <a:ext cx="1571235" cy="574842"/>
      </dsp:txXfrm>
    </dsp:sp>
    <dsp:sp modelId="{5D0A06D1-7621-4D7D-904C-CE19E3800C41}">
      <dsp:nvSpPr>
        <dsp:cNvPr id="0" name=""/>
        <dsp:cNvSpPr/>
      </dsp:nvSpPr>
      <dsp:spPr>
        <a:xfrm>
          <a:off x="1866031" y="575123"/>
          <a:ext cx="1743688" cy="4768121"/>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None/>
          </a:pPr>
          <a:r>
            <a:rPr lang="en-GB" sz="1200" kern="1200" dirty="0"/>
            <a:t>Own grown knowledge base and awareness with local SCM issues</a:t>
          </a:r>
        </a:p>
        <a:p>
          <a:pPr marL="0" lvl="0" indent="0" algn="l" defTabSz="533400">
            <a:lnSpc>
              <a:spcPct val="90000"/>
            </a:lnSpc>
            <a:spcBef>
              <a:spcPct val="0"/>
            </a:spcBef>
            <a:spcAft>
              <a:spcPct val="35000"/>
            </a:spcAft>
            <a:buNone/>
          </a:pPr>
          <a:r>
            <a:rPr lang="en-GB" sz="1200" kern="1200" dirty="0"/>
            <a:t>Value for money in knowledge acquisition</a:t>
          </a:r>
        </a:p>
        <a:p>
          <a:pPr marL="0" lvl="0" indent="0" algn="l" defTabSz="533400">
            <a:lnSpc>
              <a:spcPct val="90000"/>
            </a:lnSpc>
            <a:spcBef>
              <a:spcPct val="0"/>
            </a:spcBef>
            <a:spcAft>
              <a:spcPct val="35000"/>
            </a:spcAft>
            <a:buNone/>
          </a:pPr>
          <a:r>
            <a:rPr lang="en-GB" sz="1200" kern="1200" dirty="0"/>
            <a:t>Wider local/international employment opportunities</a:t>
          </a:r>
        </a:p>
        <a:p>
          <a:pPr marL="0" lvl="0" indent="0" algn="l" defTabSz="533400">
            <a:lnSpc>
              <a:spcPct val="90000"/>
            </a:lnSpc>
            <a:spcBef>
              <a:spcPct val="0"/>
            </a:spcBef>
            <a:spcAft>
              <a:spcPct val="35000"/>
            </a:spcAft>
            <a:buNone/>
          </a:pPr>
          <a:r>
            <a:rPr lang="en-GB" sz="1200" kern="1200" dirty="0"/>
            <a:t>One subscription, two membership</a:t>
          </a:r>
        </a:p>
      </dsp:txBody>
      <dsp:txXfrm>
        <a:off x="1866031" y="575123"/>
        <a:ext cx="1743688" cy="4768121"/>
      </dsp:txXfrm>
    </dsp:sp>
    <dsp:sp modelId="{B0D60D96-3AB5-421C-9645-EE42B7ED760F}">
      <dsp:nvSpPr>
        <dsp:cNvPr id="0" name=""/>
        <dsp:cNvSpPr/>
      </dsp:nvSpPr>
      <dsp:spPr>
        <a:xfrm>
          <a:off x="3726031" y="280"/>
          <a:ext cx="1916141" cy="574842"/>
        </a:xfrm>
        <a:prstGeom prst="chevron">
          <a:avLst>
            <a:gd name="adj" fmla="val 3000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6 </a:t>
          </a:r>
          <a:r>
            <a:rPr lang="en-GB" sz="1400" kern="1200" dirty="0" err="1"/>
            <a:t>CoEs</a:t>
          </a:r>
          <a:r>
            <a:rPr lang="en-GB" sz="1400" kern="1200" dirty="0"/>
            <a:t> &amp; Study Centres</a:t>
          </a:r>
        </a:p>
      </dsp:txBody>
      <dsp:txXfrm>
        <a:off x="3898484" y="280"/>
        <a:ext cx="1571235" cy="574842"/>
      </dsp:txXfrm>
    </dsp:sp>
    <dsp:sp modelId="{7A64852F-E326-42FC-8F70-07D60AABFDAE}">
      <dsp:nvSpPr>
        <dsp:cNvPr id="0" name=""/>
        <dsp:cNvSpPr/>
      </dsp:nvSpPr>
      <dsp:spPr>
        <a:xfrm>
          <a:off x="3726031" y="575123"/>
          <a:ext cx="1743688" cy="4768121"/>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None/>
          </a:pPr>
          <a:r>
            <a:rPr lang="en-GB" sz="1200" kern="1200" dirty="0"/>
            <a:t>Valued as provider of top choice</a:t>
          </a:r>
        </a:p>
        <a:p>
          <a:pPr marL="0" lvl="0" indent="0" algn="l" defTabSz="533400">
            <a:lnSpc>
              <a:spcPct val="90000"/>
            </a:lnSpc>
            <a:spcBef>
              <a:spcPct val="0"/>
            </a:spcBef>
            <a:spcAft>
              <a:spcPct val="35000"/>
            </a:spcAft>
            <a:buNone/>
          </a:pPr>
          <a:r>
            <a:rPr lang="en-GB" sz="1200" kern="1200" dirty="0"/>
            <a:t>Breeding ground for developing future procurement practitioners</a:t>
          </a:r>
        </a:p>
        <a:p>
          <a:pPr marL="0" lvl="0" indent="0" algn="l" defTabSz="533400">
            <a:lnSpc>
              <a:spcPct val="90000"/>
            </a:lnSpc>
            <a:spcBef>
              <a:spcPct val="0"/>
            </a:spcBef>
            <a:spcAft>
              <a:spcPct val="35000"/>
            </a:spcAft>
            <a:buNone/>
          </a:pPr>
          <a:r>
            <a:rPr lang="en-GB" sz="1200" kern="1200" dirty="0"/>
            <a:t>Increased revenue</a:t>
          </a:r>
        </a:p>
        <a:p>
          <a:pPr marL="0" lvl="0" indent="0" algn="l" defTabSz="533400">
            <a:lnSpc>
              <a:spcPct val="90000"/>
            </a:lnSpc>
            <a:spcBef>
              <a:spcPct val="0"/>
            </a:spcBef>
            <a:spcAft>
              <a:spcPct val="35000"/>
            </a:spcAft>
            <a:buNone/>
          </a:pPr>
          <a:r>
            <a:rPr lang="en-GB" sz="1200" kern="1200" dirty="0"/>
            <a:t>Multiplying teaching resources</a:t>
          </a:r>
        </a:p>
      </dsp:txBody>
      <dsp:txXfrm>
        <a:off x="3726031" y="575123"/>
        <a:ext cx="1743688" cy="4768121"/>
      </dsp:txXfrm>
    </dsp:sp>
    <dsp:sp modelId="{614828E5-3E31-4432-ACB8-5F346DDCD1F5}">
      <dsp:nvSpPr>
        <dsp:cNvPr id="0" name=""/>
        <dsp:cNvSpPr/>
      </dsp:nvSpPr>
      <dsp:spPr>
        <a:xfrm>
          <a:off x="5586032" y="280"/>
          <a:ext cx="1916141" cy="574842"/>
        </a:xfrm>
        <a:prstGeom prst="chevron">
          <a:avLst>
            <a:gd name="adj" fmla="val 3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Related professional bodies </a:t>
          </a:r>
        </a:p>
      </dsp:txBody>
      <dsp:txXfrm>
        <a:off x="5758485" y="280"/>
        <a:ext cx="1571235" cy="574842"/>
      </dsp:txXfrm>
    </dsp:sp>
    <dsp:sp modelId="{7F7BC8E1-DA82-4179-9058-86A193E8B38B}">
      <dsp:nvSpPr>
        <dsp:cNvPr id="0" name=""/>
        <dsp:cNvSpPr/>
      </dsp:nvSpPr>
      <dsp:spPr>
        <a:xfrm>
          <a:off x="5643783" y="555860"/>
          <a:ext cx="1743688" cy="4768121"/>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None/>
          </a:pPr>
          <a:r>
            <a:rPr lang="en-GB" sz="1200" kern="1200" dirty="0"/>
            <a:t>Inclusion in professional development</a:t>
          </a:r>
        </a:p>
        <a:p>
          <a:pPr marL="0" lvl="0" indent="0" algn="l" defTabSz="533400">
            <a:lnSpc>
              <a:spcPct val="90000"/>
            </a:lnSpc>
            <a:spcBef>
              <a:spcPct val="0"/>
            </a:spcBef>
            <a:spcAft>
              <a:spcPct val="35000"/>
            </a:spcAft>
            <a:buNone/>
          </a:pPr>
          <a:r>
            <a:rPr lang="en-GB" sz="1200" kern="1200" dirty="0"/>
            <a:t>Path to elevating course content thru partnership with CIPS</a:t>
          </a:r>
        </a:p>
        <a:p>
          <a:pPr marL="0" lvl="0" indent="0" algn="l" defTabSz="533400">
            <a:lnSpc>
              <a:spcPct val="90000"/>
            </a:lnSpc>
            <a:spcBef>
              <a:spcPct val="0"/>
            </a:spcBef>
            <a:spcAft>
              <a:spcPct val="35000"/>
            </a:spcAft>
            <a:buNone/>
          </a:pPr>
          <a:r>
            <a:rPr lang="en-GB" sz="1200" kern="1200" dirty="0"/>
            <a:t>Improved national, regional and global recognition</a:t>
          </a:r>
        </a:p>
        <a:p>
          <a:pPr marL="0" lvl="0" indent="0" algn="l" defTabSz="533400">
            <a:lnSpc>
              <a:spcPct val="90000"/>
            </a:lnSpc>
            <a:spcBef>
              <a:spcPct val="0"/>
            </a:spcBef>
            <a:spcAft>
              <a:spcPct val="35000"/>
            </a:spcAft>
            <a:buNone/>
          </a:pPr>
          <a:r>
            <a:rPr lang="en-GB" sz="1200" kern="1200" dirty="0"/>
            <a:t>Improved reve</a:t>
          </a:r>
          <a:r>
            <a:rPr lang="en-GB" sz="1100" kern="1200" dirty="0"/>
            <a:t>nue</a:t>
          </a:r>
        </a:p>
      </dsp:txBody>
      <dsp:txXfrm>
        <a:off x="5643783" y="555860"/>
        <a:ext cx="1743688" cy="4768121"/>
      </dsp:txXfrm>
    </dsp:sp>
    <dsp:sp modelId="{33A2305E-1116-425E-90AC-115F078E25C0}">
      <dsp:nvSpPr>
        <dsp:cNvPr id="0" name=""/>
        <dsp:cNvSpPr/>
      </dsp:nvSpPr>
      <dsp:spPr>
        <a:xfrm>
          <a:off x="7446032" y="280"/>
          <a:ext cx="1916141" cy="574842"/>
        </a:xfrm>
        <a:prstGeom prst="chevron">
          <a:avLst>
            <a:gd name="adj" fmla="val 3000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CIPS</a:t>
          </a:r>
        </a:p>
      </dsp:txBody>
      <dsp:txXfrm>
        <a:off x="7618485" y="280"/>
        <a:ext cx="1571235" cy="574842"/>
      </dsp:txXfrm>
    </dsp:sp>
    <dsp:sp modelId="{35FFE71D-1C81-4D17-95B2-AA6A49757439}">
      <dsp:nvSpPr>
        <dsp:cNvPr id="0" name=""/>
        <dsp:cNvSpPr/>
      </dsp:nvSpPr>
      <dsp:spPr>
        <a:xfrm>
          <a:off x="7446032" y="575123"/>
          <a:ext cx="1743688" cy="4768121"/>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None/>
          </a:pPr>
          <a:r>
            <a:rPr lang="en-GB" sz="1200" kern="1200" dirty="0"/>
            <a:t>Fulfil non-for-profit ethos</a:t>
          </a:r>
        </a:p>
        <a:p>
          <a:pPr marL="0" lvl="0" indent="0" algn="l" defTabSz="533400">
            <a:lnSpc>
              <a:spcPct val="90000"/>
            </a:lnSpc>
            <a:spcBef>
              <a:spcPct val="0"/>
            </a:spcBef>
            <a:spcAft>
              <a:spcPct val="35000"/>
            </a:spcAft>
            <a:buNone/>
          </a:pPr>
          <a:r>
            <a:rPr lang="en-GB" sz="1200" kern="1200" dirty="0"/>
            <a:t>Model for strengthening regional collaboration with public &amp; private enterprises globally</a:t>
          </a:r>
        </a:p>
        <a:p>
          <a:pPr marL="0" lvl="0" indent="0" algn="l" defTabSz="533400">
            <a:lnSpc>
              <a:spcPct val="90000"/>
            </a:lnSpc>
            <a:spcBef>
              <a:spcPct val="0"/>
            </a:spcBef>
            <a:spcAft>
              <a:spcPct val="35000"/>
            </a:spcAft>
            <a:buNone/>
          </a:pPr>
          <a:r>
            <a:rPr lang="en-GB" sz="1200" kern="1200" dirty="0"/>
            <a:t>Improved cashflow</a:t>
          </a:r>
        </a:p>
      </dsp:txBody>
      <dsp:txXfrm>
        <a:off x="7446032" y="575123"/>
        <a:ext cx="1743688" cy="4768121"/>
      </dsp:txXfrm>
    </dsp:sp>
    <dsp:sp modelId="{F24F7FAB-844B-4F6E-AFED-30E596D3821A}">
      <dsp:nvSpPr>
        <dsp:cNvPr id="0" name=""/>
        <dsp:cNvSpPr/>
      </dsp:nvSpPr>
      <dsp:spPr>
        <a:xfrm>
          <a:off x="9306033" y="280"/>
          <a:ext cx="1916141" cy="574842"/>
        </a:xfrm>
        <a:prstGeom prst="chevron">
          <a:avLst>
            <a:gd name="adj" fmla="val 3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977" tIns="70977" rIns="70977" bIns="70977" numCol="1" spcCol="1270" anchor="ctr" anchorCtr="0">
          <a:noAutofit/>
        </a:bodyPr>
        <a:lstStyle/>
        <a:p>
          <a:pPr marL="0" lvl="0" indent="0" algn="ctr" defTabSz="622300">
            <a:lnSpc>
              <a:spcPct val="90000"/>
            </a:lnSpc>
            <a:spcBef>
              <a:spcPct val="0"/>
            </a:spcBef>
            <a:spcAft>
              <a:spcPct val="35000"/>
            </a:spcAft>
            <a:buNone/>
          </a:pPr>
          <a:r>
            <a:rPr lang="en-GB" sz="1400" kern="1200" dirty="0"/>
            <a:t>Government, Employers &amp; Society</a:t>
          </a:r>
        </a:p>
      </dsp:txBody>
      <dsp:txXfrm>
        <a:off x="9478486" y="280"/>
        <a:ext cx="1571235" cy="574842"/>
      </dsp:txXfrm>
    </dsp:sp>
    <dsp:sp modelId="{9F2F6C44-551F-4188-B62A-5A7E5D7ABC49}">
      <dsp:nvSpPr>
        <dsp:cNvPr id="0" name=""/>
        <dsp:cNvSpPr/>
      </dsp:nvSpPr>
      <dsp:spPr>
        <a:xfrm>
          <a:off x="9306033" y="575123"/>
          <a:ext cx="1743688" cy="476812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790" tIns="137790" rIns="137790" bIns="275580" numCol="1" spcCol="1270" anchor="t" anchorCtr="0">
          <a:noAutofit/>
        </a:bodyPr>
        <a:lstStyle/>
        <a:p>
          <a:pPr marL="0" lvl="0" indent="0" algn="l" defTabSz="533400">
            <a:lnSpc>
              <a:spcPct val="90000"/>
            </a:lnSpc>
            <a:spcBef>
              <a:spcPct val="0"/>
            </a:spcBef>
            <a:spcAft>
              <a:spcPct val="35000"/>
            </a:spcAft>
            <a:buNone/>
          </a:pPr>
          <a:r>
            <a:rPr lang="en-GB" sz="1200" kern="1200" dirty="0"/>
            <a:t>Professionalism in procurement</a:t>
          </a:r>
        </a:p>
        <a:p>
          <a:pPr marL="0" lvl="0" indent="0" algn="l" defTabSz="533400">
            <a:lnSpc>
              <a:spcPct val="90000"/>
            </a:lnSpc>
            <a:spcBef>
              <a:spcPct val="0"/>
            </a:spcBef>
            <a:spcAft>
              <a:spcPct val="35000"/>
            </a:spcAft>
            <a:buNone/>
          </a:pPr>
          <a:r>
            <a:rPr lang="en-GB" sz="1200" kern="1200" dirty="0"/>
            <a:t>Value for money in contracts</a:t>
          </a:r>
        </a:p>
        <a:p>
          <a:pPr marL="0" lvl="0" indent="0" algn="l" defTabSz="533400">
            <a:lnSpc>
              <a:spcPct val="90000"/>
            </a:lnSpc>
            <a:spcBef>
              <a:spcPct val="0"/>
            </a:spcBef>
            <a:spcAft>
              <a:spcPct val="35000"/>
            </a:spcAft>
            <a:buNone/>
          </a:pPr>
          <a:r>
            <a:rPr lang="en-GB" sz="1200" kern="1200" dirty="0"/>
            <a:t>Strengthened institutions</a:t>
          </a:r>
        </a:p>
        <a:p>
          <a:pPr marL="0" lvl="0" indent="0" algn="l" defTabSz="533400">
            <a:lnSpc>
              <a:spcPct val="90000"/>
            </a:lnSpc>
            <a:spcBef>
              <a:spcPct val="0"/>
            </a:spcBef>
            <a:spcAft>
              <a:spcPct val="35000"/>
            </a:spcAft>
            <a:buNone/>
          </a:pPr>
          <a:r>
            <a:rPr lang="en-GB" sz="1200" kern="1200" dirty="0"/>
            <a:t>Improved ethical conduct</a:t>
          </a:r>
        </a:p>
        <a:p>
          <a:pPr marL="0" lvl="0" indent="0" algn="l" defTabSz="533400">
            <a:lnSpc>
              <a:spcPct val="90000"/>
            </a:lnSpc>
            <a:spcBef>
              <a:spcPct val="0"/>
            </a:spcBef>
            <a:spcAft>
              <a:spcPct val="35000"/>
            </a:spcAft>
            <a:buNone/>
          </a:pPr>
          <a:r>
            <a:rPr lang="en-GB" sz="1200" kern="1200" dirty="0"/>
            <a:t>Improved economy</a:t>
          </a:r>
        </a:p>
        <a:p>
          <a:pPr marL="0" lvl="0" indent="0" algn="l" defTabSz="533400">
            <a:lnSpc>
              <a:spcPct val="90000"/>
            </a:lnSpc>
            <a:spcBef>
              <a:spcPct val="0"/>
            </a:spcBef>
            <a:spcAft>
              <a:spcPct val="35000"/>
            </a:spcAft>
            <a:buNone/>
          </a:pPr>
          <a:r>
            <a:rPr lang="en-GB" sz="1200" kern="1200" dirty="0"/>
            <a:t>Improved national ranking in integrity inde</a:t>
          </a:r>
          <a:r>
            <a:rPr lang="en-GB" sz="1100" kern="1200" dirty="0"/>
            <a:t>x</a:t>
          </a:r>
        </a:p>
      </dsp:txBody>
      <dsp:txXfrm>
        <a:off x="9306033" y="575123"/>
        <a:ext cx="1743688" cy="47681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3948E9-A46A-4C12-995F-D77CB1C554A9}" type="datetimeFigureOut">
              <a:rPr lang="en-GB" smtClean="0"/>
              <a:t>09/11/2024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933D7-7E0B-44F4-9D33-56DE8ADB89AF}" type="slidenum">
              <a:rPr lang="en-GB" smtClean="0"/>
              <a:t>‹#›</a:t>
            </a:fld>
            <a:endParaRPr lang="en-GB"/>
          </a:p>
        </p:txBody>
      </p:sp>
    </p:spTree>
    <p:extLst>
      <p:ext uri="{BB962C8B-B14F-4D97-AF65-F5344CB8AC3E}">
        <p14:creationId xmlns:p14="http://schemas.microsoft.com/office/powerpoint/2010/main" val="3909484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Program offers direct support to NUC and BPP (to enhance their capacities) as well as support to PCE’s through funding investment initiatives directly related to the Tracks and funding them based on their achievements through Disbursement-Linked</a:t>
            </a:r>
            <a:r>
              <a:rPr lang="en-US" baseline="0" dirty="0"/>
              <a:t> Indicators and Results.</a:t>
            </a:r>
          </a:p>
          <a:p>
            <a:r>
              <a:rPr lang="en-US" baseline="0" dirty="0"/>
              <a:t>DLI/R are announced in the call for proposals to ensure transparency.</a:t>
            </a:r>
            <a:endParaRPr lang="en-US" dirty="0"/>
          </a:p>
        </p:txBody>
      </p:sp>
      <p:sp>
        <p:nvSpPr>
          <p:cNvPr id="4" name="Slide Number Placeholder 3"/>
          <p:cNvSpPr>
            <a:spLocks noGrp="1"/>
          </p:cNvSpPr>
          <p:nvPr>
            <p:ph type="sldNum" sz="quarter" idx="10"/>
          </p:nvPr>
        </p:nvSpPr>
        <p:spPr/>
        <p:txBody>
          <a:bodyPr/>
          <a:lstStyle/>
          <a:p>
            <a:fld id="{B473E437-3FF1-4AB3-9F61-7875DA406B25}" type="slidenum">
              <a:rPr lang="en-US" smtClean="0"/>
              <a:t>5</a:t>
            </a:fld>
            <a:endParaRPr lang="en-US"/>
          </a:p>
        </p:txBody>
      </p:sp>
    </p:spTree>
    <p:extLst>
      <p:ext uri="{BB962C8B-B14F-4D97-AF65-F5344CB8AC3E}">
        <p14:creationId xmlns:p14="http://schemas.microsoft.com/office/powerpoint/2010/main" val="2231914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887475-8102-4037-AA09-3CD29328CBC4}"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9575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6E9503-94B5-4C58-98FE-C17C6F23CB13}" type="slidenum">
              <a:rPr lang="en-GB" smtClean="0"/>
              <a:t>22</a:t>
            </a:fld>
            <a:endParaRPr lang="en-GB"/>
          </a:p>
        </p:txBody>
      </p:sp>
    </p:spTree>
    <p:extLst>
      <p:ext uri="{BB962C8B-B14F-4D97-AF65-F5344CB8AC3E}">
        <p14:creationId xmlns:p14="http://schemas.microsoft.com/office/powerpoint/2010/main" val="1946723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6770987-60C2-4F48-BFC1-4E875DE72F7C}" type="datetimeFigureOut">
              <a:rPr lang="en-US" smtClean="0"/>
              <a:t>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1995199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770987-60C2-4F48-BFC1-4E875DE72F7C}" type="datetimeFigureOut">
              <a:rPr lang="en-US" smtClean="0"/>
              <a:t>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2604399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770987-60C2-4F48-BFC1-4E875DE72F7C}" type="datetimeFigureOut">
              <a:rPr lang="en-US" smtClean="0"/>
              <a:t>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2226350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ubtitle &amp; 2 content boxes">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101B715-3041-47DF-BF88-D8B419FA6895}"/>
              </a:ext>
            </a:extLst>
          </p:cNvPr>
          <p:cNvSpPr>
            <a:spLocks noGrp="1"/>
          </p:cNvSpPr>
          <p:nvPr>
            <p:ph idx="1" hasCustomPrompt="1"/>
          </p:nvPr>
        </p:nvSpPr>
        <p:spPr>
          <a:xfrm>
            <a:off x="548592" y="1432480"/>
            <a:ext cx="5328101" cy="4905183"/>
          </a:xfrm>
        </p:spPr>
        <p:txBody>
          <a:bodyPr vert="horz" lIns="0" tIns="0" rIns="0" bIns="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First level</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3">
            <a:extLst>
              <a:ext uri="{FF2B5EF4-FFF2-40B4-BE49-F238E27FC236}">
                <a16:creationId xmlns:a16="http://schemas.microsoft.com/office/drawing/2014/main" id="{29F4742F-402A-431A-9602-18291F6883E7}"/>
              </a:ext>
            </a:extLst>
          </p:cNvPr>
          <p:cNvSpPr>
            <a:spLocks noGrp="1"/>
          </p:cNvSpPr>
          <p:nvPr>
            <p:ph type="title" hasCustomPrompt="1"/>
          </p:nvPr>
        </p:nvSpPr>
        <p:spPr>
          <a:xfrm>
            <a:off x="548593" y="520336"/>
            <a:ext cx="11103657" cy="468000"/>
          </a:xfrm>
        </p:spPr>
        <p:txBody>
          <a:bodyPr/>
          <a:lstStyle>
            <a:lvl1pPr>
              <a:defRPr/>
            </a:lvl1pPr>
          </a:lstStyle>
          <a:p>
            <a:r>
              <a:rPr lang="en-US"/>
              <a:t>Add title</a:t>
            </a:r>
            <a:endParaRPr lang="en-GB"/>
          </a:p>
        </p:txBody>
      </p:sp>
      <p:sp>
        <p:nvSpPr>
          <p:cNvPr id="11" name="Text Placeholder 4">
            <a:extLst>
              <a:ext uri="{FF2B5EF4-FFF2-40B4-BE49-F238E27FC236}">
                <a16:creationId xmlns:a16="http://schemas.microsoft.com/office/drawing/2014/main" id="{886576E6-A6AE-4832-9D0A-6FF165F8ED7E}"/>
              </a:ext>
            </a:extLst>
          </p:cNvPr>
          <p:cNvSpPr>
            <a:spLocks noGrp="1"/>
          </p:cNvSpPr>
          <p:nvPr>
            <p:ph type="body" sz="quarter" idx="10" hasCustomPrompt="1"/>
          </p:nvPr>
        </p:nvSpPr>
        <p:spPr>
          <a:xfrm>
            <a:off x="548592" y="1053712"/>
            <a:ext cx="11103659" cy="260603"/>
          </a:xfrm>
        </p:spPr>
        <p:txBody>
          <a:bodyPr/>
          <a:lstStyle>
            <a:lvl1pPr marL="0" indent="0">
              <a:buFont typeface="Arial" panose="020B0604020202020204" pitchFamily="34" charset="0"/>
              <a:buNone/>
              <a:defRPr sz="1867" b="1" i="0" cap="none" baseline="0">
                <a:solidFill>
                  <a:schemeClr val="tx2"/>
                </a:solidFill>
                <a:latin typeface="+mn-lt"/>
              </a:defRPr>
            </a:lvl1pPr>
          </a:lstStyle>
          <a:p>
            <a:pPr lvl="0"/>
            <a:r>
              <a:rPr lang="en-US"/>
              <a:t>Add subtitle</a:t>
            </a:r>
            <a:endParaRPr lang="en-GB"/>
          </a:p>
        </p:txBody>
      </p:sp>
      <p:sp>
        <p:nvSpPr>
          <p:cNvPr id="12" name="Content Placeholder 2">
            <a:extLst>
              <a:ext uri="{FF2B5EF4-FFF2-40B4-BE49-F238E27FC236}">
                <a16:creationId xmlns:a16="http://schemas.microsoft.com/office/drawing/2014/main" id="{D351F889-55E2-4562-8CAA-370F1BE5FD33}"/>
              </a:ext>
            </a:extLst>
          </p:cNvPr>
          <p:cNvSpPr>
            <a:spLocks noGrp="1"/>
          </p:cNvSpPr>
          <p:nvPr>
            <p:ph idx="13" hasCustomPrompt="1"/>
          </p:nvPr>
        </p:nvSpPr>
        <p:spPr>
          <a:xfrm>
            <a:off x="6324150" y="1432480"/>
            <a:ext cx="5328101" cy="4905183"/>
          </a:xfrm>
        </p:spPr>
        <p:txBody>
          <a:bodyPr vert="horz" lIns="0" tIns="0" rIns="0" bIns="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First level</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71090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770987-60C2-4F48-BFC1-4E875DE72F7C}" type="datetimeFigureOut">
              <a:rPr lang="en-US" smtClean="0"/>
              <a:t>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882655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770987-60C2-4F48-BFC1-4E875DE72F7C}" type="datetimeFigureOut">
              <a:rPr lang="en-US" smtClean="0"/>
              <a:t>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4015854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770987-60C2-4F48-BFC1-4E875DE72F7C}" type="datetimeFigureOut">
              <a:rPr lang="en-US" smtClean="0"/>
              <a:t>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327205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6770987-60C2-4F48-BFC1-4E875DE72F7C}" type="datetimeFigureOut">
              <a:rPr lang="en-US" smtClean="0"/>
              <a:t>11/9/2024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90611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6770987-60C2-4F48-BFC1-4E875DE72F7C}" type="datetimeFigureOut">
              <a:rPr lang="en-US" smtClean="0"/>
              <a:t>11/9/2024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21910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770987-60C2-4F48-BFC1-4E875DE72F7C}" type="datetimeFigureOut">
              <a:rPr lang="en-US" smtClean="0"/>
              <a:t>11/9/2024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228142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770987-60C2-4F48-BFC1-4E875DE72F7C}" type="datetimeFigureOut">
              <a:rPr lang="en-US" smtClean="0"/>
              <a:t>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382530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770987-60C2-4F48-BFC1-4E875DE72F7C}" type="datetimeFigureOut">
              <a:rPr lang="en-US" smtClean="0"/>
              <a:t>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257EF-9804-4E89-BA97-01FF9A017B76}" type="slidenum">
              <a:rPr lang="en-US" smtClean="0"/>
              <a:t>‹#›</a:t>
            </a:fld>
            <a:endParaRPr lang="en-US"/>
          </a:p>
        </p:txBody>
      </p:sp>
    </p:spTree>
    <p:extLst>
      <p:ext uri="{BB962C8B-B14F-4D97-AF65-F5344CB8AC3E}">
        <p14:creationId xmlns:p14="http://schemas.microsoft.com/office/powerpoint/2010/main" val="1107505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770987-60C2-4F48-BFC1-4E875DE72F7C}" type="datetimeFigureOut">
              <a:rPr lang="en-US" smtClean="0"/>
              <a:t>11/9/2024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257EF-9804-4E89-BA97-01FF9A017B76}" type="slidenum">
              <a:rPr lang="en-US" smtClean="0"/>
              <a:t>‹#›</a:t>
            </a:fld>
            <a:endParaRPr lang="en-US"/>
          </a:p>
        </p:txBody>
      </p:sp>
    </p:spTree>
    <p:extLst>
      <p:ext uri="{BB962C8B-B14F-4D97-AF65-F5344CB8AC3E}">
        <p14:creationId xmlns:p14="http://schemas.microsoft.com/office/powerpoint/2010/main" val="3682061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en.wikipedia.org/wiki/File:Flag_of_Nigeria.svg" TargetMode="External"/><Relationship Id="rId1" Type="http://schemas.openxmlformats.org/officeDocument/2006/relationships/slideLayout" Target="../slideLayouts/slideLayout2.xml"/><Relationship Id="rId6" Type="http://schemas.openxmlformats.org/officeDocument/2006/relationships/hyperlink" Target="http://en.wikipedia.org/wiki/File:Nigeria_(orthographic_projection).svg" TargetMode="External"/><Relationship Id="rId5" Type="http://schemas.openxmlformats.org/officeDocument/2006/relationships/image" Target="../media/image2.png"/><Relationship Id="rId4" Type="http://schemas.openxmlformats.org/officeDocument/2006/relationships/hyperlink" Target="http://en.wikipedia.org/wiki/File:Coat_of_arms_of_nigeria.pn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2279" y="102648"/>
            <a:ext cx="11834994" cy="5247861"/>
          </a:xfrm>
        </p:spPr>
        <p:txBody>
          <a:bodyPr>
            <a:normAutofit fontScale="90000"/>
          </a:bodyPr>
          <a:lstStyle/>
          <a:p>
            <a:r>
              <a:rPr lang="en-GB" sz="3100" b="1" dirty="0">
                <a:solidFill>
                  <a:schemeClr val="tx2">
                    <a:lumMod val="20000"/>
                    <a:lumOff val="80000"/>
                  </a:schemeClr>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t>STRENGTHENING CAPACITY OF PROCUREMENT POLICY/DECISION MAKERS, PROCUREMENT PROFESSIONALS AND PRACTITIONERS FOR ENHANCING PUBLIC PROCUREMENT PERFORMANCE INCLUDING SUSTAINABLE PROCUREMENT</a:t>
            </a:r>
            <a:br>
              <a:rPr lang="en-GB" sz="4000" b="1" dirty="0">
                <a:solidFill>
                  <a:srgbClr val="C00000"/>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br>
            <a:br>
              <a:rPr lang="en-GB" sz="4000" b="1" dirty="0">
                <a:solidFill>
                  <a:srgbClr val="C00000"/>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br>
            <a:r>
              <a:rPr lang="en-GB" sz="4000" b="1" dirty="0">
                <a:solidFill>
                  <a:schemeClr val="tx2">
                    <a:lumMod val="20000"/>
                    <a:lumOff val="80000"/>
                  </a:schemeClr>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t>@</a:t>
            </a:r>
            <a:br>
              <a:rPr lang="en-GB" sz="4000" b="1" dirty="0">
                <a:solidFill>
                  <a:srgbClr val="C00000"/>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br>
            <a:r>
              <a:rPr lang="en-GB" sz="4000" b="1" dirty="0">
                <a:latin typeface="Segoe UI" panose="020B0502040204020203" pitchFamily="34" charset="0"/>
                <a:cs typeface="Segoe UI" panose="020B0502040204020203" pitchFamily="34" charset="0"/>
              </a:rPr>
              <a:t>THE APPN 4</a:t>
            </a:r>
            <a:r>
              <a:rPr lang="en-GB" sz="4000" b="1" baseline="30000" dirty="0">
                <a:latin typeface="Segoe UI" panose="020B0502040204020203" pitchFamily="34" charset="0"/>
                <a:cs typeface="Segoe UI" panose="020B0502040204020203" pitchFamily="34" charset="0"/>
              </a:rPr>
              <a:t>TH</a:t>
            </a:r>
            <a:r>
              <a:rPr lang="en-GB" sz="4000" b="1" dirty="0">
                <a:latin typeface="Segoe UI" panose="020B0502040204020203" pitchFamily="34" charset="0"/>
                <a:cs typeface="Segoe UI" panose="020B0502040204020203" pitchFamily="34" charset="0"/>
              </a:rPr>
              <a:t> GENERAL ASSEMBLY, </a:t>
            </a:r>
            <a:br>
              <a:rPr lang="en-GB" sz="4000" b="1" dirty="0">
                <a:latin typeface="Segoe UI" panose="020B0502040204020203" pitchFamily="34" charset="0"/>
                <a:cs typeface="Segoe UI" panose="020B0502040204020203" pitchFamily="34" charset="0"/>
              </a:rPr>
            </a:br>
            <a:r>
              <a:rPr lang="en-GB" sz="4000" b="1" dirty="0">
                <a:latin typeface="Segoe UI" panose="020B0502040204020203" pitchFamily="34" charset="0"/>
                <a:cs typeface="Segoe UI" panose="020B0502040204020203" pitchFamily="34" charset="0"/>
              </a:rPr>
              <a:t>KIGALI, RWANDA</a:t>
            </a:r>
            <a:br>
              <a:rPr lang="en-GB" sz="4000" b="1" dirty="0">
                <a:latin typeface="Segoe UI" panose="020B0502040204020203" pitchFamily="34" charset="0"/>
                <a:cs typeface="Segoe UI" panose="020B0502040204020203" pitchFamily="34" charset="0"/>
              </a:rPr>
            </a:br>
            <a:br>
              <a:rPr lang="en-GB" sz="4000" b="1" dirty="0">
                <a:solidFill>
                  <a:srgbClr val="C00000"/>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br>
            <a:endParaRPr lang="en-GB" sz="4400" b="1" dirty="0">
              <a:solidFill>
                <a:srgbClr val="C00000"/>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3" name="Subtitle 2"/>
          <p:cNvSpPr>
            <a:spLocks noGrp="1"/>
          </p:cNvSpPr>
          <p:nvPr>
            <p:ph type="subTitle" idx="1"/>
          </p:nvPr>
        </p:nvSpPr>
        <p:spPr>
          <a:xfrm>
            <a:off x="172280" y="3854891"/>
            <a:ext cx="11594848" cy="2701183"/>
          </a:xfrm>
        </p:spPr>
        <p:txBody>
          <a:bodyPr>
            <a:normAutofit/>
          </a:bodyPr>
          <a:lstStyle/>
          <a:p>
            <a:endParaRPr lang="en-GB" b="1" dirty="0">
              <a:latin typeface="Segoe UI" panose="020B0502040204020203" pitchFamily="34" charset="0"/>
              <a:cs typeface="Segoe UI" panose="020B0502040204020203" pitchFamily="34" charset="0"/>
            </a:endParaRPr>
          </a:p>
          <a:p>
            <a:r>
              <a:rPr lang="en-GB" b="1" dirty="0">
                <a:latin typeface="Segoe UI" panose="020B0502040204020203" pitchFamily="34" charset="0"/>
                <a:cs typeface="Segoe UI" panose="020B0502040204020203" pitchFamily="34" charset="0"/>
              </a:rPr>
              <a:t>By</a:t>
            </a:r>
          </a:p>
          <a:p>
            <a:r>
              <a:rPr lang="en-GB" sz="3600" b="1" dirty="0">
                <a:latin typeface="Segoe UI" panose="020B0502040204020203" pitchFamily="34" charset="0"/>
                <a:cs typeface="Segoe UI" panose="020B0502040204020203" pitchFamily="34" charset="0"/>
              </a:rPr>
              <a:t>                                  </a:t>
            </a:r>
          </a:p>
          <a:p>
            <a:r>
              <a:rPr lang="en-GB" sz="3600" b="1" dirty="0">
                <a:solidFill>
                  <a:srgbClr val="00B050"/>
                </a:solidFill>
                <a:latin typeface="Segoe UI" panose="020B0502040204020203" pitchFamily="34" charset="0"/>
                <a:cs typeface="Segoe UI" panose="020B0502040204020203" pitchFamily="34" charset="0"/>
              </a:rPr>
              <a:t>					</a:t>
            </a:r>
            <a:r>
              <a:rPr lang="en-GB" sz="3200" b="1" dirty="0">
                <a:solidFill>
                  <a:srgbClr val="00B050"/>
                </a:solidFill>
                <a:latin typeface="Segoe UI" panose="020B0502040204020203" pitchFamily="34" charset="0"/>
                <a:cs typeface="Segoe UI" panose="020B0502040204020203" pitchFamily="34" charset="0"/>
              </a:rPr>
              <a:t>		</a:t>
            </a:r>
            <a:r>
              <a:rPr lang="en-GB" dirty="0">
                <a:latin typeface="Segoe UI" panose="020B0502040204020203" pitchFamily="34" charset="0"/>
                <a:cs typeface="Segoe UI" panose="020B0502040204020203" pitchFamily="34" charset="0"/>
              </a:rPr>
              <a:t>		</a:t>
            </a:r>
          </a:p>
          <a:p>
            <a:r>
              <a:rPr lang="en-GB" sz="2000" b="1" dirty="0">
                <a:latin typeface="Segoe UI" panose="020B0502040204020203" pitchFamily="34" charset="0"/>
                <a:cs typeface="Segoe UI" panose="020B0502040204020203" pitchFamily="34" charset="0"/>
              </a:rPr>
              <a:t>NOVEMBER, 2024</a:t>
            </a:r>
          </a:p>
        </p:txBody>
      </p:sp>
      <p:graphicFrame>
        <p:nvGraphicFramePr>
          <p:cNvPr id="8" name="Table 7">
            <a:extLst>
              <a:ext uri="{FF2B5EF4-FFF2-40B4-BE49-F238E27FC236}">
                <a16:creationId xmlns:a16="http://schemas.microsoft.com/office/drawing/2014/main" id="{159DBCE7-EDD6-E1F7-5819-EABF01BC7730}"/>
              </a:ext>
            </a:extLst>
          </p:cNvPr>
          <p:cNvGraphicFramePr>
            <a:graphicFrameLocks noGrp="1"/>
          </p:cNvGraphicFramePr>
          <p:nvPr>
            <p:extLst>
              <p:ext uri="{D42A27DB-BD31-4B8C-83A1-F6EECF244321}">
                <p14:modId xmlns:p14="http://schemas.microsoft.com/office/powerpoint/2010/main" val="14869936"/>
              </p:ext>
            </p:extLst>
          </p:nvPr>
        </p:nvGraphicFramePr>
        <p:xfrm>
          <a:off x="2122097" y="4808579"/>
          <a:ext cx="9885175" cy="914400"/>
        </p:xfrm>
        <a:graphic>
          <a:graphicData uri="http://schemas.openxmlformats.org/drawingml/2006/table">
            <a:tbl>
              <a:tblPr firstRow="1" bandRow="1">
                <a:tableStyleId>{5C22544A-7EE6-4342-B048-85BDC9FD1C3A}</a:tableStyleId>
              </a:tblPr>
              <a:tblGrid>
                <a:gridCol w="4572001">
                  <a:extLst>
                    <a:ext uri="{9D8B030D-6E8A-4147-A177-3AD203B41FA5}">
                      <a16:colId xmlns:a16="http://schemas.microsoft.com/office/drawing/2014/main" val="946082520"/>
                    </a:ext>
                  </a:extLst>
                </a:gridCol>
                <a:gridCol w="5313174">
                  <a:extLst>
                    <a:ext uri="{9D8B030D-6E8A-4147-A177-3AD203B41FA5}">
                      <a16:colId xmlns:a16="http://schemas.microsoft.com/office/drawing/2014/main" val="1999743065"/>
                    </a:ext>
                  </a:extLst>
                </a:gridCol>
              </a:tblGrid>
              <a:tr h="370840">
                <a:tc>
                  <a:txBody>
                    <a:bodyPr/>
                    <a:lstStyle/>
                    <a:p>
                      <a:pPr>
                        <a:spcBef>
                          <a:spcPts val="0"/>
                        </a:spcBef>
                        <a:spcAft>
                          <a:spcPts val="0"/>
                        </a:spcAft>
                      </a:pPr>
                      <a:r>
                        <a:rPr lang="en-NG" sz="1800" b="1" kern="1200" dirty="0" err="1">
                          <a:solidFill>
                            <a:schemeClr val="tx1"/>
                          </a:solidFill>
                          <a:effectLst/>
                          <a:latin typeface="+mn-lt"/>
                          <a:ea typeface="+mn-ea"/>
                          <a:cs typeface="+mn-cs"/>
                        </a:rPr>
                        <a:t>Dr.</a:t>
                      </a:r>
                      <a:r>
                        <a:rPr lang="en-NG" sz="1800" b="1" kern="1200" dirty="0">
                          <a:solidFill>
                            <a:schemeClr val="tx1"/>
                          </a:solidFill>
                          <a:effectLst/>
                          <a:latin typeface="+mn-lt"/>
                          <a:ea typeface="+mn-ea"/>
                          <a:cs typeface="+mn-cs"/>
                        </a:rPr>
                        <a:t> Joshua A. Atah</a:t>
                      </a:r>
                    </a:p>
                    <a:p>
                      <a:pPr>
                        <a:spcBef>
                          <a:spcPts val="0"/>
                        </a:spcBef>
                        <a:spcAft>
                          <a:spcPts val="0"/>
                        </a:spcAft>
                      </a:pPr>
                      <a:r>
                        <a:rPr lang="en-NG" sz="1800" b="1" kern="1200" dirty="0">
                          <a:solidFill>
                            <a:schemeClr val="tx1"/>
                          </a:solidFill>
                          <a:effectLst/>
                          <a:latin typeface="+mn-lt"/>
                          <a:ea typeface="+mn-ea"/>
                          <a:cs typeface="+mn-cs"/>
                        </a:rPr>
                        <a:t>National Coordinator</a:t>
                      </a:r>
                      <a:r>
                        <a:rPr lang="en-US" sz="1800" b="1" kern="1200" dirty="0">
                          <a:solidFill>
                            <a:schemeClr val="tx1"/>
                          </a:solidFill>
                          <a:effectLst/>
                          <a:latin typeface="+mn-lt"/>
                          <a:ea typeface="+mn-ea"/>
                          <a:cs typeface="+mn-cs"/>
                        </a:rPr>
                        <a:t>, </a:t>
                      </a:r>
                      <a:r>
                        <a:rPr lang="en-NG" sz="1800" b="1" kern="1200" dirty="0">
                          <a:solidFill>
                            <a:schemeClr val="tx1"/>
                          </a:solidFill>
                          <a:effectLst/>
                          <a:latin typeface="+mn-lt"/>
                          <a:ea typeface="+mn-ea"/>
                          <a:cs typeface="+mn-cs"/>
                        </a:rPr>
                        <a:t>SPESSE</a:t>
                      </a:r>
                      <a:r>
                        <a:rPr lang="en-US" sz="1800" b="1" kern="1200" dirty="0">
                          <a:solidFill>
                            <a:schemeClr val="tx1"/>
                          </a:solidFill>
                          <a:effectLst/>
                          <a:latin typeface="+mn-lt"/>
                          <a:ea typeface="+mn-ea"/>
                          <a:cs typeface="+mn-cs"/>
                        </a:rPr>
                        <a:t> </a:t>
                      </a:r>
                      <a:r>
                        <a:rPr lang="en-NG" sz="1800" b="1" kern="1200" dirty="0">
                          <a:solidFill>
                            <a:schemeClr val="tx1"/>
                          </a:solidFill>
                          <a:effectLst/>
                          <a:latin typeface="+mn-lt"/>
                          <a:ea typeface="+mn-ea"/>
                          <a:cs typeface="+mn-cs"/>
                        </a:rPr>
                        <a:t>Project</a:t>
                      </a:r>
                      <a:r>
                        <a:rPr lang="en-US" sz="1800" b="1" kern="1200" dirty="0">
                          <a:solidFill>
                            <a:schemeClr val="tx1"/>
                          </a:solidFill>
                          <a:effectLst/>
                          <a:latin typeface="+mn-lt"/>
                          <a:ea typeface="+mn-ea"/>
                          <a:cs typeface="+mn-cs"/>
                        </a:rPr>
                        <a:t>,</a:t>
                      </a:r>
                    </a:p>
                    <a:p>
                      <a:pPr>
                        <a:spcBef>
                          <a:spcPts val="0"/>
                        </a:spcBef>
                        <a:spcAft>
                          <a:spcPts val="0"/>
                        </a:spcAft>
                      </a:pPr>
                      <a:r>
                        <a:rPr lang="en-US" sz="1800" b="1" kern="1200" dirty="0">
                          <a:solidFill>
                            <a:schemeClr val="tx1"/>
                          </a:solidFill>
                          <a:effectLst/>
                          <a:latin typeface="+mn-lt"/>
                          <a:ea typeface="+mn-ea"/>
                          <a:cs typeface="+mn-cs"/>
                        </a:rPr>
                        <a:t>Nigeria</a:t>
                      </a:r>
                      <a:endParaRPr lang="en-NG"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en-NG" dirty="0">
                          <a:solidFill>
                            <a:schemeClr val="tx1"/>
                          </a:solidFill>
                        </a:rPr>
                        <a:t>D</a:t>
                      </a:r>
                      <a:r>
                        <a:rPr lang="en-US" dirty="0">
                          <a:solidFill>
                            <a:schemeClr val="tx1"/>
                          </a:solidFill>
                        </a:rPr>
                        <a:t>r</a:t>
                      </a:r>
                      <a:r>
                        <a:rPr lang="en-NG" dirty="0">
                          <a:solidFill>
                            <a:schemeClr val="tx1"/>
                          </a:solidFill>
                        </a:rPr>
                        <a:t>. Adebowale A. Adedokun, </a:t>
                      </a:r>
                      <a:r>
                        <a:rPr lang="en-NG" dirty="0" err="1">
                          <a:solidFill>
                            <a:schemeClr val="tx1"/>
                          </a:solidFill>
                        </a:rPr>
                        <a:t>MCIPS</a:t>
                      </a:r>
                      <a:r>
                        <a:rPr lang="en-NG" dirty="0">
                          <a:solidFill>
                            <a:schemeClr val="tx1"/>
                          </a:solidFill>
                        </a:rPr>
                        <a:t>, </a:t>
                      </a:r>
                      <a:r>
                        <a:rPr lang="en-NG" dirty="0" err="1">
                          <a:solidFill>
                            <a:schemeClr val="tx1"/>
                          </a:solidFill>
                        </a:rPr>
                        <a:t>CMILT</a:t>
                      </a:r>
                      <a:r>
                        <a:rPr lang="en-NG" dirty="0">
                          <a:solidFill>
                            <a:schemeClr val="tx1"/>
                          </a:solidFill>
                        </a:rPr>
                        <a:t>, ACFE</a:t>
                      </a:r>
                    </a:p>
                    <a:p>
                      <a:pPr>
                        <a:spcBef>
                          <a:spcPts val="0"/>
                        </a:spcBef>
                        <a:spcAft>
                          <a:spcPts val="0"/>
                        </a:spcAft>
                      </a:pPr>
                      <a:r>
                        <a:rPr lang="en-NG" dirty="0">
                          <a:solidFill>
                            <a:schemeClr val="tx1"/>
                          </a:solidFill>
                        </a:rPr>
                        <a:t>Bureau of Public Procurement(</a:t>
                      </a:r>
                      <a:r>
                        <a:rPr lang="en-NG" dirty="0" err="1">
                          <a:solidFill>
                            <a:schemeClr val="tx1"/>
                          </a:solidFill>
                        </a:rPr>
                        <a:t>BPP</a:t>
                      </a:r>
                      <a:r>
                        <a:rPr lang="en-NG" dirty="0">
                          <a:solidFill>
                            <a:schemeClr val="tx1"/>
                          </a:solidFill>
                        </a:rPr>
                        <a:t>) </a:t>
                      </a:r>
                      <a:endParaRPr lang="en-US" dirty="0">
                        <a:solidFill>
                          <a:schemeClr val="tx1"/>
                        </a:solidFill>
                      </a:endParaRPr>
                    </a:p>
                    <a:p>
                      <a:pPr>
                        <a:spcBef>
                          <a:spcPts val="0"/>
                        </a:spcBef>
                        <a:spcAft>
                          <a:spcPts val="0"/>
                        </a:spcAft>
                      </a:pPr>
                      <a:r>
                        <a:rPr lang="en-US" dirty="0">
                          <a:solidFill>
                            <a:schemeClr val="tx1"/>
                          </a:solidFill>
                        </a:rPr>
                        <a:t>Nigeria</a:t>
                      </a:r>
                      <a:endParaRPr lang="en-NG"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0244268"/>
                  </a:ext>
                </a:extLst>
              </a:tr>
            </a:tbl>
          </a:graphicData>
        </a:graphic>
      </p:graphicFrame>
    </p:spTree>
    <p:extLst>
      <p:ext uri="{BB962C8B-B14F-4D97-AF65-F5344CB8AC3E}">
        <p14:creationId xmlns:p14="http://schemas.microsoft.com/office/powerpoint/2010/main" val="38180448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2122"/>
            <a:ext cx="10515600" cy="5434841"/>
          </a:xfrm>
        </p:spPr>
        <p:txBody>
          <a:bodyPr>
            <a:normAutofit/>
          </a:bodyPr>
          <a:lstStyle/>
          <a:p>
            <a:pPr marL="0" indent="0" algn="ctr">
              <a:buNone/>
            </a:pPr>
            <a:endParaRPr lang="en-GB" sz="4400" b="1" dirty="0">
              <a:solidFill>
                <a:srgbClr val="FF0000"/>
              </a:solidFill>
              <a:latin typeface="Segoe UI" panose="020B0502040204020203" pitchFamily="34" charset="0"/>
              <a:cs typeface="Segoe UI" panose="020B0502040204020203" pitchFamily="34" charset="0"/>
            </a:endParaRPr>
          </a:p>
          <a:p>
            <a:pPr marL="0" indent="0" algn="ctr">
              <a:buNone/>
            </a:pPr>
            <a:r>
              <a:rPr lang="en-GB" sz="4400" b="1" dirty="0">
                <a:solidFill>
                  <a:srgbClr val="FF0000"/>
                </a:solidFill>
                <a:latin typeface="Segoe UI" panose="020B0502040204020203" pitchFamily="34" charset="0"/>
                <a:cs typeface="Segoe UI" panose="020B0502040204020203" pitchFamily="34" charset="0"/>
              </a:rPr>
              <a:t>PROFESSIONAL TRACK</a:t>
            </a:r>
          </a:p>
          <a:p>
            <a:pPr marL="0" indent="0" algn="ctr">
              <a:buNone/>
            </a:pPr>
            <a:r>
              <a:rPr lang="en-GB" sz="3200" b="1" dirty="0">
                <a:latin typeface="Segoe UI" panose="020B0502040204020203" pitchFamily="34" charset="0"/>
                <a:cs typeface="Segoe UI" panose="020B0502040204020203" pitchFamily="34" charset="0"/>
              </a:rPr>
              <a:t>(Certification of Procurement, Environment and Social Standards Practitioners being implemented by three Agencies): </a:t>
            </a:r>
          </a:p>
          <a:p>
            <a:pPr marL="2343150" lvl="4" indent="-514350">
              <a:buFont typeface="+mj-lt"/>
              <a:buAutoNum type="romanLcPeriod"/>
            </a:pPr>
            <a:r>
              <a:rPr lang="en-GB" sz="2200" b="1" dirty="0">
                <a:latin typeface="Segoe UI" panose="020B0502040204020203" pitchFamily="34" charset="0"/>
                <a:cs typeface="Segoe UI" panose="020B0502040204020203" pitchFamily="34" charset="0"/>
              </a:rPr>
              <a:t>Bureau of Public Procurement (BPP) </a:t>
            </a:r>
          </a:p>
          <a:p>
            <a:pPr marL="2343150" lvl="4" indent="-514350">
              <a:buFont typeface="+mj-lt"/>
              <a:buAutoNum type="romanLcPeriod"/>
            </a:pPr>
            <a:r>
              <a:rPr lang="en-GB" sz="2200" b="1" dirty="0">
                <a:latin typeface="Segoe UI" panose="020B0502040204020203" pitchFamily="34" charset="0"/>
                <a:cs typeface="Segoe UI" panose="020B0502040204020203" pitchFamily="34" charset="0"/>
              </a:rPr>
              <a:t>Federal Ministry of Environment (</a:t>
            </a:r>
            <a:r>
              <a:rPr lang="en-GB" sz="2200" b="1" dirty="0" err="1">
                <a:latin typeface="Segoe UI" panose="020B0502040204020203" pitchFamily="34" charset="0"/>
                <a:cs typeface="Segoe UI" panose="020B0502040204020203" pitchFamily="34" charset="0"/>
              </a:rPr>
              <a:t>FMEnv</a:t>
            </a:r>
            <a:r>
              <a:rPr lang="en-GB" sz="2200" b="1" dirty="0">
                <a:latin typeface="Segoe UI" panose="020B0502040204020203" pitchFamily="34" charset="0"/>
                <a:cs typeface="Segoe UI" panose="020B0502040204020203" pitchFamily="34" charset="0"/>
              </a:rPr>
              <a:t>) </a:t>
            </a:r>
          </a:p>
          <a:p>
            <a:pPr marL="2343150" lvl="4" indent="-514350">
              <a:buFont typeface="+mj-lt"/>
              <a:buAutoNum type="romanLcPeriod"/>
            </a:pPr>
            <a:r>
              <a:rPr lang="en-GB" sz="2200" b="1" dirty="0">
                <a:latin typeface="Segoe UI" panose="020B0502040204020203" pitchFamily="34" charset="0"/>
                <a:cs typeface="Segoe UI" panose="020B0502040204020203" pitchFamily="34" charset="0"/>
              </a:rPr>
              <a:t>Federal Ministry of Women Affairs (</a:t>
            </a:r>
            <a:r>
              <a:rPr lang="en-GB" sz="2200" b="1" dirty="0" err="1">
                <a:latin typeface="Segoe UI" panose="020B0502040204020203" pitchFamily="34" charset="0"/>
                <a:cs typeface="Segoe UI" panose="020B0502040204020203" pitchFamily="34" charset="0"/>
              </a:rPr>
              <a:t>FMWA</a:t>
            </a:r>
            <a:r>
              <a:rPr lang="en-GB" sz="2200" b="1"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4274747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4313" y="450574"/>
            <a:ext cx="11396870" cy="5726389"/>
          </a:xfrm>
        </p:spPr>
        <p:txBody>
          <a:bodyPr>
            <a:normAutofit/>
          </a:bodyPr>
          <a:lstStyle/>
          <a:p>
            <a:pPr marL="0" indent="0" algn="ctr">
              <a:lnSpc>
                <a:spcPct val="107000"/>
              </a:lnSpc>
              <a:spcAft>
                <a:spcPts val="800"/>
              </a:spcAft>
              <a:buNone/>
            </a:pPr>
            <a:r>
              <a:rPr lang="en-GB" sz="4400" b="1" kern="100" dirty="0">
                <a:solidFill>
                  <a:schemeClr val="accent6">
                    <a:lumMod val="7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THE NIGERIA PROCUREMENT PROFESSIONAL CERTIFICATION FRAMEWORK</a:t>
            </a:r>
          </a:p>
          <a:p>
            <a:pPr>
              <a:lnSpc>
                <a:spcPct val="107000"/>
              </a:lnSpc>
              <a:spcAft>
                <a:spcPts val="800"/>
              </a:spcAft>
              <a:buFont typeface="Wingdings" panose="05000000000000000000" pitchFamily="2" charset="2"/>
              <a:buChar char="§"/>
            </a:pPr>
            <a:r>
              <a:rPr lang="en-GB" b="1" kern="1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 Nigerian Procurement Professional Certification Programme</a:t>
            </a:r>
          </a:p>
          <a:p>
            <a:pPr>
              <a:lnSpc>
                <a:spcPct val="107000"/>
              </a:lnSpc>
              <a:spcAft>
                <a:spcPts val="800"/>
              </a:spcAft>
              <a:buFont typeface="Wingdings" panose="05000000000000000000" pitchFamily="2" charset="2"/>
              <a:buChar char="§"/>
            </a:pPr>
            <a:r>
              <a:rPr lang="en-GB" b="1" kern="1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Partnership with the Excellence Programme offered by </a:t>
            </a:r>
            <a:r>
              <a:rPr lang="en-GB" sz="2400" b="1" kern="1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CIPS,UK</a:t>
            </a:r>
            <a:endParaRPr lang="en-US" b="1" kern="1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048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285750" y="234028"/>
            <a:ext cx="11906250" cy="1390637"/>
          </a:xfrm>
          <a:prstGeom prst="rect">
            <a:avLst/>
          </a:prstGeom>
        </p:spPr>
        <p:txBody>
          <a:bodyPr wrap="square">
            <a:spAutoFit/>
          </a:bodyPr>
          <a:lstStyle/>
          <a:p>
            <a:pPr algn="ctr">
              <a:lnSpc>
                <a:spcPct val="107000"/>
              </a:lnSpc>
              <a:spcAft>
                <a:spcPts val="800"/>
              </a:spcAft>
            </a:pPr>
            <a:r>
              <a:rPr lang="en-GB" sz="35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THE FRAMEWORK</a:t>
            </a:r>
            <a:endParaRPr lang="en-US" sz="3500" b="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n-GB" sz="35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3500" b="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6238875" y="2170950"/>
            <a:ext cx="5753100" cy="3380413"/>
          </a:xfrm>
          <a:prstGeom prst="rect">
            <a:avLst/>
          </a:prstGeom>
        </p:spPr>
        <p:txBody>
          <a:bodyPr wrap="square">
            <a:spAutoFit/>
          </a:bodyPr>
          <a:lstStyle/>
          <a:p>
            <a:pPr algn="just">
              <a:lnSpc>
                <a:spcPct val="115000"/>
              </a:lnSpc>
              <a:spcAft>
                <a:spcPts val="800"/>
              </a:spcAft>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The specific objectives of the Framework in Nigeria include guiding recruitment, training, and appraisal.</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Enhancing Professionalism: </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Benchmarking Competencies: </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0" y="2201556"/>
            <a:ext cx="5734050" cy="4339650"/>
          </a:xfrm>
          <a:prstGeom prst="rect">
            <a:avLst/>
          </a:prstGeom>
        </p:spPr>
        <p:txBody>
          <a:bodyPr wrap="square">
            <a:spAutoFit/>
          </a:bodyPr>
          <a:lstStyle/>
          <a:p>
            <a:pPr algn="just">
              <a:lnSpc>
                <a:spcPct val="115000"/>
              </a:lnSpc>
              <a:spcAft>
                <a:spcPts val="0"/>
              </a:spcAft>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The  Framework aims to address this need by clearly defining and integrating a set of key competencies—comprising knowledge areas, business processes, interpersonal skills, and attitudes—into public procurement practices..</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5395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97FA9A7-5AF0-401D-89C3-8DB267496D9E}"/>
              </a:ext>
            </a:extLst>
          </p:cNvPr>
          <p:cNvSpPr>
            <a:spLocks noGrp="1"/>
          </p:cNvSpPr>
          <p:nvPr>
            <p:ph type="title"/>
          </p:nvPr>
        </p:nvSpPr>
        <p:spPr>
          <a:xfrm>
            <a:off x="548594" y="166457"/>
            <a:ext cx="11179580" cy="468000"/>
          </a:xfrm>
        </p:spPr>
        <p:txBody>
          <a:bodyPr>
            <a:noAutofit/>
          </a:bodyPr>
          <a:lstStyle/>
          <a:p>
            <a:pPr algn="ctr"/>
            <a:r>
              <a:rPr lang="en-GB" sz="3200" b="1" dirty="0">
                <a:solidFill>
                  <a:srgbClr val="FF0000"/>
                </a:solidFill>
                <a:effectLst>
                  <a:outerShdw blurRad="38100" dist="38100" dir="2700000" algn="tl">
                    <a:srgbClr val="000000">
                      <a:alpha val="43137"/>
                    </a:srgbClr>
                  </a:outerShdw>
                </a:effectLst>
              </a:rPr>
              <a:t>THE NIGERIAN MODEL FOR CERTIFICATION </a:t>
            </a:r>
          </a:p>
        </p:txBody>
      </p:sp>
      <p:graphicFrame>
        <p:nvGraphicFramePr>
          <p:cNvPr id="2" name="Diagram 1">
            <a:extLst>
              <a:ext uri="{FF2B5EF4-FFF2-40B4-BE49-F238E27FC236}">
                <a16:creationId xmlns:a16="http://schemas.microsoft.com/office/drawing/2014/main" id="{D77B0AC2-0EB6-D530-104A-B61AF7C8CF14}"/>
              </a:ext>
            </a:extLst>
          </p:cNvPr>
          <p:cNvGraphicFramePr/>
          <p:nvPr>
            <p:extLst>
              <p:ext uri="{D42A27DB-BD31-4B8C-83A1-F6EECF244321}">
                <p14:modId xmlns:p14="http://schemas.microsoft.com/office/powerpoint/2010/main" val="1882170764"/>
              </p:ext>
            </p:extLst>
          </p:nvPr>
        </p:nvGraphicFramePr>
        <p:xfrm>
          <a:off x="548594" y="781878"/>
          <a:ext cx="11033806" cy="5850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0151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97FA9A7-5AF0-401D-89C3-8DB267496D9E}"/>
              </a:ext>
            </a:extLst>
          </p:cNvPr>
          <p:cNvSpPr>
            <a:spLocks noGrp="1"/>
          </p:cNvSpPr>
          <p:nvPr>
            <p:ph type="title"/>
          </p:nvPr>
        </p:nvSpPr>
        <p:spPr>
          <a:xfrm>
            <a:off x="548594" y="166457"/>
            <a:ext cx="11103657" cy="468000"/>
          </a:xfrm>
        </p:spPr>
        <p:txBody>
          <a:bodyPr>
            <a:noAutofit/>
          </a:bodyPr>
          <a:lstStyle/>
          <a:p>
            <a:r>
              <a:rPr lang="en-GB" sz="2400" b="1" dirty="0">
                <a:solidFill>
                  <a:srgbClr val="FF0000"/>
                </a:solidFill>
              </a:rPr>
              <a:t>Skill Dimensions</a:t>
            </a:r>
          </a:p>
        </p:txBody>
      </p:sp>
      <p:graphicFrame>
        <p:nvGraphicFramePr>
          <p:cNvPr id="2" name="Diagram 1">
            <a:extLst>
              <a:ext uri="{FF2B5EF4-FFF2-40B4-BE49-F238E27FC236}">
                <a16:creationId xmlns:a16="http://schemas.microsoft.com/office/drawing/2014/main" id="{9A689587-51C5-7053-C121-7F17885BDCB7}"/>
              </a:ext>
            </a:extLst>
          </p:cNvPr>
          <p:cNvGraphicFramePr/>
          <p:nvPr>
            <p:extLst>
              <p:ext uri="{D42A27DB-BD31-4B8C-83A1-F6EECF244321}">
                <p14:modId xmlns:p14="http://schemas.microsoft.com/office/powerpoint/2010/main" val="2007499392"/>
              </p:ext>
            </p:extLst>
          </p:nvPr>
        </p:nvGraphicFramePr>
        <p:xfrm>
          <a:off x="1197034" y="634456"/>
          <a:ext cx="8811490" cy="5832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8527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9" name="Oval 8"/>
          <p:cNvSpPr/>
          <p:nvPr/>
        </p:nvSpPr>
        <p:spPr>
          <a:xfrm>
            <a:off x="2552700" y="857250"/>
            <a:ext cx="6362700" cy="600075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p>
        </p:txBody>
      </p:sp>
      <p:cxnSp>
        <p:nvCxnSpPr>
          <p:cNvPr id="11" name="Straight Connector 10"/>
          <p:cNvCxnSpPr>
            <a:stCxn id="9" idx="0"/>
            <a:endCxn id="9" idx="4"/>
          </p:cNvCxnSpPr>
          <p:nvPr/>
        </p:nvCxnSpPr>
        <p:spPr>
          <a:xfrm>
            <a:off x="5734050" y="857250"/>
            <a:ext cx="0" cy="6000750"/>
          </a:xfrm>
          <a:prstGeom prst="line">
            <a:avLst/>
          </a:prstGeom>
          <a:ln w="76200">
            <a:solidFill>
              <a:srgbClr val="FFFF00"/>
            </a:solidFill>
          </a:ln>
        </p:spPr>
        <p:style>
          <a:lnRef idx="1">
            <a:schemeClr val="dk1"/>
          </a:lnRef>
          <a:fillRef idx="0">
            <a:schemeClr val="dk1"/>
          </a:fillRef>
          <a:effectRef idx="0">
            <a:schemeClr val="dk1"/>
          </a:effectRef>
          <a:fontRef idx="minor">
            <a:schemeClr val="tx1"/>
          </a:fontRef>
        </p:style>
      </p:cxnSp>
      <p:cxnSp>
        <p:nvCxnSpPr>
          <p:cNvPr id="14" name="Straight Connector 13"/>
          <p:cNvCxnSpPr>
            <a:stCxn id="9" idx="2"/>
            <a:endCxn id="9" idx="6"/>
          </p:cNvCxnSpPr>
          <p:nvPr/>
        </p:nvCxnSpPr>
        <p:spPr>
          <a:xfrm>
            <a:off x="2552700" y="3857625"/>
            <a:ext cx="6362700"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121349" y="2199354"/>
            <a:ext cx="2498402" cy="1260345"/>
          </a:xfrm>
          <a:prstGeom prst="rect">
            <a:avLst/>
          </a:prstGeom>
        </p:spPr>
        <p:txBody>
          <a:bodyPr wrap="square">
            <a:spAutoFit/>
          </a:bodyPr>
          <a:lstStyle/>
          <a:p>
            <a:pPr>
              <a:lnSpc>
                <a:spcPct val="115000"/>
              </a:lnSpc>
              <a:spcAft>
                <a:spcPts val="800"/>
              </a:spcAft>
            </a:pPr>
            <a:r>
              <a:rPr lang="en-GB" sz="22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Tier-1: Procurement Associate (Awareness)</a:t>
            </a:r>
            <a:endParaRPr lang="en-US" sz="2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angle 16"/>
          <p:cNvSpPr/>
          <p:nvPr/>
        </p:nvSpPr>
        <p:spPr>
          <a:xfrm>
            <a:off x="5833462" y="2161254"/>
            <a:ext cx="2677726" cy="1260345"/>
          </a:xfrm>
          <a:prstGeom prst="rect">
            <a:avLst/>
          </a:prstGeom>
        </p:spPr>
        <p:txBody>
          <a:bodyPr wrap="square">
            <a:spAutoFit/>
          </a:bodyPr>
          <a:lstStyle/>
          <a:p>
            <a:pPr algn="just">
              <a:lnSpc>
                <a:spcPct val="115000"/>
              </a:lnSpc>
              <a:spcAft>
                <a:spcPts val="800"/>
              </a:spcAft>
            </a:pPr>
            <a:r>
              <a:rPr lang="en-GB" sz="22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Tier-2: Procurement Professional (Knowledge)</a:t>
            </a:r>
            <a:endParaRPr lang="en-US" sz="2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17"/>
          <p:cNvSpPr/>
          <p:nvPr/>
        </p:nvSpPr>
        <p:spPr>
          <a:xfrm>
            <a:off x="2832490" y="4186390"/>
            <a:ext cx="2668800" cy="1260345"/>
          </a:xfrm>
          <a:prstGeom prst="rect">
            <a:avLst/>
          </a:prstGeom>
        </p:spPr>
        <p:txBody>
          <a:bodyPr wrap="square">
            <a:spAutoFit/>
          </a:bodyPr>
          <a:lstStyle/>
          <a:p>
            <a:pPr algn="just">
              <a:lnSpc>
                <a:spcPct val="115000"/>
              </a:lnSpc>
              <a:spcAft>
                <a:spcPts val="800"/>
              </a:spcAft>
            </a:pPr>
            <a:r>
              <a:rPr lang="en-GB" sz="22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Tier-3: Advanced  Procurement Professional (Skill)</a:t>
            </a:r>
            <a:endParaRPr lang="en-US" sz="2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Rectangle 18"/>
          <p:cNvSpPr/>
          <p:nvPr/>
        </p:nvSpPr>
        <p:spPr>
          <a:xfrm>
            <a:off x="6186186" y="4186390"/>
            <a:ext cx="1929114" cy="1649682"/>
          </a:xfrm>
          <a:prstGeom prst="rect">
            <a:avLst/>
          </a:prstGeom>
        </p:spPr>
        <p:txBody>
          <a:bodyPr wrap="square">
            <a:spAutoFit/>
          </a:bodyPr>
          <a:lstStyle/>
          <a:p>
            <a:pPr algn="just">
              <a:lnSpc>
                <a:spcPct val="115000"/>
              </a:lnSpc>
              <a:spcAft>
                <a:spcPts val="800"/>
              </a:spcAft>
            </a:pPr>
            <a:r>
              <a:rPr lang="en-GB" sz="22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Tier-4: Fellow Procurement Professional (Mastery)</a:t>
            </a:r>
            <a:endParaRPr lang="en-US" sz="2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p:cNvSpPr/>
          <p:nvPr/>
        </p:nvSpPr>
        <p:spPr>
          <a:xfrm>
            <a:off x="310164" y="-212838"/>
            <a:ext cx="12034235" cy="1097480"/>
          </a:xfrm>
          <a:prstGeom prst="rect">
            <a:avLst/>
          </a:prstGeom>
        </p:spPr>
        <p:txBody>
          <a:bodyPr wrap="square">
            <a:spAutoFit/>
          </a:bodyPr>
          <a:lstStyle/>
          <a:p>
            <a:pPr lvl="0" algn="just">
              <a:lnSpc>
                <a:spcPct val="115000"/>
              </a:lnSpc>
              <a:spcAft>
                <a:spcPts val="800"/>
              </a:spcAft>
            </a:pP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n-GB" sz="3500" u="sng" kern="100" dirty="0">
                <a:effectLst/>
                <a:latin typeface="Times New Roman" panose="02020603050405020304" pitchFamily="18" charset="0"/>
                <a:ea typeface="Calibri" panose="020F0502020204030204" pitchFamily="34" charset="0"/>
                <a:cs typeface="Times New Roman" panose="02020603050405020304" pitchFamily="18" charset="0"/>
              </a:rPr>
              <a:t>The Nigeria  Procurement Competency Framework (NPCF)</a:t>
            </a:r>
            <a:endParaRPr lang="en-US" sz="35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10887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97FA9A7-5AF0-401D-89C3-8DB267496D9E}"/>
              </a:ext>
            </a:extLst>
          </p:cNvPr>
          <p:cNvSpPr>
            <a:spLocks noGrp="1"/>
          </p:cNvSpPr>
          <p:nvPr>
            <p:ph type="title"/>
          </p:nvPr>
        </p:nvSpPr>
        <p:spPr>
          <a:xfrm>
            <a:off x="548594" y="166457"/>
            <a:ext cx="11103657" cy="468000"/>
          </a:xfrm>
        </p:spPr>
        <p:txBody>
          <a:bodyPr>
            <a:noAutofit/>
          </a:bodyPr>
          <a:lstStyle/>
          <a:p>
            <a:r>
              <a:rPr lang="en-GB" sz="2400" b="1" dirty="0">
                <a:solidFill>
                  <a:srgbClr val="FF0000"/>
                </a:solidFill>
              </a:rPr>
              <a:t>Procurement Proficiency Tier System</a:t>
            </a:r>
          </a:p>
        </p:txBody>
      </p:sp>
      <p:graphicFrame>
        <p:nvGraphicFramePr>
          <p:cNvPr id="2" name="Diagram 1">
            <a:extLst>
              <a:ext uri="{FF2B5EF4-FFF2-40B4-BE49-F238E27FC236}">
                <a16:creationId xmlns:a16="http://schemas.microsoft.com/office/drawing/2014/main" id="{D77B0AC2-0EB6-D530-104A-B61AF7C8CF14}"/>
              </a:ext>
            </a:extLst>
          </p:cNvPr>
          <p:cNvGraphicFramePr/>
          <p:nvPr>
            <p:extLst>
              <p:ext uri="{D42A27DB-BD31-4B8C-83A1-F6EECF244321}">
                <p14:modId xmlns:p14="http://schemas.microsoft.com/office/powerpoint/2010/main" val="3341057220"/>
              </p:ext>
            </p:extLst>
          </p:nvPr>
        </p:nvGraphicFramePr>
        <p:xfrm>
          <a:off x="2791838" y="457200"/>
          <a:ext cx="7996136" cy="6566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6773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p:cNvSpPr/>
          <p:nvPr/>
        </p:nvSpPr>
        <p:spPr>
          <a:xfrm>
            <a:off x="209550" y="225042"/>
            <a:ext cx="4895850" cy="6873677"/>
          </a:xfrm>
          <a:prstGeom prst="rect">
            <a:avLst/>
          </a:prstGeom>
          <a:solidFill>
            <a:schemeClr val="accent4">
              <a:lumMod val="20000"/>
              <a:lumOff val="80000"/>
            </a:schemeClr>
          </a:solidFill>
        </p:spPr>
        <p:txBody>
          <a:bodyPr wrap="square">
            <a:spAutoFit/>
          </a:bodyPr>
          <a:lstStyle/>
          <a:p>
            <a:pPr algn="just">
              <a:lnSpc>
                <a:spcPct val="115000"/>
              </a:lnSpc>
              <a:spcAft>
                <a:spcPts val="800"/>
              </a:spcAft>
            </a:pPr>
            <a:endParaRPr lang="en-GB" sz="3000" u="sng"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800"/>
              </a:spcAft>
            </a:pPr>
            <a:r>
              <a:rPr lang="en-GB" sz="3000" u="sng" kern="100" dirty="0">
                <a:effectLst/>
                <a:latin typeface="Times New Roman" panose="02020603050405020304" pitchFamily="18" charset="0"/>
                <a:ea typeface="Calibri" panose="020F0502020204030204" pitchFamily="34" charset="0"/>
                <a:cs typeface="Times New Roman" panose="02020603050405020304" pitchFamily="18" charset="0"/>
              </a:rPr>
              <a:t>Purpose of the Professional Certification Scheme</a:t>
            </a:r>
          </a:p>
          <a:p>
            <a:pPr algn="just">
              <a:lnSpc>
                <a:spcPct val="115000"/>
              </a:lnSpc>
              <a:spcAft>
                <a:spcPts val="800"/>
              </a:spcAft>
            </a:pP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The Professional Certification Scheme is based on the Competency Framework with the following objectives:</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lphaLcPeriod"/>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Competency Assurance</a:t>
            </a:r>
          </a:p>
          <a:p>
            <a:pPr marL="342900" lvl="0" indent="-342900" algn="just">
              <a:lnSpc>
                <a:spcPct val="115000"/>
              </a:lnSpc>
              <a:spcAft>
                <a:spcPts val="0"/>
              </a:spcAft>
              <a:buFont typeface="+mj-lt"/>
              <a:buAutoNum type="alphaLcPeriod"/>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Career Advancement Guidance</a:t>
            </a:r>
          </a:p>
          <a:p>
            <a:pPr lvl="0" algn="just">
              <a:lnSpc>
                <a:spcPct val="115000"/>
              </a:lnSpc>
              <a:spcAft>
                <a:spcPts val="800"/>
              </a:spcAft>
            </a:pPr>
            <a:endParaRPr lang="en-GB" sz="3000" u="sng" kern="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5734050" y="889991"/>
            <a:ext cx="6457950" cy="4973156"/>
          </a:xfrm>
          <a:prstGeom prst="rect">
            <a:avLst/>
          </a:prstGeom>
          <a:solidFill>
            <a:schemeClr val="accent2">
              <a:lumMod val="20000"/>
              <a:lumOff val="80000"/>
            </a:schemeClr>
          </a:solidFill>
        </p:spPr>
        <p:txBody>
          <a:bodyPr wrap="square">
            <a:spAutoFit/>
          </a:bodyPr>
          <a:lstStyle/>
          <a:p>
            <a:pPr lvl="0" algn="just">
              <a:lnSpc>
                <a:spcPct val="115000"/>
              </a:lnSpc>
              <a:spcAft>
                <a:spcPts val="800"/>
              </a:spcAft>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3000" u="sng" kern="100" dirty="0">
                <a:effectLst/>
                <a:latin typeface="Times New Roman" panose="02020603050405020304" pitchFamily="18" charset="0"/>
                <a:ea typeface="Calibri" panose="020F0502020204030204" pitchFamily="34" charset="0"/>
                <a:cs typeface="Times New Roman" panose="02020603050405020304" pitchFamily="18" charset="0"/>
              </a:rPr>
              <a:t>Structure of the Public Procurement Competency Framework</a:t>
            </a:r>
            <a:endParaRPr lang="en-US" sz="3000" u="sng"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endParaRPr lang="en-GB" sz="3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Planning/Sourcing Phase</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Tendering/Award Phase</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Contract Management Phase</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n-GB" sz="3000" kern="100" dirty="0">
                <a:effectLst/>
                <a:latin typeface="Times New Roman" panose="02020603050405020304" pitchFamily="18" charset="0"/>
                <a:ea typeface="Calibri" panose="020F0502020204030204" pitchFamily="34" charset="0"/>
                <a:cs typeface="Times New Roman" panose="02020603050405020304" pitchFamily="18" charset="0"/>
              </a:rPr>
              <a:t>Cross-cutting Skills, Attitudes, and Behaviours that apply across all phases</a:t>
            </a:r>
            <a:endParaRPr lang="en-US" sz="3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43168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4313" y="1086678"/>
            <a:ext cx="11449878" cy="5090285"/>
          </a:xfrm>
        </p:spPr>
        <p:txBody>
          <a:bodyPr>
            <a:normAutofit/>
          </a:bodyPr>
          <a:lstStyle/>
          <a:p>
            <a:pPr marL="0" indent="0" algn="ctr">
              <a:lnSpc>
                <a:spcPct val="107000"/>
              </a:lnSpc>
              <a:spcAft>
                <a:spcPts val="800"/>
              </a:spcAft>
              <a:buNone/>
            </a:pPr>
            <a:endParaRPr lang="en-GB" sz="4400" b="1" kern="100"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GB" sz="4400" b="1" kern="100"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ADMINISTRATION/IMPLEMENTATION OF THE CERTIFICATION</a:t>
            </a:r>
            <a:endParaRPr lang="en-US" sz="4400" b="1" kern="100"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3413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061" y="344557"/>
            <a:ext cx="11569148" cy="5832406"/>
          </a:xfrm>
        </p:spPr>
        <p:txBody>
          <a:bodyPr>
            <a:normAutofit/>
          </a:bodyPr>
          <a:lstStyle/>
          <a:p>
            <a:pPr lvl="1">
              <a:lnSpc>
                <a:spcPct val="150000"/>
              </a:lnSpc>
              <a:buFont typeface="Wingdings" panose="05000000000000000000" pitchFamily="2" charset="2"/>
              <a:buChar char="q"/>
              <a:defRPr/>
            </a:pPr>
            <a:r>
              <a:rPr lang="en-GB" sz="2800" b="1" dirty="0">
                <a:solidFill>
                  <a:srgbClr val="FF0000"/>
                </a:solidFill>
              </a:rPr>
              <a:t>There will be three levels of administration to include:</a:t>
            </a:r>
            <a:endParaRPr lang="en-GB" sz="3200" b="1" dirty="0"/>
          </a:p>
          <a:p>
            <a:pPr lvl="1">
              <a:lnSpc>
                <a:spcPct val="150000"/>
              </a:lnSpc>
              <a:defRPr/>
            </a:pPr>
            <a:r>
              <a:rPr lang="en-GB" sz="2800" b="1" dirty="0"/>
              <a:t>Independent Procurement Certification Board</a:t>
            </a:r>
          </a:p>
          <a:p>
            <a:pPr lvl="1">
              <a:lnSpc>
                <a:spcPct val="150000"/>
              </a:lnSpc>
              <a:defRPr/>
            </a:pPr>
            <a:r>
              <a:rPr lang="en-GB" sz="2800" b="1" dirty="0"/>
              <a:t> Technical Implementation  Committee </a:t>
            </a:r>
          </a:p>
          <a:p>
            <a:pPr lvl="1">
              <a:lnSpc>
                <a:spcPct val="150000"/>
              </a:lnSpc>
              <a:defRPr/>
            </a:pPr>
            <a:r>
              <a:rPr lang="en-GB" sz="2800" b="1" dirty="0"/>
              <a:t> </a:t>
            </a:r>
            <a:r>
              <a:rPr lang="en-GB" sz="2800" b="1" kern="100" dirty="0">
                <a:latin typeface="Times New Roman" panose="02020603050405020304" pitchFamily="18" charset="0"/>
                <a:ea typeface="Calibri" panose="020F0502020204030204" pitchFamily="34" charset="0"/>
                <a:cs typeface="Times New Roman" panose="02020603050405020304" pitchFamily="18" charset="0"/>
              </a:rPr>
              <a:t>Resource Procurement Education and Accreditation Unit of the BPP</a:t>
            </a:r>
          </a:p>
          <a:p>
            <a:pPr lvl="1">
              <a:lnSpc>
                <a:spcPct val="150000"/>
              </a:lnSpc>
              <a:buFont typeface="Wingdings" panose="05000000000000000000" pitchFamily="2" charset="2"/>
              <a:buChar char="q"/>
              <a:defRPr/>
            </a:pPr>
            <a:r>
              <a:rPr lang="en-GB" sz="2800" b="1"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The implementation Strategy will be:</a:t>
            </a:r>
            <a:endParaRPr lang="en-GB" sz="2800" b="1" kern="100" dirty="0">
              <a:latin typeface="Times New Roman" panose="02020603050405020304" pitchFamily="18" charset="0"/>
              <a:ea typeface="Calibri" panose="020F0502020204030204" pitchFamily="34" charset="0"/>
              <a:cs typeface="Times New Roman" panose="02020603050405020304" pitchFamily="18" charset="0"/>
            </a:endParaRPr>
          </a:p>
          <a:p>
            <a:pPr lvl="1">
              <a:lnSpc>
                <a:spcPct val="150000"/>
              </a:lnSpc>
              <a:buFont typeface="Wingdings" panose="05000000000000000000" pitchFamily="2" charset="2"/>
              <a:buChar char="§"/>
              <a:defRPr/>
            </a:pPr>
            <a:r>
              <a:rPr lang="en-GB" sz="2800" b="1" kern="100" dirty="0">
                <a:latin typeface="Times New Roman" panose="02020603050405020304" pitchFamily="18" charset="0"/>
                <a:ea typeface="Calibri" panose="020F0502020204030204" pitchFamily="34" charset="0"/>
                <a:cs typeface="Times New Roman" panose="02020603050405020304" pitchFamily="18" charset="0"/>
              </a:rPr>
              <a:t> Phased roll out starting from Dec 2024 </a:t>
            </a:r>
          </a:p>
          <a:p>
            <a:pPr lvl="1">
              <a:lnSpc>
                <a:spcPct val="150000"/>
              </a:lnSpc>
              <a:buFont typeface="Wingdings" panose="05000000000000000000" pitchFamily="2" charset="2"/>
              <a:buChar char="§"/>
              <a:defRPr/>
            </a:pPr>
            <a:r>
              <a:rPr lang="en-GB" sz="2800" b="1" kern="100" dirty="0">
                <a:latin typeface="Times New Roman" panose="02020603050405020304" pitchFamily="18" charset="0"/>
                <a:ea typeface="Calibri" panose="020F0502020204030204" pitchFamily="34" charset="0"/>
                <a:cs typeface="Times New Roman" panose="02020603050405020304" pitchFamily="18" charset="0"/>
              </a:rPr>
              <a:t> to be fully deployed by second quarter of 2025</a:t>
            </a:r>
          </a:p>
          <a:p>
            <a:pPr marL="457200" lvl="1" indent="0">
              <a:lnSpc>
                <a:spcPct val="150000"/>
              </a:lnSpc>
              <a:buNone/>
              <a:defRPr/>
            </a:pPr>
            <a:endParaRPr lang="en-GB" sz="2800" b="1" kern="1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153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271" y="874644"/>
            <a:ext cx="11860694" cy="5817704"/>
          </a:xfrm>
        </p:spPr>
        <p:txBody>
          <a:bodyPr>
            <a:noAutofit/>
          </a:bodyPr>
          <a:lstStyle/>
          <a:p>
            <a:pPr>
              <a:buFont typeface="Wingdings" panose="05000000000000000000" pitchFamily="2" charset="2"/>
              <a:buChar char="q"/>
            </a:pPr>
            <a:r>
              <a:rPr lang="en-GB" altLang="en-US" sz="2400" b="1" dirty="0">
                <a:latin typeface="Century Gothic" panose="020B0502020202020204" pitchFamily="34" charset="0"/>
              </a:rPr>
              <a:t>Nigeria is a Federal Constitutional Republic comprising 36 States and its Federal Capital Territory in Abuja</a:t>
            </a:r>
          </a:p>
          <a:p>
            <a:pPr>
              <a:buFont typeface="Wingdings" panose="05000000000000000000" pitchFamily="2" charset="2"/>
              <a:buChar char="q"/>
            </a:pPr>
            <a:r>
              <a:rPr lang="en-GB" altLang="en-US" sz="2400" b="1" dirty="0">
                <a:latin typeface="Century Gothic" panose="020B0502020202020204" pitchFamily="34" charset="0"/>
              </a:rPr>
              <a:t>Largest City</a:t>
            </a:r>
            <a:r>
              <a:rPr lang="en-GB" altLang="en-US" sz="2400" dirty="0">
                <a:latin typeface="Century Gothic" panose="020B0502020202020204" pitchFamily="34" charset="0"/>
              </a:rPr>
              <a:t>: Lagos</a:t>
            </a:r>
          </a:p>
          <a:p>
            <a:pPr>
              <a:buFont typeface="Wingdings" panose="05000000000000000000" pitchFamily="2" charset="2"/>
              <a:buChar char="q"/>
            </a:pPr>
            <a:r>
              <a:rPr lang="en-GB" altLang="en-US" sz="2400" b="1" dirty="0">
                <a:latin typeface="Century Gothic" panose="020B0502020202020204" pitchFamily="34" charset="0"/>
              </a:rPr>
              <a:t>Official Language</a:t>
            </a:r>
            <a:r>
              <a:rPr lang="en-GB" altLang="en-US" sz="2400" dirty="0">
                <a:latin typeface="Century Gothic" panose="020B0502020202020204" pitchFamily="34" charset="0"/>
              </a:rPr>
              <a:t>: English</a:t>
            </a:r>
          </a:p>
          <a:p>
            <a:pPr>
              <a:buFont typeface="Wingdings" panose="05000000000000000000" pitchFamily="2" charset="2"/>
              <a:buChar char="q"/>
            </a:pPr>
            <a:r>
              <a:rPr lang="en-GB" altLang="en-US" sz="2400" b="1" dirty="0">
                <a:latin typeface="Century Gothic" panose="020B0502020202020204" pitchFamily="34" charset="0"/>
              </a:rPr>
              <a:t>Three Major Languages</a:t>
            </a:r>
            <a:r>
              <a:rPr lang="en-GB" altLang="en-US" sz="2400" dirty="0">
                <a:latin typeface="Century Gothic" panose="020B0502020202020204" pitchFamily="34" charset="0"/>
              </a:rPr>
              <a:t>: Hausa, Igbo, Yoruba</a:t>
            </a:r>
          </a:p>
          <a:p>
            <a:pPr>
              <a:buFont typeface="Wingdings" panose="05000000000000000000" pitchFamily="2" charset="2"/>
              <a:buChar char="q"/>
            </a:pPr>
            <a:r>
              <a:rPr lang="en-GB" altLang="en-US" sz="2400" b="1" dirty="0">
                <a:latin typeface="Century Gothic" panose="020B0502020202020204" pitchFamily="34" charset="0"/>
              </a:rPr>
              <a:t>Type of Government</a:t>
            </a:r>
            <a:r>
              <a:rPr lang="en-GB" altLang="en-US" sz="2400" dirty="0">
                <a:latin typeface="Century Gothic" panose="020B0502020202020204" pitchFamily="34" charset="0"/>
              </a:rPr>
              <a:t>: Presidential System</a:t>
            </a:r>
          </a:p>
          <a:p>
            <a:pPr>
              <a:buFont typeface="Wingdings" panose="05000000000000000000" pitchFamily="2" charset="2"/>
              <a:buChar char="q"/>
            </a:pPr>
            <a:r>
              <a:rPr lang="en-GB" altLang="en-US" sz="2400" b="1" dirty="0">
                <a:latin typeface="Century Gothic" panose="020B0502020202020204" pitchFamily="34" charset="0"/>
              </a:rPr>
              <a:t>Population:</a:t>
            </a:r>
            <a:r>
              <a:rPr lang="en-GB" altLang="en-US" sz="2400" dirty="0">
                <a:latin typeface="Century Gothic" panose="020B0502020202020204" pitchFamily="34" charset="0"/>
              </a:rPr>
              <a:t> 2023 estimate is </a:t>
            </a:r>
            <a:r>
              <a:rPr lang="en-US" sz="2400" dirty="0">
                <a:latin typeface="Century Gothic" panose="020B0502020202020204" pitchFamily="34" charset="0"/>
              </a:rPr>
              <a:t>230,842,743</a:t>
            </a:r>
            <a:r>
              <a:rPr lang="en-GB" altLang="en-US" sz="2400" dirty="0">
                <a:latin typeface="Century Gothic" panose="020B0502020202020204" pitchFamily="34" charset="0"/>
              </a:rPr>
              <a:t> million </a:t>
            </a:r>
          </a:p>
          <a:p>
            <a:pPr>
              <a:buFont typeface="Wingdings" panose="05000000000000000000" pitchFamily="2" charset="2"/>
              <a:buChar char="q"/>
            </a:pPr>
            <a:r>
              <a:rPr lang="en-GB" altLang="en-US" sz="2400" b="1" dirty="0">
                <a:latin typeface="Century Gothic" panose="020B0502020202020204" pitchFamily="34" charset="0"/>
              </a:rPr>
              <a:t>The most populous country in Africa</a:t>
            </a:r>
          </a:p>
          <a:p>
            <a:pPr>
              <a:buFont typeface="Wingdings" panose="05000000000000000000" pitchFamily="2" charset="2"/>
              <a:buChar char="q"/>
            </a:pPr>
            <a:r>
              <a:rPr lang="en-GB" altLang="en-US" sz="2400" b="1" dirty="0">
                <a:latin typeface="Century Gothic" panose="020B0502020202020204" pitchFamily="34" charset="0"/>
              </a:rPr>
              <a:t>The 7th most populous country in the world in which the majority of the population is black</a:t>
            </a:r>
          </a:p>
          <a:p>
            <a:pPr>
              <a:buFont typeface="Wingdings" panose="05000000000000000000" pitchFamily="2" charset="2"/>
              <a:buChar char="q"/>
            </a:pPr>
            <a:r>
              <a:rPr lang="en-GB" altLang="en-US" sz="2400" b="1" dirty="0">
                <a:latin typeface="Century Gothic" panose="020B0502020202020204" pitchFamily="34" charset="0"/>
              </a:rPr>
              <a:t>GDP(</a:t>
            </a:r>
            <a:r>
              <a:rPr lang="en-US" altLang="en-US" sz="2400" b="1" dirty="0">
                <a:latin typeface="Century Gothic" panose="020B0502020202020204" pitchFamily="34" charset="0"/>
              </a:rPr>
              <a:t>nominal</a:t>
            </a:r>
            <a:r>
              <a:rPr lang="en-GB" altLang="en-US" sz="2400" b="1" dirty="0">
                <a:latin typeface="Century Gothic" panose="020B0502020202020204" pitchFamily="34" charset="0"/>
              </a:rPr>
              <a:t>): </a:t>
            </a:r>
            <a:r>
              <a:rPr lang="en-GB" altLang="en-US" sz="2400" dirty="0">
                <a:latin typeface="Century Gothic" panose="020B0502020202020204" pitchFamily="34" charset="0"/>
              </a:rPr>
              <a:t>2024 estimate Total </a:t>
            </a:r>
            <a:r>
              <a:rPr lang="en-US" sz="2400" dirty="0">
                <a:latin typeface="Century Gothic" panose="020B0502020202020204" pitchFamily="34" charset="0"/>
              </a:rPr>
              <a:t>$252.738 </a:t>
            </a:r>
            <a:r>
              <a:rPr lang="en-US" altLang="en-US" sz="2400" b="1" dirty="0">
                <a:latin typeface="Century Gothic" panose="020B0502020202020204" pitchFamily="34" charset="0"/>
              </a:rPr>
              <a:t>billion </a:t>
            </a:r>
          </a:p>
          <a:p>
            <a:pPr>
              <a:buFont typeface="Wingdings" panose="05000000000000000000" pitchFamily="2" charset="2"/>
              <a:buChar char="q"/>
            </a:pPr>
            <a:r>
              <a:rPr lang="en-US" altLang="en-US" sz="2400" b="1" dirty="0">
                <a:latin typeface="Century Gothic" panose="020B0502020202020204" pitchFamily="34" charset="0"/>
              </a:rPr>
              <a:t>Per Capita</a:t>
            </a:r>
            <a:r>
              <a:rPr lang="en-US" altLang="en-US" sz="2400" dirty="0">
                <a:latin typeface="Century Gothic" panose="020B0502020202020204" pitchFamily="34" charset="0"/>
              </a:rPr>
              <a:t>: </a:t>
            </a:r>
            <a:r>
              <a:rPr lang="en-US" sz="2400" b="1" dirty="0">
                <a:latin typeface="Century Gothic" panose="020B0502020202020204" pitchFamily="34" charset="0"/>
              </a:rPr>
              <a:t>$</a:t>
            </a:r>
            <a:r>
              <a:rPr lang="en-US" sz="2400" dirty="0">
                <a:latin typeface="Century Gothic" panose="020B0502020202020204" pitchFamily="34" charset="0"/>
              </a:rPr>
              <a:t>1,110</a:t>
            </a:r>
          </a:p>
          <a:p>
            <a:pPr>
              <a:buFont typeface="Wingdings" panose="05000000000000000000" pitchFamily="2" charset="2"/>
              <a:buChar char="q"/>
            </a:pPr>
            <a:r>
              <a:rPr lang="en-US" altLang="en-US" sz="2400" dirty="0">
                <a:latin typeface="Century Gothic" panose="020B0502020202020204" pitchFamily="34" charset="0"/>
              </a:rPr>
              <a:t> </a:t>
            </a:r>
            <a:r>
              <a:rPr lang="en-US" altLang="en-US" sz="2400" b="1" dirty="0">
                <a:latin typeface="Century Gothic" panose="020B0502020202020204" pitchFamily="34" charset="0"/>
              </a:rPr>
              <a:t>Currency</a:t>
            </a:r>
            <a:r>
              <a:rPr lang="en-US" altLang="en-US" sz="2400" dirty="0">
                <a:latin typeface="Century Gothic" panose="020B0502020202020204" pitchFamily="34" charset="0"/>
              </a:rPr>
              <a:t>: Naira(</a:t>
            </a:r>
            <a:r>
              <a:rPr lang="en-US" altLang="en-US" sz="2400" strike="dblStrike" dirty="0">
                <a:latin typeface="Century Gothic" panose="020B0502020202020204" pitchFamily="34" charset="0"/>
              </a:rPr>
              <a:t>N</a:t>
            </a:r>
            <a:r>
              <a:rPr lang="en-US" altLang="en-US" sz="2400" dirty="0">
                <a:latin typeface="Century Gothic" panose="020B0502020202020204" pitchFamily="34" charset="0"/>
              </a:rPr>
              <a:t>)</a:t>
            </a:r>
            <a:endParaRPr lang="en-GB" altLang="en-US" sz="2400" i="1" dirty="0">
              <a:latin typeface="Century Gothic" panose="020B0502020202020204" pitchFamily="34" charset="0"/>
            </a:endParaRPr>
          </a:p>
        </p:txBody>
      </p:sp>
      <p:grpSp>
        <p:nvGrpSpPr>
          <p:cNvPr id="4" name="Content Placeholder 7"/>
          <p:cNvGrpSpPr>
            <a:grpSpLocks noGrp="1"/>
          </p:cNvGrpSpPr>
          <p:nvPr/>
        </p:nvGrpSpPr>
        <p:grpSpPr bwMode="auto">
          <a:xfrm>
            <a:off x="344558" y="238539"/>
            <a:ext cx="2743199" cy="543339"/>
            <a:chOff x="899592" y="980728"/>
            <a:chExt cx="3312368" cy="1512168"/>
          </a:xfrm>
        </p:grpSpPr>
        <p:pic>
          <p:nvPicPr>
            <p:cNvPr id="5" name="Picture 5" descr="http://upload.wikimedia.org/wikipedia/commons/thumb/7/79/Flag_of_Nigeria.svg/125px-Flag_of_Nigeria.svg.png">
              <a:hlinkClick r:id="rId2" tooltip="&quot;Flag of Nigeria&quo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980728"/>
              <a:ext cx="3312368" cy="151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3" descr="http://upload.wikimedia.org/wikipedia/en/thumb/3/30/Coat_of_arms_of_nigeria.png/85px-Coat_of_arms_of_nigeria.png">
              <a:hlinkClick r:id="rId4" tooltip="&quot;Coat of arms of Nigeria&quo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1979712" y="1124744"/>
              <a:ext cx="115212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Content Placeholder 3" descr="http://upload.wikimedia.org/wikipedia/commons/thumb/4/4e/Nigeria_%28orthographic_projection%29.svg/250px-Nigeria_%28orthographic_projection%29.svg.png">
            <a:hlinkClick r:id="rId6" tooltip="&quot;Location of Nigeria&quot;"/>
          </p:cNvPr>
          <p:cNvPicPr>
            <a:picLocks/>
          </p:cNvPicPr>
          <p:nvPr/>
        </p:nvPicPr>
        <p:blipFill>
          <a:blip r:embed="rId7">
            <a:extLst>
              <a:ext uri="{BEBA8EAE-BF5A-486C-A8C5-ECC9F3942E4B}">
                <a14:imgProps xmlns:a14="http://schemas.microsoft.com/office/drawing/2010/main">
                  <a14:imgLayer r:embed="rId8">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9886122" y="238540"/>
            <a:ext cx="1961320" cy="6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841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Rectangle 4"/>
          <p:cNvSpPr/>
          <p:nvPr/>
        </p:nvSpPr>
        <p:spPr>
          <a:xfrm>
            <a:off x="24187" y="0"/>
            <a:ext cx="3733800" cy="5946500"/>
          </a:xfrm>
          <a:prstGeom prst="rect">
            <a:avLst/>
          </a:prstGeom>
          <a:solidFill>
            <a:schemeClr val="accent1">
              <a:lumMod val="20000"/>
              <a:lumOff val="80000"/>
            </a:schemeClr>
          </a:solidFill>
        </p:spPr>
        <p:txBody>
          <a:bodyPr wrap="square">
            <a:spAutoFit/>
          </a:bodyPr>
          <a:lstStyle/>
          <a:p>
            <a:pPr indent="457200">
              <a:lnSpc>
                <a:spcPct val="115000"/>
              </a:lnSpc>
              <a:spcAft>
                <a:spcPts val="800"/>
              </a:spcAft>
            </a:pPr>
            <a:r>
              <a:rPr lang="en-GB" sz="2500" u="sng" kern="100" dirty="0">
                <a:effectLst/>
                <a:latin typeface="Times New Roman" panose="02020603050405020304" pitchFamily="18" charset="0"/>
                <a:ea typeface="Calibri" panose="020F0502020204030204" pitchFamily="34" charset="0"/>
                <a:cs typeface="Times New Roman" panose="02020603050405020304" pitchFamily="18" charset="0"/>
              </a:rPr>
              <a:t>The Certification Process: Application &amp; Testing</a:t>
            </a:r>
            <a:endParaRPr lang="en-US" sz="2500" u="sng"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n-GB" sz="2500" kern="100" dirty="0">
                <a:effectLst/>
                <a:latin typeface="Times New Roman" panose="02020603050405020304" pitchFamily="18" charset="0"/>
                <a:ea typeface="Calibri" panose="020F0502020204030204" pitchFamily="34" charset="0"/>
                <a:cs typeface="Times New Roman" panose="02020603050405020304" pitchFamily="18" charset="0"/>
              </a:rPr>
              <a:t>The Resource Procurement Education and Accreditation Unit of the BPP, serving as the Secretariat for the IPCB, will handle certification requests from applicants. The portal hosted by BPP will support the certification process. </a:t>
            </a:r>
            <a:endParaRPr lang="en-US" sz="25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3962399" y="0"/>
            <a:ext cx="4500081" cy="474212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500"/>
          </a:p>
        </p:txBody>
      </p:sp>
      <p:sp>
        <p:nvSpPr>
          <p:cNvPr id="7" name="Rectangle 6"/>
          <p:cNvSpPr/>
          <p:nvPr/>
        </p:nvSpPr>
        <p:spPr>
          <a:xfrm>
            <a:off x="4210050" y="249166"/>
            <a:ext cx="4048018" cy="4315284"/>
          </a:xfrm>
          <a:prstGeom prst="rect">
            <a:avLst/>
          </a:prstGeom>
          <a:solidFill>
            <a:schemeClr val="accent2"/>
          </a:solidFill>
        </p:spPr>
        <p:txBody>
          <a:bodyPr wrap="square">
            <a:spAutoFit/>
          </a:bodyPr>
          <a:lstStyle/>
          <a:p>
            <a:pPr>
              <a:lnSpc>
                <a:spcPct val="107000"/>
              </a:lnSpc>
              <a:spcAft>
                <a:spcPts val="800"/>
              </a:spcAft>
            </a:pPr>
            <a:r>
              <a:rPr lang="en-GB" sz="2500" u="sng"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Nigeria Procurement Certification Platform</a:t>
            </a:r>
            <a:endParaRPr lang="en-US" sz="2500" u="sng"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25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5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000"/>
              </a:spcBef>
              <a:spcAft>
                <a:spcPts val="1000"/>
              </a:spcAft>
            </a:pPr>
            <a:r>
              <a:rPr lang="en-US" sz="2500" kern="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NPCP is a comprehensive web application that will provide users with a full cycle of specialist training in Nigeria including</a:t>
            </a:r>
            <a:r>
              <a:rPr lang="en-US" sz="2500" kern="0" dirty="0">
                <a:solidFill>
                  <a:schemeClr val="bg1"/>
                </a:solidFill>
                <a:effectLst/>
                <a:latin typeface="Times New Roman" panose="02020603050405020304" pitchFamily="18" charset="0"/>
                <a:ea typeface="Quattrocento Sans"/>
                <a:cs typeface="Times New Roman" panose="02020603050405020304" pitchFamily="18" charset="0"/>
              </a:rPr>
              <a:t>:</a:t>
            </a:r>
            <a:r>
              <a:rPr lang="en-US" sz="2500" u="none" strike="noStrike" kern="0" dirty="0">
                <a:solidFill>
                  <a:schemeClr val="bg1"/>
                </a:solidFill>
                <a:effectLst/>
                <a:latin typeface="Times New Roman" panose="02020603050405020304" pitchFamily="18" charset="0"/>
                <a:ea typeface="Quattrocento Sans"/>
                <a:cs typeface="Noto Sans Symbols"/>
              </a:rPr>
              <a:t> Informing, preparation and certification</a:t>
            </a:r>
            <a:endParaRPr lang="en-US" sz="2500" u="none" strike="noStrike" kern="100" dirty="0">
              <a:solidFill>
                <a:schemeClr val="bg1"/>
              </a:solidFill>
              <a:effectLst/>
              <a:latin typeface="Noto Sans Symbols"/>
              <a:ea typeface="Noto Sans Symbols"/>
              <a:cs typeface="Noto Sans Symbols"/>
            </a:endParaRPr>
          </a:p>
        </p:txBody>
      </p:sp>
      <p:sp>
        <p:nvSpPr>
          <p:cNvPr id="8" name="Rectangle 7"/>
          <p:cNvSpPr/>
          <p:nvPr/>
        </p:nvSpPr>
        <p:spPr>
          <a:xfrm>
            <a:off x="8576780" y="-55634"/>
            <a:ext cx="3477374" cy="6485109"/>
          </a:xfrm>
          <a:prstGeom prst="rect">
            <a:avLst/>
          </a:prstGeom>
          <a:solidFill>
            <a:schemeClr val="accent2">
              <a:lumMod val="20000"/>
              <a:lumOff val="80000"/>
            </a:schemeClr>
          </a:solidFill>
        </p:spPr>
        <p:txBody>
          <a:bodyPr wrap="square">
            <a:spAutoFit/>
          </a:bodyPr>
          <a:lstStyle/>
          <a:p>
            <a:pPr algn="just">
              <a:lnSpc>
                <a:spcPct val="115000"/>
              </a:lnSpc>
              <a:spcBef>
                <a:spcPts val="1000"/>
              </a:spcBef>
              <a:spcAft>
                <a:spcPts val="1000"/>
              </a:spcAft>
            </a:pPr>
            <a:r>
              <a:rPr lang="en-US" sz="2500" kern="0" dirty="0">
                <a:solidFill>
                  <a:srgbClr val="FF0000"/>
                </a:solidFill>
                <a:effectLst/>
                <a:latin typeface="Times New Roman" panose="02020603050405020304" pitchFamily="18" charset="0"/>
                <a:ea typeface="Quattrocento Sans"/>
                <a:cs typeface="Times New Roman" panose="02020603050405020304" pitchFamily="18" charset="0"/>
              </a:rPr>
              <a:t>The NPCP consist of the following functional components</a:t>
            </a:r>
            <a:r>
              <a:rPr lang="en-US" sz="2500" kern="0" dirty="0">
                <a:effectLst/>
                <a:latin typeface="Times New Roman" panose="02020603050405020304" pitchFamily="18" charset="0"/>
                <a:ea typeface="Quattrocento Sans"/>
                <a:cs typeface="Times New Roman" panose="02020603050405020304" pitchFamily="18" charset="0"/>
              </a:rPr>
              <a:t>:</a:t>
            </a:r>
            <a:endParaRPr lang="en-US" sz="25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1000"/>
              </a:spcBef>
              <a:spcAft>
                <a:spcPts val="0"/>
              </a:spcAft>
              <a:buFont typeface="Arial" panose="020B0604020202020204" pitchFamily="34" charset="0"/>
              <a:buChar char="●"/>
            </a:pPr>
            <a:r>
              <a:rPr lang="en-US" sz="2500" kern="0" dirty="0">
                <a:latin typeface="Times New Roman" panose="02020603050405020304" pitchFamily="18" charset="0"/>
                <a:ea typeface="Quattrocento Sans"/>
                <a:cs typeface="Noto Sans Symbols"/>
              </a:rPr>
              <a:t>I</a:t>
            </a:r>
            <a:r>
              <a:rPr lang="en-US" sz="2500" u="none" strike="noStrike" kern="0" dirty="0">
                <a:effectLst/>
                <a:latin typeface="Times New Roman" panose="02020603050405020304" pitchFamily="18" charset="0"/>
                <a:ea typeface="Quattrocento Sans"/>
                <a:cs typeface="Noto Sans Symbols"/>
              </a:rPr>
              <a:t>nformation public website , </a:t>
            </a:r>
          </a:p>
          <a:p>
            <a:pPr marL="342900" lvl="0" indent="-342900" algn="just">
              <a:lnSpc>
                <a:spcPct val="115000"/>
              </a:lnSpc>
              <a:spcBef>
                <a:spcPts val="1000"/>
              </a:spcBef>
              <a:spcAft>
                <a:spcPts val="0"/>
              </a:spcAft>
              <a:buFont typeface="Arial" panose="020B0604020202020204" pitchFamily="34" charset="0"/>
              <a:buChar char="●"/>
            </a:pPr>
            <a:r>
              <a:rPr lang="en-US" sz="2500" u="none" strike="noStrike" kern="0" dirty="0">
                <a:effectLst/>
                <a:latin typeface="Times New Roman" panose="02020603050405020304" pitchFamily="18" charset="0"/>
                <a:ea typeface="Quattrocento Sans"/>
                <a:cs typeface="Noto Sans Symbols"/>
              </a:rPr>
              <a:t>Student information </a:t>
            </a:r>
            <a:r>
              <a:rPr lang="en-US" sz="2500" kern="0" dirty="0">
                <a:latin typeface="Times New Roman" panose="02020603050405020304" pitchFamily="18" charset="0"/>
                <a:ea typeface="Quattrocento Sans"/>
                <a:cs typeface="Noto Sans Symbols"/>
              </a:rPr>
              <a:t>s</a:t>
            </a:r>
            <a:r>
              <a:rPr lang="en-US" sz="2500" u="none" strike="noStrike" kern="0" dirty="0">
                <a:effectLst/>
                <a:latin typeface="Times New Roman" panose="02020603050405020304" pitchFamily="18" charset="0"/>
                <a:ea typeface="Quattrocento Sans"/>
                <a:cs typeface="Noto Sans Symbols"/>
              </a:rPr>
              <a:t>ystem (SIS), </a:t>
            </a:r>
          </a:p>
          <a:p>
            <a:pPr marL="342900" lvl="0" indent="-342900" algn="just">
              <a:lnSpc>
                <a:spcPct val="115000"/>
              </a:lnSpc>
              <a:spcBef>
                <a:spcPts val="1000"/>
              </a:spcBef>
              <a:spcAft>
                <a:spcPts val="0"/>
              </a:spcAft>
              <a:buFont typeface="Arial" panose="020B0604020202020204" pitchFamily="34" charset="0"/>
              <a:buChar char="●"/>
            </a:pPr>
            <a:r>
              <a:rPr lang="en-US" sz="2500" kern="100" dirty="0">
                <a:latin typeface="Noto Sans Symbols"/>
                <a:ea typeface="Quattrocento Sans"/>
                <a:cs typeface="Noto Sans Symbols"/>
              </a:rPr>
              <a:t>l</a:t>
            </a:r>
            <a:r>
              <a:rPr lang="en-US" sz="2500" u="none" strike="noStrike" kern="0" dirty="0">
                <a:effectLst/>
                <a:latin typeface="Times New Roman" panose="02020603050405020304" pitchFamily="18" charset="0"/>
                <a:ea typeface="Quattrocento Sans"/>
                <a:cs typeface="Noto Sans Symbols"/>
              </a:rPr>
              <a:t>earning </a:t>
            </a:r>
            <a:r>
              <a:rPr lang="en-US" sz="2500" kern="0" dirty="0">
                <a:latin typeface="Times New Roman" panose="02020603050405020304" pitchFamily="18" charset="0"/>
                <a:ea typeface="Quattrocento Sans"/>
                <a:cs typeface="Noto Sans Symbols"/>
              </a:rPr>
              <a:t>c</a:t>
            </a:r>
            <a:r>
              <a:rPr lang="en-US" sz="2500" u="none" strike="noStrike" kern="0" dirty="0">
                <a:effectLst/>
                <a:latin typeface="Times New Roman" panose="02020603050405020304" pitchFamily="18" charset="0"/>
                <a:ea typeface="Quattrocento Sans"/>
                <a:cs typeface="Noto Sans Symbols"/>
              </a:rPr>
              <a:t>ontent </a:t>
            </a:r>
            <a:r>
              <a:rPr lang="en-US" sz="2500" kern="0" dirty="0">
                <a:latin typeface="Times New Roman" panose="02020603050405020304" pitchFamily="18" charset="0"/>
                <a:ea typeface="Quattrocento Sans"/>
                <a:cs typeface="Noto Sans Symbols"/>
              </a:rPr>
              <a:t>m</a:t>
            </a:r>
            <a:r>
              <a:rPr lang="en-US" sz="2500" u="none" strike="noStrike" kern="0" dirty="0">
                <a:effectLst/>
                <a:latin typeface="Times New Roman" panose="02020603050405020304" pitchFamily="18" charset="0"/>
                <a:ea typeface="Quattrocento Sans"/>
                <a:cs typeface="Noto Sans Symbols"/>
              </a:rPr>
              <a:t>anagement </a:t>
            </a:r>
            <a:r>
              <a:rPr lang="en-US" sz="2500" kern="0" dirty="0">
                <a:latin typeface="Times New Roman" panose="02020603050405020304" pitchFamily="18" charset="0"/>
                <a:ea typeface="Quattrocento Sans"/>
                <a:cs typeface="Noto Sans Symbols"/>
              </a:rPr>
              <a:t>s</a:t>
            </a:r>
            <a:r>
              <a:rPr lang="en-US" sz="2500" u="none" strike="noStrike" kern="0" dirty="0">
                <a:effectLst/>
                <a:latin typeface="Times New Roman" panose="02020603050405020304" pitchFamily="18" charset="0"/>
                <a:ea typeface="Quattrocento Sans"/>
                <a:cs typeface="Noto Sans Symbols"/>
              </a:rPr>
              <a:t>ystem (LCMS),  </a:t>
            </a:r>
          </a:p>
          <a:p>
            <a:pPr marL="342900" lvl="0" indent="-342900" algn="just">
              <a:lnSpc>
                <a:spcPct val="115000"/>
              </a:lnSpc>
              <a:spcBef>
                <a:spcPts val="1000"/>
              </a:spcBef>
              <a:spcAft>
                <a:spcPts val="0"/>
              </a:spcAft>
              <a:buFont typeface="Arial" panose="020B0604020202020204" pitchFamily="34" charset="0"/>
              <a:buChar char="●"/>
            </a:pPr>
            <a:r>
              <a:rPr lang="en-US" sz="2500" u="none" strike="noStrike" kern="0" dirty="0">
                <a:effectLst/>
                <a:latin typeface="Times New Roman" panose="02020603050405020304" pitchFamily="18" charset="0"/>
                <a:ea typeface="Quattrocento Sans"/>
                <a:cs typeface="Noto Sans Symbols"/>
              </a:rPr>
              <a:t>Exam management &amp;proctoring Platform (EMPS)</a:t>
            </a:r>
            <a:endParaRPr lang="en-US" sz="2500" u="none" strike="noStrike" kern="100" dirty="0">
              <a:effectLst/>
              <a:latin typeface="Noto Sans Symbols"/>
              <a:ea typeface="Noto Sans Symbols"/>
              <a:cs typeface="Noto Sans Symbols"/>
            </a:endParaRPr>
          </a:p>
        </p:txBody>
      </p:sp>
    </p:spTree>
    <p:extLst>
      <p:ext uri="{BB962C8B-B14F-4D97-AF65-F5344CB8AC3E}">
        <p14:creationId xmlns:p14="http://schemas.microsoft.com/office/powerpoint/2010/main" val="3999932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FEC0E17A-D271-D5B2-4788-B7A1CDD5F06B}"/>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74EA4FDC-238F-5016-4FF6-592747D1476F}"/>
              </a:ext>
            </a:extLst>
          </p:cNvPr>
          <p:cNvSpPr>
            <a:spLocks noGrp="1"/>
          </p:cNvSpPr>
          <p:nvPr>
            <p:ph type="title"/>
          </p:nvPr>
        </p:nvSpPr>
        <p:spPr>
          <a:xfrm>
            <a:off x="544171" y="-10062"/>
            <a:ext cx="11103657" cy="468000"/>
          </a:xfrm>
        </p:spPr>
        <p:txBody>
          <a:bodyPr>
            <a:noAutofit/>
          </a:bodyPr>
          <a:lstStyle/>
          <a:p>
            <a:pPr algn="ctr"/>
            <a:r>
              <a:rPr lang="en-GB" sz="2400" b="1" dirty="0">
                <a:solidFill>
                  <a:srgbClr val="FF0000"/>
                </a:solidFill>
                <a:effectLst>
                  <a:outerShdw blurRad="38100" dist="38100" dir="2700000" algn="tl">
                    <a:srgbClr val="000000">
                      <a:alpha val="43137"/>
                    </a:srgbClr>
                  </a:outerShdw>
                </a:effectLst>
              </a:rPr>
              <a:t>OVERVIEW OF THE CERTIFICATION PORTAL </a:t>
            </a:r>
          </a:p>
        </p:txBody>
      </p:sp>
      <p:pic>
        <p:nvPicPr>
          <p:cNvPr id="2" name="Picture 1">
            <a:extLst>
              <a:ext uri="{FF2B5EF4-FFF2-40B4-BE49-F238E27FC236}">
                <a16:creationId xmlns:a16="http://schemas.microsoft.com/office/drawing/2014/main" id="{5A96A9B9-167C-017F-CC39-96E49B4A4447}"/>
              </a:ext>
            </a:extLst>
          </p:cNvPr>
          <p:cNvPicPr>
            <a:picLocks noChangeAspect="1"/>
          </p:cNvPicPr>
          <p:nvPr/>
        </p:nvPicPr>
        <p:blipFill>
          <a:blip r:embed="rId2"/>
          <a:stretch>
            <a:fillRect/>
          </a:stretch>
        </p:blipFill>
        <p:spPr>
          <a:xfrm>
            <a:off x="1523729" y="649036"/>
            <a:ext cx="8983557" cy="5945001"/>
          </a:xfrm>
          <a:prstGeom prst="rect">
            <a:avLst/>
          </a:prstGeom>
        </p:spPr>
      </p:pic>
    </p:spTree>
    <p:extLst>
      <p:ext uri="{BB962C8B-B14F-4D97-AF65-F5344CB8AC3E}">
        <p14:creationId xmlns:p14="http://schemas.microsoft.com/office/powerpoint/2010/main" val="505203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97FA9A7-5AF0-401D-89C3-8DB267496D9E}"/>
              </a:ext>
            </a:extLst>
          </p:cNvPr>
          <p:cNvSpPr>
            <a:spLocks noGrp="1"/>
          </p:cNvSpPr>
          <p:nvPr>
            <p:ph type="title"/>
          </p:nvPr>
        </p:nvSpPr>
        <p:spPr>
          <a:xfrm>
            <a:off x="864784" y="14672"/>
            <a:ext cx="9993715" cy="951684"/>
          </a:xfrm>
        </p:spPr>
        <p:txBody>
          <a:bodyPr vert="horz" lIns="91440" tIns="45720" rIns="91440" bIns="45720" rtlCol="0" anchor="t">
            <a:normAutofit/>
          </a:bodyPr>
          <a:lstStyle/>
          <a:p>
            <a:pPr algn="ctr"/>
            <a:r>
              <a:rPr lang="en-US" b="1" dirty="0">
                <a:solidFill>
                  <a:srgbClr val="FF0000"/>
                </a:solidFill>
              </a:rPr>
              <a:t>Content of SPESSE/BPP Certification Portal</a:t>
            </a:r>
            <a:endParaRPr lang="en-US" b="1" dirty="0"/>
          </a:p>
        </p:txBody>
      </p:sp>
      <p:graphicFrame>
        <p:nvGraphicFramePr>
          <p:cNvPr id="2" name="Diagram 1">
            <a:extLst>
              <a:ext uri="{FF2B5EF4-FFF2-40B4-BE49-F238E27FC236}">
                <a16:creationId xmlns:a16="http://schemas.microsoft.com/office/drawing/2014/main" id="{DA4A2116-8A11-4E11-B956-C1FE6DB51288}"/>
              </a:ext>
            </a:extLst>
          </p:cNvPr>
          <p:cNvGraphicFramePr/>
          <p:nvPr/>
        </p:nvGraphicFramePr>
        <p:xfrm>
          <a:off x="1099" y="348613"/>
          <a:ext cx="11721084" cy="66631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3375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97FA9A7-5AF0-401D-89C3-8DB267496D9E}"/>
              </a:ext>
            </a:extLst>
          </p:cNvPr>
          <p:cNvSpPr>
            <a:spLocks noGrp="1"/>
          </p:cNvSpPr>
          <p:nvPr>
            <p:ph type="title"/>
          </p:nvPr>
        </p:nvSpPr>
        <p:spPr>
          <a:xfrm>
            <a:off x="864784" y="14671"/>
            <a:ext cx="9993715" cy="1614103"/>
          </a:xfrm>
        </p:spPr>
        <p:txBody>
          <a:bodyPr vert="horz" lIns="91440" tIns="45720" rIns="91440" bIns="45720" rtlCol="0" anchor="t">
            <a:normAutofit fontScale="90000"/>
          </a:bodyPr>
          <a:lstStyle/>
          <a:p>
            <a:pPr algn="ctr"/>
            <a:r>
              <a:rPr lang="en-US" b="1" dirty="0">
                <a:solidFill>
                  <a:srgbClr val="FF0000"/>
                </a:solidFill>
              </a:rPr>
              <a:t>What’s in it for Key Stakeholders: </a:t>
            </a:r>
            <a:br>
              <a:rPr lang="en-US" b="1" dirty="0">
                <a:solidFill>
                  <a:srgbClr val="FF0000"/>
                </a:solidFill>
              </a:rPr>
            </a:br>
            <a:r>
              <a:rPr lang="en-US" b="1" dirty="0"/>
              <a:t>a groundbreaking model for breaking long-term barriers and unnecessary rivalry</a:t>
            </a:r>
          </a:p>
        </p:txBody>
      </p:sp>
      <p:graphicFrame>
        <p:nvGraphicFramePr>
          <p:cNvPr id="2" name="Diagram 1">
            <a:extLst>
              <a:ext uri="{FF2B5EF4-FFF2-40B4-BE49-F238E27FC236}">
                <a16:creationId xmlns:a16="http://schemas.microsoft.com/office/drawing/2014/main" id="{DA4A2116-8A11-4E11-B956-C1FE6DB51288}"/>
              </a:ext>
            </a:extLst>
          </p:cNvPr>
          <p:cNvGraphicFramePr/>
          <p:nvPr/>
        </p:nvGraphicFramePr>
        <p:xfrm>
          <a:off x="470916" y="1628774"/>
          <a:ext cx="11250168" cy="5343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6699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0336"/>
          </a:xfrm>
          <a:solidFill>
            <a:schemeClr val="accent4">
              <a:lumMod val="20000"/>
              <a:lumOff val="80000"/>
            </a:schemeClr>
          </a:solidFill>
        </p:spPr>
        <p:txBody>
          <a:bodyPr/>
          <a:lstStyle/>
          <a:p>
            <a:pPr algn="ctr"/>
            <a:r>
              <a:rPr lang="en-GB" b="1" dirty="0">
                <a:solidFill>
                  <a:srgbClr val="FF0000"/>
                </a:solidFill>
              </a:rPr>
              <a:t>SUSTAINABILITY PLAN</a:t>
            </a:r>
          </a:p>
        </p:txBody>
      </p:sp>
      <p:sp>
        <p:nvSpPr>
          <p:cNvPr id="3" name="Content Placeholder 2"/>
          <p:cNvSpPr>
            <a:spLocks noGrp="1"/>
          </p:cNvSpPr>
          <p:nvPr>
            <p:ph idx="1"/>
          </p:nvPr>
        </p:nvSpPr>
        <p:spPr>
          <a:xfrm>
            <a:off x="838200" y="1457739"/>
            <a:ext cx="10515600" cy="4719224"/>
          </a:xfrm>
          <a:solidFill>
            <a:srgbClr val="FFC000"/>
          </a:solidFill>
        </p:spPr>
        <p:txBody>
          <a:bodyPr>
            <a:normAutofit fontScale="85000" lnSpcReduction="20000"/>
          </a:bodyPr>
          <a:lstStyle/>
          <a:p>
            <a:r>
              <a:rPr lang="en-GB" dirty="0"/>
              <a:t>Affordable fee to be charged</a:t>
            </a:r>
          </a:p>
          <a:p>
            <a:r>
              <a:rPr lang="en-GB" dirty="0"/>
              <a:t>Issuance of Practice licence to ALL </a:t>
            </a:r>
          </a:p>
          <a:p>
            <a:r>
              <a:rPr lang="en-GB" dirty="0"/>
              <a:t>Conduct of Ethical standard &amp;practices</a:t>
            </a:r>
          </a:p>
          <a:p>
            <a:r>
              <a:rPr lang="en-GB" dirty="0"/>
              <a:t>Continuous Certification of Graduates from the Centres of Excellence</a:t>
            </a:r>
          </a:p>
          <a:p>
            <a:r>
              <a:rPr lang="en-GB" dirty="0"/>
              <a:t>Synergy and Partnerships with Professional bodies( nationally and globally.</a:t>
            </a:r>
          </a:p>
          <a:p>
            <a:r>
              <a:rPr lang="en-GB" dirty="0"/>
              <a:t>Training the trainer expert programme</a:t>
            </a:r>
          </a:p>
          <a:p>
            <a:r>
              <a:rPr lang="en-GB" dirty="0"/>
              <a:t>Ensure appropriate amendment to current Legislation </a:t>
            </a:r>
          </a:p>
          <a:p>
            <a:r>
              <a:rPr lang="en-GB" dirty="0"/>
              <a:t>Study Centres- privately driven and collaboration with BPP</a:t>
            </a:r>
          </a:p>
          <a:p>
            <a:r>
              <a:rPr lang="en-GB" dirty="0"/>
              <a:t>Build Category Experts- Procurement Experts in Power, Roads, Health, Education, Climate </a:t>
            </a:r>
            <a:r>
              <a:rPr lang="en-GB" dirty="0" err="1"/>
              <a:t>etc</a:t>
            </a:r>
            <a:r>
              <a:rPr lang="en-GB" dirty="0"/>
              <a:t> </a:t>
            </a:r>
          </a:p>
          <a:p>
            <a:r>
              <a:rPr lang="en-GB" dirty="0"/>
              <a:t>One Stop Shop-link with other certification courses across the world-World Bank </a:t>
            </a:r>
            <a:r>
              <a:rPr lang="en-GB" dirty="0" err="1"/>
              <a:t>e.t.c</a:t>
            </a:r>
            <a:r>
              <a:rPr lang="en-GB" dirty="0"/>
              <a:t>.</a:t>
            </a:r>
          </a:p>
          <a:p>
            <a:r>
              <a:rPr lang="en-GB" dirty="0"/>
              <a:t> Continuous management of Stakeholders </a:t>
            </a:r>
          </a:p>
          <a:p>
            <a:endParaRPr lang="en-GB" dirty="0"/>
          </a:p>
          <a:p>
            <a:endParaRPr lang="en-GB" dirty="0"/>
          </a:p>
          <a:p>
            <a:endParaRPr lang="en-GB" dirty="0"/>
          </a:p>
        </p:txBody>
      </p:sp>
    </p:spTree>
    <p:extLst>
      <p:ext uri="{BB962C8B-B14F-4D97-AF65-F5344CB8AC3E}">
        <p14:creationId xmlns:p14="http://schemas.microsoft.com/office/powerpoint/2010/main" val="297381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054" name="Picture 6" descr="Thank You Clipart | Customize Color | PresenterMedia.com"/>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5782" y="517236"/>
            <a:ext cx="11222182" cy="6077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430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edefined Process 3"/>
          <p:cNvSpPr/>
          <p:nvPr/>
        </p:nvSpPr>
        <p:spPr>
          <a:xfrm>
            <a:off x="1047750" y="2114550"/>
            <a:ext cx="9620250" cy="2990850"/>
          </a:xfrm>
          <a:prstGeom prst="flowChartPredefinedProcess">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619374" y="2944408"/>
            <a:ext cx="7267575" cy="1331134"/>
          </a:xfrm>
          <a:prstGeom prst="rect">
            <a:avLst/>
          </a:prstGeom>
        </p:spPr>
        <p:txBody>
          <a:bodyPr wrap="square">
            <a:spAutoFit/>
          </a:bodyPr>
          <a:lstStyle/>
          <a:p>
            <a:pPr>
              <a:lnSpc>
                <a:spcPct val="115000"/>
              </a:lnSpc>
              <a:spcAft>
                <a:spcPts val="800"/>
              </a:spcAft>
            </a:pPr>
            <a:r>
              <a:rPr lang="en-GB" sz="35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Academic Qualification, Experience and Training requirement per Tier</a:t>
            </a:r>
            <a:endParaRPr lang="en-US" sz="3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32FF206-9C04-7FE2-4345-A03F497F956E}"/>
              </a:ext>
            </a:extLst>
          </p:cNvPr>
          <p:cNvSpPr txBox="1"/>
          <p:nvPr/>
        </p:nvSpPr>
        <p:spPr>
          <a:xfrm>
            <a:off x="2619374" y="601579"/>
            <a:ext cx="6584784" cy="1015663"/>
          </a:xfrm>
          <a:prstGeom prst="rect">
            <a:avLst/>
          </a:prstGeom>
          <a:noFill/>
        </p:spPr>
        <p:txBody>
          <a:bodyPr wrap="square" rtlCol="0">
            <a:spAutoFit/>
          </a:bodyPr>
          <a:lstStyle/>
          <a:p>
            <a:pPr algn="ctr"/>
            <a:r>
              <a:rPr lang="en-US" sz="6000" b="1" dirty="0"/>
              <a:t>Annex</a:t>
            </a:r>
          </a:p>
        </p:txBody>
      </p:sp>
    </p:spTree>
    <p:extLst>
      <p:ext uri="{BB962C8B-B14F-4D97-AF65-F5344CB8AC3E}">
        <p14:creationId xmlns:p14="http://schemas.microsoft.com/office/powerpoint/2010/main" val="612836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12579" y="0"/>
          <a:ext cx="11582399" cy="8229600"/>
        </p:xfrm>
        <a:graphic>
          <a:graphicData uri="http://schemas.openxmlformats.org/drawingml/2006/table">
            <a:tbl>
              <a:tblPr firstRow="1" firstCol="1" bandRow="1"/>
              <a:tblGrid>
                <a:gridCol w="2210881">
                  <a:extLst>
                    <a:ext uri="{9D8B030D-6E8A-4147-A177-3AD203B41FA5}">
                      <a16:colId xmlns:a16="http://schemas.microsoft.com/office/drawing/2014/main" val="20000"/>
                    </a:ext>
                  </a:extLst>
                </a:gridCol>
                <a:gridCol w="2230151">
                  <a:extLst>
                    <a:ext uri="{9D8B030D-6E8A-4147-A177-3AD203B41FA5}">
                      <a16:colId xmlns:a16="http://schemas.microsoft.com/office/drawing/2014/main" val="20001"/>
                    </a:ext>
                  </a:extLst>
                </a:gridCol>
                <a:gridCol w="2212165">
                  <a:extLst>
                    <a:ext uri="{9D8B030D-6E8A-4147-A177-3AD203B41FA5}">
                      <a16:colId xmlns:a16="http://schemas.microsoft.com/office/drawing/2014/main" val="20002"/>
                    </a:ext>
                  </a:extLst>
                </a:gridCol>
                <a:gridCol w="2677210">
                  <a:extLst>
                    <a:ext uri="{9D8B030D-6E8A-4147-A177-3AD203B41FA5}">
                      <a16:colId xmlns:a16="http://schemas.microsoft.com/office/drawing/2014/main" val="20003"/>
                    </a:ext>
                  </a:extLst>
                </a:gridCol>
                <a:gridCol w="2251992">
                  <a:extLst>
                    <a:ext uri="{9D8B030D-6E8A-4147-A177-3AD203B41FA5}">
                      <a16:colId xmlns:a16="http://schemas.microsoft.com/office/drawing/2014/main" val="20004"/>
                    </a:ext>
                  </a:extLst>
                </a:gridCol>
              </a:tblGrid>
              <a:tr h="359877">
                <a:tc>
                  <a:txBody>
                    <a:bodyPr/>
                    <a:lstStyle/>
                    <a:p>
                      <a:pPr algn="just">
                        <a:lnSpc>
                          <a:spcPct val="100000"/>
                        </a:lnSpc>
                        <a:spcAft>
                          <a:spcPts val="0"/>
                        </a:spcAft>
                      </a:pPr>
                      <a:r>
                        <a:rPr lang="en-US" sz="15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Certification level </a:t>
                      </a:r>
                      <a:endParaRPr lang="en-US" sz="1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0000"/>
                        </a:lnSpc>
                        <a:spcAft>
                          <a:spcPts val="0"/>
                        </a:spcAft>
                      </a:pPr>
                      <a:r>
                        <a:rPr lang="en-US" sz="15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Minimum Academic Qualifications</a:t>
                      </a:r>
                      <a:endParaRPr lang="en-US" sz="1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0000"/>
                        </a:lnSpc>
                        <a:spcAft>
                          <a:spcPts val="0"/>
                        </a:spcAft>
                      </a:pPr>
                      <a:r>
                        <a:rPr lang="en-US" sz="15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Minimum General &amp; Specific Experience</a:t>
                      </a:r>
                      <a:endParaRPr lang="en-US" sz="1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0000"/>
                        </a:lnSpc>
                        <a:spcAft>
                          <a:spcPts val="0"/>
                        </a:spcAft>
                      </a:pPr>
                      <a:r>
                        <a:rPr lang="en-US" sz="15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Training Requirement</a:t>
                      </a:r>
                      <a:endParaRPr lang="en-US" sz="1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0000"/>
                        </a:lnSpc>
                        <a:spcAft>
                          <a:spcPts val="0"/>
                        </a:spcAft>
                      </a:pPr>
                      <a:r>
                        <a:rPr lang="en-US" sz="1500" kern="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Soft Skills</a:t>
                      </a:r>
                      <a:endParaRPr lang="en-US" sz="1500"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10000"/>
                  </a:ext>
                </a:extLst>
              </a:tr>
              <a:tr h="6079023">
                <a:tc>
                  <a:txBody>
                    <a:bodyPr/>
                    <a:lstStyle/>
                    <a:p>
                      <a:pPr marL="0" indent="0"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Tier 1: </a:t>
                      </a:r>
                    </a:p>
                    <a:p>
                      <a:pPr marL="0" indent="0"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Procurement Associate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0000"/>
                        </a:lnSpc>
                        <a:spcAft>
                          <a:spcPts val="0"/>
                        </a:spcAft>
                        <a:buFont typeface="+mj-lt"/>
                        <a:buAutoNum type="alphaLcParenBoth"/>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Bachelor’s degree/HND in any field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Bachelor’s in Procurement is an added advantage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0000"/>
                        </a:lnSpc>
                        <a:spcAft>
                          <a:spcPts val="0"/>
                        </a:spcAft>
                        <a:buFont typeface="+mj-lt"/>
                        <a:buNone/>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(b)Ordinary National Diploma/NCE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(c)Secondary School Certificate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(a)Three (3) years of employment of which 2 years practicing procurement either in private or public sector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(b) Five (5) years of employment of which 3 years practicing procurement either in private or public sector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 Six (6) years of employment of which 4 years practicing procurement either in private or public sector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Mandatory: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Nigerian module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Mandatory (for b &amp; c minimum academic qualifications)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A: Modules 1 &amp; 2 offered by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Centres</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of Excellence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Module 1: Legal, Regulatory and Organizational Frameworks for Public Procurement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Module 2: Strategic and Operational Procurement Planning, Market Research, Market Engagement and Cost Estimation</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u="sng" kern="0" dirty="0">
                          <a:effectLst/>
                          <a:latin typeface="Times New Roman" panose="02020603050405020304" pitchFamily="18" charset="0"/>
                          <a:ea typeface="Calibri" panose="020F0502020204030204" pitchFamily="34" charset="0"/>
                          <a:cs typeface="Times New Roman" panose="02020603050405020304" pitchFamily="18" charset="0"/>
                        </a:rPr>
                        <a:t>Recommended: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A modules 3-12 (optional)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Optional Training:</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CIPS Level 2 or equivalent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Or</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Equivalent Procurement Professional Training.</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0000"/>
                        </a:lnSpc>
                        <a:spcAft>
                          <a:spcPts val="0"/>
                        </a:spcAft>
                        <a:buFont typeface="Symbol" panose="05050102010706020507" pitchFamily="18" charset="2"/>
                        <a:buChar char=""/>
                      </a:pPr>
                      <a:r>
                        <a:rPr lang="en-US" sz="1500" kern="0" dirty="0">
                          <a:effectLst/>
                          <a:latin typeface="Times New Roman" panose="02020603050405020304" pitchFamily="18" charset="0"/>
                          <a:ea typeface="Calibri" panose="020F0502020204030204" pitchFamily="34" charset="0"/>
                          <a:cs typeface="Calibri" panose="020F0502020204030204" pitchFamily="34" charset="0"/>
                        </a:rPr>
                        <a:t>Listening skills</a:t>
                      </a:r>
                      <a:endParaRPr lang="en-US" sz="1500" kern="100" dirty="0">
                        <a:effectLst/>
                        <a:latin typeface="Calibri" panose="020F0502020204030204" pitchFamily="34" charset="0"/>
                        <a:ea typeface="Calibri" panose="020F0502020204030204" pitchFamily="34" charset="0"/>
                        <a:cs typeface="Calibri" panose="020F0502020204030204" pitchFamily="34"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Communication skills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Motivation for advancement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Team collaboration skills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Time management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Meeting deadlines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Avoidance of conflict in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the workplace and with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stakeholders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Respect for authority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Ability to report clearly &amp; accurately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Ethical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behaviour</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as per code of conduct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3148" marR="331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11705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 y="1011682"/>
          <a:ext cx="12192001" cy="5846318"/>
        </p:xfrm>
        <a:graphic>
          <a:graphicData uri="http://schemas.openxmlformats.org/drawingml/2006/table">
            <a:tbl>
              <a:tblPr firstRow="1" firstCol="1" bandRow="1"/>
              <a:tblGrid>
                <a:gridCol w="2327241">
                  <a:extLst>
                    <a:ext uri="{9D8B030D-6E8A-4147-A177-3AD203B41FA5}">
                      <a16:colId xmlns:a16="http://schemas.microsoft.com/office/drawing/2014/main" val="20000"/>
                    </a:ext>
                  </a:extLst>
                </a:gridCol>
                <a:gridCol w="2347531">
                  <a:extLst>
                    <a:ext uri="{9D8B030D-6E8A-4147-A177-3AD203B41FA5}">
                      <a16:colId xmlns:a16="http://schemas.microsoft.com/office/drawing/2014/main" val="20001"/>
                    </a:ext>
                  </a:extLst>
                </a:gridCol>
                <a:gridCol w="2328598">
                  <a:extLst>
                    <a:ext uri="{9D8B030D-6E8A-4147-A177-3AD203B41FA5}">
                      <a16:colId xmlns:a16="http://schemas.microsoft.com/office/drawing/2014/main" val="20002"/>
                    </a:ext>
                  </a:extLst>
                </a:gridCol>
                <a:gridCol w="2818113">
                  <a:extLst>
                    <a:ext uri="{9D8B030D-6E8A-4147-A177-3AD203B41FA5}">
                      <a16:colId xmlns:a16="http://schemas.microsoft.com/office/drawing/2014/main" val="20003"/>
                    </a:ext>
                  </a:extLst>
                </a:gridCol>
                <a:gridCol w="2370518">
                  <a:extLst>
                    <a:ext uri="{9D8B030D-6E8A-4147-A177-3AD203B41FA5}">
                      <a16:colId xmlns:a16="http://schemas.microsoft.com/office/drawing/2014/main" val="20004"/>
                    </a:ext>
                  </a:extLst>
                </a:gridCol>
              </a:tblGrid>
              <a:tr h="217567">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Certification level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Academic Qualifications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General &amp; Specific Experience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Training Requirement</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Soft Skills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10000"/>
                  </a:ext>
                </a:extLst>
              </a:tr>
              <a:tr h="1849319">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Tier 2: </a:t>
                      </a: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Procurement Professional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mj-lt"/>
                        <a:buAutoNum type="alphaLcParenBoth"/>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Bachelor’s degree/HND in any field.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Bachelor’s in Procurement is an added advantage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lphaLcParenBoth"/>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Ordinary National Diploma/NCE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mj-lt"/>
                        <a:buAutoNum type="alphaLcParenBoth"/>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Five (5) years of employment of which 3 years practicing procurement either in private or public sector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(b) Seven (7) years of employment of which 5 years practicing procurement either in private or public sector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tabLst>
                          <a:tab pos="542925" algn="l"/>
                          <a:tab pos="1123950" algn="l"/>
                        </a:tabLst>
                      </a:pPr>
                      <a:r>
                        <a:rPr lang="en-US" sz="1500" u="sng" kern="0" dirty="0">
                          <a:effectLst/>
                          <a:latin typeface="Times New Roman" panose="02020603050405020304" pitchFamily="18" charset="0"/>
                          <a:ea typeface="Calibri" panose="020F0502020204030204" pitchFamily="34" charset="0"/>
                          <a:cs typeface="Times New Roman" panose="02020603050405020304" pitchFamily="18" charset="0"/>
                        </a:rPr>
                        <a:t>Mandatory: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Nigerian module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A: Modules 1 &amp; 2 offered by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Centres</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of Excellence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Mandatory (for (b) minimum academic qualifications):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A: Modules 1 to 8 offered by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Centres</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of Excellence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u="sng" kern="0" dirty="0">
                          <a:effectLst/>
                          <a:latin typeface="Times New Roman" panose="02020603050405020304" pitchFamily="18" charset="0"/>
                          <a:ea typeface="Calibri" panose="020F0502020204030204" pitchFamily="34" charset="0"/>
                          <a:cs typeface="Times New Roman" panose="02020603050405020304" pitchFamily="18" charset="0"/>
                        </a:rPr>
                        <a:t>Mandatory: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1 module in Environment &amp; Social Standard Track A programs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Recommended (Optional):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CIPSMN Associate Member</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CIPS Level 3 or equivalent Procurement Professional Training.</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Symbol" panose="05050102010706020507" pitchFamily="18" charset="2"/>
                        <a:buChar char=""/>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Team-building skills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Time management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Delivery within deadlines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Resolution of conflict in the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workplace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Effective liaison with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stakeholders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Results-oriented</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Decision-making</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Risk Management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Respect for authority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Upholding confidentiality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Ethical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behaviour</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as per code of conduct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060" marR="190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5"/>
          <p:cNvSpPr/>
          <p:nvPr/>
        </p:nvSpPr>
        <p:spPr>
          <a:xfrm>
            <a:off x="323850" y="196394"/>
            <a:ext cx="10248900" cy="506742"/>
          </a:xfrm>
          <a:prstGeom prst="rect">
            <a:avLst/>
          </a:prstGeom>
        </p:spPr>
        <p:txBody>
          <a:bodyPr wrap="square">
            <a:spAutoFit/>
          </a:bodyPr>
          <a:lstStyle/>
          <a:p>
            <a:pPr algn="just">
              <a:lnSpc>
                <a:spcPct val="115000"/>
              </a:lnSpc>
              <a:spcAft>
                <a:spcPts val="800"/>
              </a:spcAft>
            </a:pPr>
            <a:r>
              <a:rPr lang="en-GB" sz="2500" kern="1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Academic Qualification, Experience and Training requirement per Tier Cont’d</a:t>
            </a:r>
            <a:endParaRPr lang="en-US" sz="2500" kern="1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95962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1012575"/>
          <a:ext cx="12058651" cy="5357114"/>
        </p:xfrm>
        <a:graphic>
          <a:graphicData uri="http://schemas.openxmlformats.org/drawingml/2006/table">
            <a:tbl>
              <a:tblPr firstRow="1" firstCol="1" bandRow="1"/>
              <a:tblGrid>
                <a:gridCol w="2301797">
                  <a:extLst>
                    <a:ext uri="{9D8B030D-6E8A-4147-A177-3AD203B41FA5}">
                      <a16:colId xmlns:a16="http://schemas.microsoft.com/office/drawing/2014/main" val="20000"/>
                    </a:ext>
                  </a:extLst>
                </a:gridCol>
                <a:gridCol w="2321849">
                  <a:extLst>
                    <a:ext uri="{9D8B030D-6E8A-4147-A177-3AD203B41FA5}">
                      <a16:colId xmlns:a16="http://schemas.microsoft.com/office/drawing/2014/main" val="20001"/>
                    </a:ext>
                  </a:extLst>
                </a:gridCol>
                <a:gridCol w="2303125">
                  <a:extLst>
                    <a:ext uri="{9D8B030D-6E8A-4147-A177-3AD203B41FA5}">
                      <a16:colId xmlns:a16="http://schemas.microsoft.com/office/drawing/2014/main" val="20002"/>
                    </a:ext>
                  </a:extLst>
                </a:gridCol>
                <a:gridCol w="2787293">
                  <a:extLst>
                    <a:ext uri="{9D8B030D-6E8A-4147-A177-3AD203B41FA5}">
                      <a16:colId xmlns:a16="http://schemas.microsoft.com/office/drawing/2014/main" val="20003"/>
                    </a:ext>
                  </a:extLst>
                </a:gridCol>
                <a:gridCol w="2344587">
                  <a:extLst>
                    <a:ext uri="{9D8B030D-6E8A-4147-A177-3AD203B41FA5}">
                      <a16:colId xmlns:a16="http://schemas.microsoft.com/office/drawing/2014/main" val="20004"/>
                    </a:ext>
                  </a:extLst>
                </a:gridCol>
              </a:tblGrid>
              <a:tr h="256297">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Certification level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Academic Qualifications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General &amp; Specific Experience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Training Requirement</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Soft Skills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10000"/>
                  </a:ext>
                </a:extLst>
              </a:tr>
              <a:tr h="3969878">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Tier 3: Advance Procurement Professional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mj-lt"/>
                        <a:buAutoNum type="alphaLcParenBoth"/>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Master’s degree in any field.</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or</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lphaLcParenBoth"/>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Bachelor’s degree/HND in any field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Master’s or Bachelor’s in Procurement is an added advantage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 Eight (8) years of employment of which five(5) years is in practicing public procurement.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(b) Ten (10) years of employment of which seven (7) years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practising</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procurement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tabLst>
                          <a:tab pos="542925" algn="l"/>
                          <a:tab pos="1123950" algn="l"/>
                        </a:tabLst>
                      </a:pPr>
                      <a:r>
                        <a:rPr lang="en-US" sz="1500" u="sng" kern="0">
                          <a:effectLst/>
                          <a:latin typeface="Times New Roman" panose="02020603050405020304" pitchFamily="18" charset="0"/>
                          <a:ea typeface="Calibri" panose="020F0502020204030204" pitchFamily="34" charset="0"/>
                          <a:cs typeface="Times New Roman" panose="02020603050405020304" pitchFamily="18" charset="0"/>
                        </a:rPr>
                        <a:t>Mandatory:</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Nigerian Module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Track B offered by Centres of Excellence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Recommended(optional):</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CIPSMN Graduate Member</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CIPS Level 4 or equivalent Procurement Professional Training</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Symbol" panose="05050102010706020507" pitchFamily="18" charset="2"/>
                        <a:buChar char=""/>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Motivation for advancement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Team management building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skills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Time management • Delivery within deadlines • Resolution of conflict in the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workplace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Upholding confidentiality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Decision-making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Managing relationships with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stakeholders and vendors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Results-oriented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Risk Management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Respect for authority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MIS systems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 Ethical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behaviour</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as per code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of conduct and enforcement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of ethical conduct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2922" marR="129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Rectangle 4"/>
          <p:cNvSpPr/>
          <p:nvPr/>
        </p:nvSpPr>
        <p:spPr>
          <a:xfrm>
            <a:off x="323850" y="206785"/>
            <a:ext cx="10248900" cy="1053815"/>
          </a:xfrm>
          <a:prstGeom prst="rect">
            <a:avLst/>
          </a:prstGeom>
        </p:spPr>
        <p:txBody>
          <a:bodyPr wrap="square">
            <a:spAutoFit/>
          </a:bodyPr>
          <a:lstStyle/>
          <a:p>
            <a:pPr algn="just">
              <a:lnSpc>
                <a:spcPct val="115000"/>
              </a:lnSpc>
              <a:spcAft>
                <a:spcPts val="800"/>
              </a:spcAft>
            </a:pPr>
            <a:r>
              <a:rPr lang="en-GB" sz="2500" kern="1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Academic Qualification, Experience and Training requirement per Tier Cont’d</a:t>
            </a:r>
            <a:endParaRPr lang="en-US" sz="2500" kern="1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en-US" sz="25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294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941" y="-453302"/>
            <a:ext cx="9362271" cy="3133749"/>
          </a:xfrm>
        </p:spPr>
        <p:txBody>
          <a:bodyPr>
            <a:normAutofit fontScale="85000" lnSpcReduction="20000"/>
          </a:bodyPr>
          <a:lstStyle/>
          <a:p>
            <a:pPr marL="457200" lvl="1" indent="0" algn="ctr">
              <a:lnSpc>
                <a:spcPct val="120000"/>
              </a:lnSpc>
              <a:buNone/>
              <a:defRPr/>
            </a:pPr>
            <a:endParaRPr lang="en-GB" sz="3600" b="1" dirty="0">
              <a:solidFill>
                <a:srgbClr val="FF0000"/>
              </a:solidFill>
              <a:effectLst>
                <a:outerShdw blurRad="38100" dist="38100" dir="2700000" algn="tl">
                  <a:srgbClr val="000000">
                    <a:alpha val="43137"/>
                  </a:srgbClr>
                </a:outerShdw>
              </a:effectLst>
              <a:latin typeface="Century Gothic" panose="020B0502020202020204" pitchFamily="34" charset="0"/>
              <a:cs typeface="Lato Light"/>
            </a:endParaRPr>
          </a:p>
          <a:p>
            <a:pPr marL="457200" lvl="1" indent="0" algn="ctr">
              <a:lnSpc>
                <a:spcPct val="120000"/>
              </a:lnSpc>
              <a:buNone/>
              <a:defRPr/>
            </a:pPr>
            <a:endParaRPr lang="en-GB" sz="3600" b="1" dirty="0">
              <a:solidFill>
                <a:srgbClr val="FF0000"/>
              </a:solidFill>
              <a:effectLst>
                <a:outerShdw blurRad="38100" dist="38100" dir="2700000" algn="tl">
                  <a:srgbClr val="000000">
                    <a:alpha val="43137"/>
                  </a:srgbClr>
                </a:outerShdw>
              </a:effectLst>
              <a:latin typeface="Century Gothic" panose="020B0502020202020204" pitchFamily="34" charset="0"/>
              <a:cs typeface="Lato Light"/>
            </a:endParaRPr>
          </a:p>
          <a:p>
            <a:pPr marL="457200" lvl="1" indent="0" algn="ctr">
              <a:lnSpc>
                <a:spcPct val="120000"/>
              </a:lnSpc>
              <a:buNone/>
              <a:defRPr/>
            </a:pPr>
            <a:r>
              <a:rPr lang="en-GB" sz="3600" b="1" dirty="0">
                <a:solidFill>
                  <a:schemeClr val="accent6">
                    <a:lumMod val="75000"/>
                  </a:schemeClr>
                </a:solidFill>
                <a:effectLst>
                  <a:outerShdw blurRad="38100" dist="38100" dir="2700000" algn="tl">
                    <a:srgbClr val="000000">
                      <a:alpha val="43137"/>
                    </a:srgbClr>
                  </a:outerShdw>
                </a:effectLst>
                <a:latin typeface="Century Gothic" panose="020B0502020202020204" pitchFamily="34" charset="0"/>
                <a:cs typeface="Lato Light"/>
              </a:rPr>
              <a:t>Federal Government of Nigeria- World Bank Financed  Sustainable Procurement, Environmental, and Social Standards Enhancement (SPESSE) Project</a:t>
            </a:r>
          </a:p>
          <a:p>
            <a:pPr marL="457200" lvl="1" indent="0">
              <a:buNone/>
              <a:defRPr/>
            </a:pPr>
            <a:endParaRPr lang="en-GB" sz="3300" dirty="0">
              <a:latin typeface="Century Gothic" panose="020B0502020202020204" pitchFamily="34" charset="0"/>
              <a:cs typeface="Lato Light"/>
            </a:endParaRPr>
          </a:p>
        </p:txBody>
      </p:sp>
      <p:sp>
        <p:nvSpPr>
          <p:cNvPr id="2" name="TextBox 1">
            <a:extLst>
              <a:ext uri="{FF2B5EF4-FFF2-40B4-BE49-F238E27FC236}">
                <a16:creationId xmlns:a16="http://schemas.microsoft.com/office/drawing/2014/main" id="{EB09B00A-CA64-1486-20E4-6655FDD88B29}"/>
              </a:ext>
            </a:extLst>
          </p:cNvPr>
          <p:cNvSpPr txBox="1"/>
          <p:nvPr/>
        </p:nvSpPr>
        <p:spPr>
          <a:xfrm>
            <a:off x="3074267" y="3696295"/>
            <a:ext cx="6553827" cy="1323439"/>
          </a:xfrm>
          <a:prstGeom prst="rect">
            <a:avLst/>
          </a:prstGeom>
          <a:noFill/>
          <a:ln>
            <a:solidFill>
              <a:schemeClr val="tx1"/>
            </a:solidFill>
          </a:ln>
        </p:spPr>
        <p:txBody>
          <a:bodyPr wrap="square">
            <a:spAutoFit/>
          </a:bodyPr>
          <a:lstStyle/>
          <a:p>
            <a:pPr marL="0" lvl="1" indent="0" algn="ctr">
              <a:buNone/>
            </a:pPr>
            <a:r>
              <a:rPr lang="en-US" sz="2000" b="1" dirty="0"/>
              <a:t>SPESSE exemplifies how a collaborative, cross-departmental effort can result in measurable impact and contribute to broader objectives </a:t>
            </a:r>
            <a:r>
              <a:rPr lang="en-US" sz="2000" b="1"/>
              <a:t>of country capacity </a:t>
            </a:r>
            <a:r>
              <a:rPr lang="en-US" sz="2000" b="1" dirty="0"/>
              <a:t>building and strengthening the country systems</a:t>
            </a:r>
            <a:endParaRPr lang="en-US" sz="2000" dirty="0"/>
          </a:p>
        </p:txBody>
      </p:sp>
    </p:spTree>
    <p:extLst>
      <p:ext uri="{BB962C8B-B14F-4D97-AF65-F5344CB8AC3E}">
        <p14:creationId xmlns:p14="http://schemas.microsoft.com/office/powerpoint/2010/main" val="28477674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 y="614552"/>
          <a:ext cx="12192001" cy="7313930"/>
        </p:xfrm>
        <a:graphic>
          <a:graphicData uri="http://schemas.openxmlformats.org/drawingml/2006/table">
            <a:tbl>
              <a:tblPr firstRow="1" firstCol="1" bandRow="1"/>
              <a:tblGrid>
                <a:gridCol w="1752721">
                  <a:extLst>
                    <a:ext uri="{9D8B030D-6E8A-4147-A177-3AD203B41FA5}">
                      <a16:colId xmlns:a16="http://schemas.microsoft.com/office/drawing/2014/main" val="20000"/>
                    </a:ext>
                  </a:extLst>
                </a:gridCol>
                <a:gridCol w="2523147">
                  <a:extLst>
                    <a:ext uri="{9D8B030D-6E8A-4147-A177-3AD203B41FA5}">
                      <a16:colId xmlns:a16="http://schemas.microsoft.com/office/drawing/2014/main" val="20001"/>
                    </a:ext>
                  </a:extLst>
                </a:gridCol>
                <a:gridCol w="2176455">
                  <a:extLst>
                    <a:ext uri="{9D8B030D-6E8A-4147-A177-3AD203B41FA5}">
                      <a16:colId xmlns:a16="http://schemas.microsoft.com/office/drawing/2014/main" val="20002"/>
                    </a:ext>
                  </a:extLst>
                </a:gridCol>
                <a:gridCol w="1868285">
                  <a:extLst>
                    <a:ext uri="{9D8B030D-6E8A-4147-A177-3AD203B41FA5}">
                      <a16:colId xmlns:a16="http://schemas.microsoft.com/office/drawing/2014/main" val="20003"/>
                    </a:ext>
                  </a:extLst>
                </a:gridCol>
                <a:gridCol w="3871393">
                  <a:extLst>
                    <a:ext uri="{9D8B030D-6E8A-4147-A177-3AD203B41FA5}">
                      <a16:colId xmlns:a16="http://schemas.microsoft.com/office/drawing/2014/main" val="20004"/>
                    </a:ext>
                  </a:extLst>
                </a:gridCol>
              </a:tblGrid>
              <a:tr h="385750">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Certification level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Academic Qualifications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Minimum General &amp; Specific Experience</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Training Requirement</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Soft Skills</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10000"/>
                  </a:ext>
                </a:extLst>
              </a:tr>
              <a:tr h="5400498">
                <a:tc>
                  <a:txBody>
                    <a:bodyPr/>
                    <a:lstStyle/>
                    <a:p>
                      <a:pPr marL="342900" lvl="0" indent="-342900" algn="just">
                        <a:lnSpc>
                          <a:spcPct val="107000"/>
                        </a:lnSpc>
                        <a:spcAft>
                          <a:spcPts val="0"/>
                        </a:spcAft>
                        <a:buFont typeface="Times New Roman" panose="02020603050405020304" pitchFamily="18" charset="0"/>
                        <a:buChar char="•"/>
                        <a:tabLst>
                          <a:tab pos="45720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Tier 4: Fellow Procurement Professional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Master’s degree in any field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Recommended (Optional):</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Procurement Graduation (Track E) from CEs or equivalent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Masters in Procurement (Track D) from CEs or equivalent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12 years of employment of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which 8 years practicing public procurement either in private or public sector</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500" u="sng" kern="0" dirty="0">
                          <a:effectLst/>
                          <a:latin typeface="Times New Roman" panose="02020603050405020304" pitchFamily="18" charset="0"/>
                          <a:ea typeface="Calibri" panose="020F0502020204030204" pitchFamily="34" charset="0"/>
                          <a:cs typeface="Times New Roman" panose="02020603050405020304" pitchFamily="18" charset="0"/>
                        </a:rPr>
                        <a:t>Mandatory: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Nigerian Module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B offered by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Centres</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of Excellence</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u="sng" kern="0" dirty="0">
                          <a:effectLst/>
                          <a:latin typeface="Times New Roman" panose="02020603050405020304" pitchFamily="18" charset="0"/>
                          <a:ea typeface="Calibri" panose="020F0502020204030204" pitchFamily="34" charset="0"/>
                          <a:cs typeface="Times New Roman" panose="02020603050405020304" pitchFamily="18" charset="0"/>
                        </a:rPr>
                        <a:t>Recommended:</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Track C offered by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Centres</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of Excellence or CIPS Level 6 or equivalent Procurement Professional Training</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MCIPS 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CIPSMN Chartered Member</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542925" algn="l"/>
                          <a:tab pos="1123950" algn="l"/>
                        </a:tabLs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7000"/>
                        </a:lnSpc>
                        <a:spcAft>
                          <a:spcPts val="0"/>
                        </a:spcAft>
                        <a:buFont typeface="Symbol" panose="05050102010706020507" pitchFamily="18" charset="2"/>
                        <a:buChar char=""/>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Advanced Team management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&amp; team- building skills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Advanced Time management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Enforcement of the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organization’s discipline and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accountability measures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Upholding confidentiality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Advanced decision-making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Managing relationships with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stakeholders and vendors</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Commitment to innovation,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quality, customer service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and benchmarking value for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money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Ability to promote integrity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and professionalism within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the organization and vendor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community</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Ethical </a:t>
                      </a:r>
                      <a:r>
                        <a:rPr lang="en-US" sz="1500" kern="0" dirty="0" err="1">
                          <a:effectLst/>
                          <a:latin typeface="Times New Roman" panose="02020603050405020304" pitchFamily="18" charset="0"/>
                          <a:ea typeface="Calibri" panose="020F0502020204030204" pitchFamily="34" charset="0"/>
                          <a:cs typeface="Times New Roman" panose="02020603050405020304" pitchFamily="18" charset="0"/>
                        </a:rPr>
                        <a:t>behaviour</a:t>
                      </a: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as per code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of conduct and enforcement </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of ethical conduct</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sz="1500" kern="0" dirty="0">
                          <a:effectLst/>
                          <a:latin typeface="Times New Roman" panose="02020603050405020304" pitchFamily="18" charset="0"/>
                          <a:ea typeface="Calibri" panose="020F0502020204030204" pitchFamily="34" charset="0"/>
                          <a:cs typeface="Times New Roman" panose="02020603050405020304" pitchFamily="18" charset="0"/>
                        </a:rPr>
                        <a:t>• MIS system</a:t>
                      </a:r>
                      <a:endParaRPr lang="en-US"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242" marR="82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Rectangle 4"/>
          <p:cNvSpPr/>
          <p:nvPr/>
        </p:nvSpPr>
        <p:spPr>
          <a:xfrm>
            <a:off x="133350" y="0"/>
            <a:ext cx="10248900" cy="1053815"/>
          </a:xfrm>
          <a:prstGeom prst="rect">
            <a:avLst/>
          </a:prstGeom>
        </p:spPr>
        <p:txBody>
          <a:bodyPr wrap="square">
            <a:spAutoFit/>
          </a:bodyPr>
          <a:lstStyle/>
          <a:p>
            <a:pPr algn="just">
              <a:lnSpc>
                <a:spcPct val="115000"/>
              </a:lnSpc>
              <a:spcAft>
                <a:spcPts val="800"/>
              </a:spcAft>
            </a:pPr>
            <a:r>
              <a:rPr lang="en-GB" sz="2500" kern="1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Academic Qualification, Experience and Training requirement per Tier Cont’d</a:t>
            </a:r>
            <a:endParaRPr lang="en-US" sz="2500" kern="1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en-US" sz="25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7920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1399A-F5B3-FA05-8760-B0D44DE382AA}"/>
              </a:ext>
            </a:extLst>
          </p:cNvPr>
          <p:cNvSpPr>
            <a:spLocks noGrp="1"/>
          </p:cNvSpPr>
          <p:nvPr>
            <p:ph type="title"/>
          </p:nvPr>
        </p:nvSpPr>
        <p:spPr>
          <a:xfrm>
            <a:off x="838200" y="158937"/>
            <a:ext cx="10515600" cy="777875"/>
          </a:xfrm>
        </p:spPr>
        <p:txBody>
          <a:bodyPr>
            <a:normAutofit/>
          </a:bodyPr>
          <a:lstStyle/>
          <a:p>
            <a:r>
              <a:rPr lang="en-US" sz="2800" b="1" dirty="0">
                <a:solidFill>
                  <a:srgbClr val="FF0000"/>
                </a:solidFill>
              </a:rPr>
              <a:t>Overview of the SPESSE Project</a:t>
            </a:r>
          </a:p>
        </p:txBody>
      </p:sp>
      <p:sp>
        <p:nvSpPr>
          <p:cNvPr id="3" name="Content Placeholder 2">
            <a:extLst>
              <a:ext uri="{FF2B5EF4-FFF2-40B4-BE49-F238E27FC236}">
                <a16:creationId xmlns:a16="http://schemas.microsoft.com/office/drawing/2014/main" id="{1FC859A3-B4B5-D6E8-E4FB-31F7533AB15F}"/>
              </a:ext>
            </a:extLst>
          </p:cNvPr>
          <p:cNvSpPr>
            <a:spLocks noGrp="1"/>
          </p:cNvSpPr>
          <p:nvPr>
            <p:ph idx="1"/>
          </p:nvPr>
        </p:nvSpPr>
        <p:spPr>
          <a:xfrm>
            <a:off x="838200" y="1235152"/>
            <a:ext cx="10515600" cy="4620306"/>
          </a:xfrm>
        </p:spPr>
        <p:txBody>
          <a:bodyPr>
            <a:normAutofit lnSpcReduction="10000"/>
          </a:bodyPr>
          <a:lstStyle/>
          <a:p>
            <a:r>
              <a:rPr lang="en-US" sz="2400" dirty="0"/>
              <a:t>The Sustainable Procurement, Environmental and Social Standards Enhancement (SPESSE) Project is an initiative aimed at addressing and improving procurement , environment and social standards challenges in Nigeria.</a:t>
            </a:r>
          </a:p>
          <a:p>
            <a:r>
              <a:rPr lang="en-US" sz="2400" dirty="0"/>
              <a:t>The objective of this project is to enhance sustainable capacity in the management of procurement, environmental and social standards in the public and private sectors.</a:t>
            </a:r>
          </a:p>
          <a:p>
            <a:pPr>
              <a:buFont typeface="Wingdings" panose="05000000000000000000" pitchFamily="2" charset="2"/>
              <a:buChar char="Ø"/>
            </a:pPr>
            <a:r>
              <a:rPr lang="en-US" sz="1400" b="1" dirty="0"/>
              <a:t>⁠</a:t>
            </a:r>
            <a:r>
              <a:rPr lang="en-US" sz="2400" b="1" dirty="0"/>
              <a:t>SPESSE is closing the following Gaps:</a:t>
            </a:r>
          </a:p>
          <a:p>
            <a:pPr lvl="1">
              <a:buFontTx/>
              <a:buChar char="-"/>
            </a:pPr>
            <a:r>
              <a:rPr lang="en-US" sz="2000" dirty="0"/>
              <a:t>Lack of skilled professionals </a:t>
            </a:r>
          </a:p>
          <a:p>
            <a:pPr lvl="1">
              <a:buFontTx/>
              <a:buChar char="-"/>
            </a:pPr>
            <a:r>
              <a:rPr lang="en-US" sz="2000" dirty="0"/>
              <a:t>Limited knowledge of best practices</a:t>
            </a:r>
          </a:p>
          <a:p>
            <a:pPr lvl="1">
              <a:buFontTx/>
              <a:buChar char="-"/>
            </a:pPr>
            <a:r>
              <a:rPr lang="en-US" sz="2000" dirty="0"/>
              <a:t>Inadequate training and development opportunities</a:t>
            </a:r>
          </a:p>
          <a:p>
            <a:pPr marL="0" indent="0">
              <a:buNone/>
            </a:pPr>
            <a:endParaRPr lang="en-US" sz="2400" dirty="0"/>
          </a:p>
          <a:p>
            <a:pPr marL="0" indent="0">
              <a:buNone/>
            </a:pPr>
            <a:r>
              <a:rPr lang="en-US" sz="2400" b="1" u="sng" dirty="0"/>
              <a:t>Duration</a:t>
            </a:r>
            <a:r>
              <a:rPr lang="en-US" sz="2400" dirty="0"/>
              <a:t>: 5 years (2020-2024), now extended to 2026</a:t>
            </a:r>
          </a:p>
          <a:p>
            <a:pPr marL="0" indent="0">
              <a:buNone/>
            </a:pPr>
            <a:r>
              <a:rPr lang="en-US" sz="2400" b="1" dirty="0"/>
              <a:t>Budget: </a:t>
            </a:r>
            <a:r>
              <a:rPr lang="en-US" sz="2400" dirty="0"/>
              <a:t>USD 80 million</a:t>
            </a:r>
          </a:p>
        </p:txBody>
      </p:sp>
    </p:spTree>
    <p:extLst>
      <p:ext uri="{BB962C8B-B14F-4D97-AF65-F5344CB8AC3E}">
        <p14:creationId xmlns:p14="http://schemas.microsoft.com/office/powerpoint/2010/main" val="2157951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5105400" y="2024240"/>
            <a:ext cx="2286000" cy="369332"/>
          </a:xfrm>
          <a:prstGeom prst="rect">
            <a:avLst/>
          </a:prstGeom>
          <a:gradFill>
            <a:gsLst>
              <a:gs pos="100000">
                <a:schemeClr val="accent1">
                  <a:lumMod val="20000"/>
                  <a:lumOff val="8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Ministry of Finance</a:t>
            </a:r>
          </a:p>
        </p:txBody>
      </p:sp>
      <p:sp>
        <p:nvSpPr>
          <p:cNvPr id="5" name="TextBox 4"/>
          <p:cNvSpPr txBox="1"/>
          <p:nvPr/>
        </p:nvSpPr>
        <p:spPr>
          <a:xfrm>
            <a:off x="4069080" y="1199466"/>
            <a:ext cx="4648200" cy="369332"/>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dirty="0">
                <a:solidFill>
                  <a:schemeClr val="tx1"/>
                </a:solidFill>
              </a:rPr>
              <a:t>Sustainable Capacity Building in PE&amp;SS </a:t>
            </a:r>
          </a:p>
        </p:txBody>
      </p:sp>
      <p:sp>
        <p:nvSpPr>
          <p:cNvPr id="6" name="Title 1"/>
          <p:cNvSpPr txBox="1">
            <a:spLocks/>
          </p:cNvSpPr>
          <p:nvPr/>
        </p:nvSpPr>
        <p:spPr>
          <a:xfrm>
            <a:off x="1752600" y="49450"/>
            <a:ext cx="8229600" cy="94115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Institutional Arrangement</a:t>
            </a:r>
          </a:p>
        </p:txBody>
      </p:sp>
      <p:sp>
        <p:nvSpPr>
          <p:cNvPr id="605" name="TextBox 604"/>
          <p:cNvSpPr txBox="1"/>
          <p:nvPr/>
        </p:nvSpPr>
        <p:spPr>
          <a:xfrm>
            <a:off x="2712720" y="2700108"/>
            <a:ext cx="2971800" cy="646331"/>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Component 1 : Technical Assistance</a:t>
            </a:r>
          </a:p>
        </p:txBody>
      </p:sp>
      <p:sp>
        <p:nvSpPr>
          <p:cNvPr id="606" name="TextBox 605"/>
          <p:cNvSpPr txBox="1"/>
          <p:nvPr/>
        </p:nvSpPr>
        <p:spPr>
          <a:xfrm>
            <a:off x="7421880" y="2724836"/>
            <a:ext cx="2971800" cy="646331"/>
          </a:xfrm>
          <a:prstGeom prst="rect">
            <a:avLst/>
          </a:prstGeom>
          <a:gradFill>
            <a:gsLst>
              <a:gs pos="99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Component 2: Centers of Excellence</a:t>
            </a:r>
          </a:p>
        </p:txBody>
      </p:sp>
      <p:sp>
        <p:nvSpPr>
          <p:cNvPr id="608" name="TextBox 607"/>
          <p:cNvSpPr txBox="1"/>
          <p:nvPr/>
        </p:nvSpPr>
        <p:spPr>
          <a:xfrm>
            <a:off x="1752600" y="3731568"/>
            <a:ext cx="2057400" cy="646331"/>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Bureau of Public Procurement</a:t>
            </a:r>
          </a:p>
        </p:txBody>
      </p:sp>
      <p:sp>
        <p:nvSpPr>
          <p:cNvPr id="610" name="TextBox 609"/>
          <p:cNvSpPr txBox="1"/>
          <p:nvPr/>
        </p:nvSpPr>
        <p:spPr>
          <a:xfrm>
            <a:off x="5105400" y="3731568"/>
            <a:ext cx="2209800" cy="646331"/>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National Universities Commission</a:t>
            </a:r>
          </a:p>
        </p:txBody>
      </p:sp>
      <p:sp>
        <p:nvSpPr>
          <p:cNvPr id="611" name="TextBox 610"/>
          <p:cNvSpPr txBox="1"/>
          <p:nvPr/>
        </p:nvSpPr>
        <p:spPr>
          <a:xfrm>
            <a:off x="8183880" y="4812800"/>
            <a:ext cx="2209800" cy="923330"/>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6 Centers of Excellence  offering the three tracks each</a:t>
            </a:r>
          </a:p>
        </p:txBody>
      </p:sp>
      <p:sp>
        <p:nvSpPr>
          <p:cNvPr id="612" name="TextBox 611"/>
          <p:cNvSpPr txBox="1"/>
          <p:nvPr/>
        </p:nvSpPr>
        <p:spPr>
          <a:xfrm>
            <a:off x="1684020" y="5075756"/>
            <a:ext cx="2194560" cy="369332"/>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 Procurement</a:t>
            </a:r>
          </a:p>
        </p:txBody>
      </p:sp>
      <p:sp>
        <p:nvSpPr>
          <p:cNvPr id="614" name="TextBox 613"/>
          <p:cNvSpPr txBox="1"/>
          <p:nvPr/>
        </p:nvSpPr>
        <p:spPr>
          <a:xfrm>
            <a:off x="4107180" y="5048852"/>
            <a:ext cx="1760220" cy="646331"/>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Environmental Safeguard</a:t>
            </a:r>
          </a:p>
        </p:txBody>
      </p:sp>
      <p:sp>
        <p:nvSpPr>
          <p:cNvPr id="617" name="TextBox 616"/>
          <p:cNvSpPr txBox="1"/>
          <p:nvPr/>
        </p:nvSpPr>
        <p:spPr>
          <a:xfrm>
            <a:off x="6096000" y="5044527"/>
            <a:ext cx="1295400" cy="646331"/>
          </a:xfrm>
          <a:prstGeom prst="rect">
            <a:avLst/>
          </a:prstGeom>
          <a:gradFill>
            <a:gsLst>
              <a:gs pos="100000">
                <a:schemeClr val="accent1">
                  <a:lumMod val="20000"/>
                  <a:lumOff val="80000"/>
                </a:schemeClr>
              </a:gs>
              <a:gs pos="100000">
                <a:schemeClr val="accent6">
                  <a:satMod val="110000"/>
                  <a:lumMod val="100000"/>
                  <a:shade val="100000"/>
                </a:schemeClr>
              </a:gs>
              <a:gs pos="100000">
                <a:schemeClr val="accent6">
                  <a:lumMod val="99000"/>
                  <a:satMod val="120000"/>
                  <a:shade val="78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chemeClr val="tx1"/>
                </a:solidFill>
              </a:rPr>
              <a:t>Social Safeguard</a:t>
            </a:r>
          </a:p>
        </p:txBody>
      </p:sp>
      <p:sp>
        <p:nvSpPr>
          <p:cNvPr id="4541" name="Down Arrow 4540"/>
          <p:cNvSpPr/>
          <p:nvPr/>
        </p:nvSpPr>
        <p:spPr>
          <a:xfrm>
            <a:off x="6126480" y="1594959"/>
            <a:ext cx="502920" cy="4529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7" name="Straight Arrow Connector 576"/>
          <p:cNvCxnSpPr/>
          <p:nvPr/>
        </p:nvCxnSpPr>
        <p:spPr>
          <a:xfrm>
            <a:off x="5105400" y="3359052"/>
            <a:ext cx="762000" cy="3472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1" name="Straight Arrow Connector 580"/>
          <p:cNvCxnSpPr/>
          <p:nvPr/>
        </p:nvCxnSpPr>
        <p:spPr>
          <a:xfrm flipV="1">
            <a:off x="3059430" y="3429147"/>
            <a:ext cx="598170" cy="2771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7" name="Straight Arrow Connector 586"/>
          <p:cNvCxnSpPr/>
          <p:nvPr/>
        </p:nvCxnSpPr>
        <p:spPr>
          <a:xfrm>
            <a:off x="7315200" y="4377899"/>
            <a:ext cx="807720" cy="670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2" name="Straight Arrow Connector 591"/>
          <p:cNvCxnSpPr/>
          <p:nvPr/>
        </p:nvCxnSpPr>
        <p:spPr>
          <a:xfrm>
            <a:off x="9296400" y="3299274"/>
            <a:ext cx="0" cy="1513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7" name="Straight Arrow Connector 646"/>
          <p:cNvCxnSpPr/>
          <p:nvPr/>
        </p:nvCxnSpPr>
        <p:spPr>
          <a:xfrm>
            <a:off x="2689860" y="4422871"/>
            <a:ext cx="22860" cy="625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9" name="Straight Arrow Connector 648"/>
          <p:cNvCxnSpPr/>
          <p:nvPr/>
        </p:nvCxnSpPr>
        <p:spPr>
          <a:xfrm>
            <a:off x="6393180" y="4713375"/>
            <a:ext cx="0" cy="335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1" name="Straight Arrow Connector 650"/>
          <p:cNvCxnSpPr/>
          <p:nvPr/>
        </p:nvCxnSpPr>
        <p:spPr>
          <a:xfrm>
            <a:off x="5334000" y="4918828"/>
            <a:ext cx="0" cy="217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4" name="Straight Arrow Connector 653"/>
          <p:cNvCxnSpPr/>
          <p:nvPr/>
        </p:nvCxnSpPr>
        <p:spPr>
          <a:xfrm>
            <a:off x="5334000" y="4713374"/>
            <a:ext cx="0" cy="314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0" name="Straight Arrow Connector 659"/>
          <p:cNvCxnSpPr/>
          <p:nvPr/>
        </p:nvCxnSpPr>
        <p:spPr>
          <a:xfrm>
            <a:off x="7421880" y="2228421"/>
            <a:ext cx="731520" cy="438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2" name="Straight Arrow Connector 661"/>
          <p:cNvCxnSpPr/>
          <p:nvPr/>
        </p:nvCxnSpPr>
        <p:spPr>
          <a:xfrm flipV="1">
            <a:off x="4461510" y="2364534"/>
            <a:ext cx="598170" cy="2771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9A6B838-4092-414C-95E9-037111D817D1}"/>
              </a:ext>
            </a:extLst>
          </p:cNvPr>
          <p:cNvCxnSpPr/>
          <p:nvPr/>
        </p:nvCxnSpPr>
        <p:spPr>
          <a:xfrm>
            <a:off x="5105400" y="3351237"/>
            <a:ext cx="762000" cy="3472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C66E66A-33B0-4169-BBB0-AADED1703524}"/>
              </a:ext>
            </a:extLst>
          </p:cNvPr>
          <p:cNvCxnSpPr/>
          <p:nvPr/>
        </p:nvCxnSpPr>
        <p:spPr>
          <a:xfrm flipH="1">
            <a:off x="3810000" y="4572000"/>
            <a:ext cx="1295400" cy="503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1451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256445D6-A1CA-44D0-A2CF-34E7C34CE5D9}"/>
              </a:ext>
            </a:extLst>
          </p:cNvPr>
          <p:cNvSpPr txBox="1"/>
          <p:nvPr/>
        </p:nvSpPr>
        <p:spPr>
          <a:xfrm>
            <a:off x="0" y="6599760"/>
            <a:ext cx="12192000" cy="246221"/>
          </a:xfrm>
          <a:prstGeom prst="rect">
            <a:avLst/>
          </a:prstGeom>
          <a:solidFill>
            <a:schemeClr val="accent1"/>
          </a:solidFill>
        </p:spPr>
        <p:txBody>
          <a:bodyPr wrap="square" rtlCol="0">
            <a:spAutoFit/>
          </a:bodyPr>
          <a:lstStyle/>
          <a:p>
            <a:pPr algn="ctr"/>
            <a:endParaRPr lang="ko-KR" altLang="en-US" sz="1000" dirty="0">
              <a:solidFill>
                <a:schemeClr val="bg1"/>
              </a:solidFill>
            </a:endParaRPr>
          </a:p>
        </p:txBody>
      </p:sp>
      <p:sp>
        <p:nvSpPr>
          <p:cNvPr id="31" name="Oval 30">
            <a:extLst>
              <a:ext uri="{FF2B5EF4-FFF2-40B4-BE49-F238E27FC236}">
                <a16:creationId xmlns:a16="http://schemas.microsoft.com/office/drawing/2014/main" id="{2B095725-64A7-4558-8615-EC523F198677}"/>
              </a:ext>
            </a:extLst>
          </p:cNvPr>
          <p:cNvSpPr/>
          <p:nvPr/>
        </p:nvSpPr>
        <p:spPr>
          <a:xfrm>
            <a:off x="57708" y="838200"/>
            <a:ext cx="2378813" cy="2377222"/>
          </a:xfrm>
          <a:prstGeom prst="ellipse">
            <a:avLst/>
          </a:prstGeom>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2" name="Oval 31">
            <a:extLst>
              <a:ext uri="{FF2B5EF4-FFF2-40B4-BE49-F238E27FC236}">
                <a16:creationId xmlns:a16="http://schemas.microsoft.com/office/drawing/2014/main" id="{7E079E84-9277-4319-9053-F8E7F8BAEA74}"/>
              </a:ext>
            </a:extLst>
          </p:cNvPr>
          <p:cNvSpPr/>
          <p:nvPr/>
        </p:nvSpPr>
        <p:spPr>
          <a:xfrm>
            <a:off x="78297" y="2667000"/>
            <a:ext cx="2337957" cy="2347307"/>
          </a:xfrm>
          <a:prstGeom prst="ellipse">
            <a:avLst/>
          </a:prstGeom>
          <a:solidFill>
            <a:schemeClr val="accent3"/>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3" name="Oval 32">
            <a:extLst>
              <a:ext uri="{FF2B5EF4-FFF2-40B4-BE49-F238E27FC236}">
                <a16:creationId xmlns:a16="http://schemas.microsoft.com/office/drawing/2014/main" id="{551F239C-C990-46F2-B60A-C55C058E8580}"/>
              </a:ext>
            </a:extLst>
          </p:cNvPr>
          <p:cNvSpPr/>
          <p:nvPr/>
        </p:nvSpPr>
        <p:spPr>
          <a:xfrm>
            <a:off x="17021" y="4368070"/>
            <a:ext cx="2366656" cy="2356276"/>
          </a:xfrm>
          <a:prstGeom prst="ellipse">
            <a:avLst/>
          </a:prstGeom>
          <a:solidFill>
            <a:srgbClr val="FF66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4" name="TextBox 33">
            <a:extLst>
              <a:ext uri="{FF2B5EF4-FFF2-40B4-BE49-F238E27FC236}">
                <a16:creationId xmlns:a16="http://schemas.microsoft.com/office/drawing/2014/main" id="{747CD7F0-4B01-415C-8D34-922FA90366C3}"/>
              </a:ext>
            </a:extLst>
          </p:cNvPr>
          <p:cNvSpPr txBox="1"/>
          <p:nvPr/>
        </p:nvSpPr>
        <p:spPr>
          <a:xfrm>
            <a:off x="-228600" y="2286000"/>
            <a:ext cx="3052118" cy="400110"/>
          </a:xfrm>
          <a:prstGeom prst="rect">
            <a:avLst/>
          </a:prstGeom>
          <a:noFill/>
        </p:spPr>
        <p:txBody>
          <a:bodyPr wrap="square" rtlCol="0" anchor="ctr">
            <a:spAutoFit/>
          </a:bodyPr>
          <a:lstStyle/>
          <a:p>
            <a:pPr algn="ctr"/>
            <a:r>
              <a:rPr lang="en-US" altLang="ko-KR" sz="2000" b="1" dirty="0">
                <a:solidFill>
                  <a:schemeClr val="bg1"/>
                </a:solidFill>
              </a:rPr>
              <a:t>PROCUREMENT</a:t>
            </a:r>
            <a:endParaRPr lang="ko-KR" altLang="en-US" sz="2000" b="1" dirty="0">
              <a:solidFill>
                <a:schemeClr val="bg1"/>
              </a:solidFill>
            </a:endParaRPr>
          </a:p>
        </p:txBody>
      </p:sp>
      <p:sp>
        <p:nvSpPr>
          <p:cNvPr id="35" name="TextBox 34">
            <a:extLst>
              <a:ext uri="{FF2B5EF4-FFF2-40B4-BE49-F238E27FC236}">
                <a16:creationId xmlns:a16="http://schemas.microsoft.com/office/drawing/2014/main" id="{D385BE08-26BF-4BBD-B08F-AFF08CB4C361}"/>
              </a:ext>
            </a:extLst>
          </p:cNvPr>
          <p:cNvSpPr txBox="1"/>
          <p:nvPr/>
        </p:nvSpPr>
        <p:spPr>
          <a:xfrm>
            <a:off x="190017" y="5958367"/>
            <a:ext cx="1988956" cy="461665"/>
          </a:xfrm>
          <a:prstGeom prst="rect">
            <a:avLst/>
          </a:prstGeom>
          <a:noFill/>
        </p:spPr>
        <p:txBody>
          <a:bodyPr wrap="square" rtlCol="0" anchor="ctr">
            <a:spAutoFit/>
          </a:bodyPr>
          <a:lstStyle/>
          <a:p>
            <a:pPr algn="ctr"/>
            <a:r>
              <a:rPr lang="en-US" altLang="ko-KR" sz="2400" b="1" dirty="0">
                <a:solidFill>
                  <a:schemeClr val="bg1"/>
                </a:solidFill>
              </a:rPr>
              <a:t>SOCIAL</a:t>
            </a:r>
            <a:endParaRPr lang="ko-KR" altLang="en-US" sz="2400" b="1" dirty="0">
              <a:solidFill>
                <a:schemeClr val="bg1"/>
              </a:solidFill>
            </a:endParaRPr>
          </a:p>
        </p:txBody>
      </p:sp>
      <p:grpSp>
        <p:nvGrpSpPr>
          <p:cNvPr id="37" name="그룹 5">
            <a:extLst>
              <a:ext uri="{FF2B5EF4-FFF2-40B4-BE49-F238E27FC236}">
                <a16:creationId xmlns:a16="http://schemas.microsoft.com/office/drawing/2014/main" id="{6CAF0BAC-C610-4392-8279-CF379E89AF66}"/>
              </a:ext>
            </a:extLst>
          </p:cNvPr>
          <p:cNvGrpSpPr/>
          <p:nvPr/>
        </p:nvGrpSpPr>
        <p:grpSpPr>
          <a:xfrm>
            <a:off x="2695582" y="4672940"/>
            <a:ext cx="8679695" cy="1261620"/>
            <a:chOff x="2743816" y="4005703"/>
            <a:chExt cx="3566173" cy="1675284"/>
          </a:xfrm>
        </p:grpSpPr>
        <p:sp>
          <p:nvSpPr>
            <p:cNvPr id="38" name="TextBox 37">
              <a:extLst>
                <a:ext uri="{FF2B5EF4-FFF2-40B4-BE49-F238E27FC236}">
                  <a16:creationId xmlns:a16="http://schemas.microsoft.com/office/drawing/2014/main" id="{52B4B773-8191-4394-9BD8-4B8F438FC816}"/>
                </a:ext>
              </a:extLst>
            </p:cNvPr>
            <p:cNvSpPr txBox="1"/>
            <p:nvPr/>
          </p:nvSpPr>
          <p:spPr>
            <a:xfrm>
              <a:off x="2825996" y="4005703"/>
              <a:ext cx="3483993" cy="490430"/>
            </a:xfrm>
            <a:prstGeom prst="rect">
              <a:avLst/>
            </a:prstGeom>
            <a:noFill/>
          </p:spPr>
          <p:txBody>
            <a:bodyPr wrap="square" rtlCol="0" anchor="ctr">
              <a:spAutoFit/>
            </a:bodyPr>
            <a:lstStyle/>
            <a:p>
              <a:r>
                <a:rPr lang="en-US" altLang="ko-KR" b="1" dirty="0">
                  <a:solidFill>
                    <a:schemeClr val="tx1">
                      <a:lumMod val="75000"/>
                      <a:lumOff val="25000"/>
                    </a:schemeClr>
                  </a:solidFill>
                </a:rPr>
                <a:t>Social Standards</a:t>
              </a:r>
              <a:endParaRPr lang="ko-KR" altLang="en-US" b="1" dirty="0">
                <a:solidFill>
                  <a:schemeClr val="tx1">
                    <a:lumMod val="75000"/>
                    <a:lumOff val="25000"/>
                  </a:schemeClr>
                </a:solidFill>
              </a:endParaRPr>
            </a:p>
          </p:txBody>
        </p:sp>
        <p:sp>
          <p:nvSpPr>
            <p:cNvPr id="39" name="Rectangle 38">
              <a:extLst>
                <a:ext uri="{FF2B5EF4-FFF2-40B4-BE49-F238E27FC236}">
                  <a16:creationId xmlns:a16="http://schemas.microsoft.com/office/drawing/2014/main" id="{42DEC419-FE96-42FF-A741-8AB1DE859A71}"/>
                </a:ext>
              </a:extLst>
            </p:cNvPr>
            <p:cNvSpPr/>
            <p:nvPr/>
          </p:nvSpPr>
          <p:spPr>
            <a:xfrm>
              <a:off x="2743816" y="4414044"/>
              <a:ext cx="2477779" cy="1266943"/>
            </a:xfrm>
            <a:prstGeom prst="rect">
              <a:avLst/>
            </a:prstGeom>
          </p:spPr>
          <p:txBody>
            <a:bodyPr wrap="square">
              <a:spAutoFit/>
            </a:bodyPr>
            <a:lstStyle/>
            <a:p>
              <a:pPr marL="285750" indent="-285750">
                <a:buClr>
                  <a:srgbClr val="D60093"/>
                </a:buClr>
                <a:buFont typeface="Wingdings" panose="05000000000000000000" pitchFamily="2" charset="2"/>
                <a:buChar char="v"/>
              </a:pPr>
              <a:r>
                <a:rPr lang="en-US" sz="1400" dirty="0">
                  <a:latin typeface="Calibri" panose="020F0502020204030204" pitchFamily="34" charset="0"/>
                </a:rPr>
                <a:t>Build Social Standards Capacity in Public and Private Sectors.</a:t>
              </a:r>
            </a:p>
            <a:p>
              <a:pPr marL="285750" indent="-285750">
                <a:buClr>
                  <a:srgbClr val="D60093"/>
                </a:buClr>
                <a:buFont typeface="Wingdings" panose="05000000000000000000" pitchFamily="2" charset="2"/>
                <a:buChar char="v"/>
              </a:pPr>
              <a:r>
                <a:rPr lang="en-US" sz="1400" dirty="0">
                  <a:latin typeface="Calibri" panose="020F0502020204030204" pitchFamily="34" charset="0"/>
                </a:rPr>
                <a:t>Professionalize Social protection and justice in Nigeria in critical projects enhancing human wellbeing and upholding international standards.</a:t>
              </a:r>
            </a:p>
            <a:p>
              <a:pPr marL="285750" indent="-285750">
                <a:buClr>
                  <a:schemeClr val="accent4"/>
                </a:buClr>
                <a:buSzPct val="150000"/>
                <a:buFont typeface="Wingdings" panose="05000000000000000000" pitchFamily="2" charset="2"/>
                <a:buChar char="Ø"/>
              </a:pPr>
              <a:endParaRPr lang="en-US" sz="1400" dirty="0">
                <a:latin typeface="Calibri" panose="020F0502020204030204" pitchFamily="34" charset="0"/>
              </a:endParaRPr>
            </a:p>
          </p:txBody>
        </p:sp>
      </p:grpSp>
      <p:grpSp>
        <p:nvGrpSpPr>
          <p:cNvPr id="40" name="그룹 3">
            <a:extLst>
              <a:ext uri="{FF2B5EF4-FFF2-40B4-BE49-F238E27FC236}">
                <a16:creationId xmlns:a16="http://schemas.microsoft.com/office/drawing/2014/main" id="{A3899B36-BF84-4E05-A635-25375070CFA5}"/>
              </a:ext>
            </a:extLst>
          </p:cNvPr>
          <p:cNvGrpSpPr/>
          <p:nvPr/>
        </p:nvGrpSpPr>
        <p:grpSpPr>
          <a:xfrm>
            <a:off x="2804233" y="3200400"/>
            <a:ext cx="5922007" cy="1094598"/>
            <a:chOff x="31300" y="1625341"/>
            <a:chExt cx="4888081" cy="1094598"/>
          </a:xfrm>
        </p:grpSpPr>
        <p:sp>
          <p:nvSpPr>
            <p:cNvPr id="41" name="TextBox 40">
              <a:extLst>
                <a:ext uri="{FF2B5EF4-FFF2-40B4-BE49-F238E27FC236}">
                  <a16:creationId xmlns:a16="http://schemas.microsoft.com/office/drawing/2014/main" id="{8701EFCF-BED2-4915-BC06-4CE7B4194306}"/>
                </a:ext>
              </a:extLst>
            </p:cNvPr>
            <p:cNvSpPr txBox="1"/>
            <p:nvPr/>
          </p:nvSpPr>
          <p:spPr>
            <a:xfrm>
              <a:off x="97018" y="1625341"/>
              <a:ext cx="2332598" cy="369332"/>
            </a:xfrm>
            <a:prstGeom prst="rect">
              <a:avLst/>
            </a:prstGeom>
            <a:noFill/>
          </p:spPr>
          <p:txBody>
            <a:bodyPr wrap="square" rtlCol="0" anchor="ctr">
              <a:spAutoFit/>
            </a:bodyPr>
            <a:lstStyle/>
            <a:p>
              <a:pPr algn="ctr"/>
              <a:r>
                <a:rPr lang="en-US" altLang="ko-KR" b="1" dirty="0">
                  <a:solidFill>
                    <a:schemeClr val="tx1">
                      <a:lumMod val="75000"/>
                      <a:lumOff val="25000"/>
                    </a:schemeClr>
                  </a:solidFill>
                </a:rPr>
                <a:t>Environmental Standards</a:t>
              </a:r>
              <a:endParaRPr lang="ko-KR" altLang="en-US" b="1" dirty="0">
                <a:solidFill>
                  <a:schemeClr val="tx1">
                    <a:lumMod val="75000"/>
                    <a:lumOff val="25000"/>
                  </a:schemeClr>
                </a:solidFill>
              </a:endParaRPr>
            </a:p>
          </p:txBody>
        </p:sp>
        <p:sp>
          <p:nvSpPr>
            <p:cNvPr id="42" name="TextBox 41">
              <a:extLst>
                <a:ext uri="{FF2B5EF4-FFF2-40B4-BE49-F238E27FC236}">
                  <a16:creationId xmlns:a16="http://schemas.microsoft.com/office/drawing/2014/main" id="{4AA9F4A4-CF85-46D3-9316-A1ABFA0AB346}"/>
                </a:ext>
              </a:extLst>
            </p:cNvPr>
            <p:cNvSpPr txBox="1"/>
            <p:nvPr/>
          </p:nvSpPr>
          <p:spPr>
            <a:xfrm>
              <a:off x="31300" y="1981275"/>
              <a:ext cx="4888081" cy="738664"/>
            </a:xfrm>
            <a:prstGeom prst="rect">
              <a:avLst/>
            </a:prstGeom>
            <a:noFill/>
          </p:spPr>
          <p:txBody>
            <a:bodyPr wrap="square" rtlCol="0">
              <a:spAutoFit/>
            </a:bodyPr>
            <a:lstStyle/>
            <a:p>
              <a:pPr marL="285750" indent="-285750">
                <a:buClr>
                  <a:schemeClr val="accent3">
                    <a:lumMod val="50000"/>
                  </a:schemeClr>
                </a:buClr>
                <a:buFont typeface="Wingdings" panose="05000000000000000000" pitchFamily="2" charset="2"/>
                <a:buChar char="v"/>
              </a:pPr>
              <a:r>
                <a:rPr lang="en-US" sz="1400" dirty="0">
                  <a:latin typeface="Calibri" panose="020F0502020204030204" pitchFamily="34" charset="0"/>
                </a:rPr>
                <a:t>Build Environmental Standards Capacity in Public and Private Sectors.</a:t>
              </a:r>
            </a:p>
            <a:p>
              <a:pPr marL="285750" indent="-285750">
                <a:buClr>
                  <a:schemeClr val="accent3">
                    <a:lumMod val="50000"/>
                  </a:schemeClr>
                </a:buClr>
                <a:buFont typeface="Wingdings" panose="05000000000000000000" pitchFamily="2" charset="2"/>
                <a:buChar char="v"/>
              </a:pPr>
              <a:r>
                <a:rPr lang="en-US" sz="1400" dirty="0">
                  <a:latin typeface="Calibri" panose="020F0502020204030204" pitchFamily="34" charset="0"/>
                </a:rPr>
                <a:t>Professionalize environmental management practice in Nigeria in critical projects enhancing environmental protection and sustainability.</a:t>
              </a:r>
            </a:p>
          </p:txBody>
        </p:sp>
      </p:grpSp>
      <p:sp>
        <p:nvSpPr>
          <p:cNvPr id="43" name="Rectangle 42">
            <a:extLst>
              <a:ext uri="{FF2B5EF4-FFF2-40B4-BE49-F238E27FC236}">
                <a16:creationId xmlns:a16="http://schemas.microsoft.com/office/drawing/2014/main" id="{2A6A0F5F-6C95-4268-8DB3-0B6670025609}"/>
              </a:ext>
            </a:extLst>
          </p:cNvPr>
          <p:cNvSpPr/>
          <p:nvPr/>
        </p:nvSpPr>
        <p:spPr>
          <a:xfrm>
            <a:off x="2514600" y="3276600"/>
            <a:ext cx="180982" cy="1207681"/>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4" name="그룹 4">
            <a:extLst>
              <a:ext uri="{FF2B5EF4-FFF2-40B4-BE49-F238E27FC236}">
                <a16:creationId xmlns:a16="http://schemas.microsoft.com/office/drawing/2014/main" id="{E7786D3F-F188-4C44-86C6-C248DF7D8027}"/>
              </a:ext>
            </a:extLst>
          </p:cNvPr>
          <p:cNvGrpSpPr/>
          <p:nvPr/>
        </p:nvGrpSpPr>
        <p:grpSpPr>
          <a:xfrm>
            <a:off x="2778211" y="1143493"/>
            <a:ext cx="6289589" cy="1691501"/>
            <a:chOff x="6041705" y="1835410"/>
            <a:chExt cx="3470324" cy="1691501"/>
          </a:xfrm>
        </p:grpSpPr>
        <p:sp>
          <p:nvSpPr>
            <p:cNvPr id="45" name="TextBox 44">
              <a:extLst>
                <a:ext uri="{FF2B5EF4-FFF2-40B4-BE49-F238E27FC236}">
                  <a16:creationId xmlns:a16="http://schemas.microsoft.com/office/drawing/2014/main" id="{C687980A-D04D-4993-97B7-856771D88AB3}"/>
                </a:ext>
              </a:extLst>
            </p:cNvPr>
            <p:cNvSpPr txBox="1"/>
            <p:nvPr/>
          </p:nvSpPr>
          <p:spPr>
            <a:xfrm>
              <a:off x="6170378" y="1835410"/>
              <a:ext cx="2332598" cy="369332"/>
            </a:xfrm>
            <a:prstGeom prst="rect">
              <a:avLst/>
            </a:prstGeom>
            <a:noFill/>
          </p:spPr>
          <p:txBody>
            <a:bodyPr wrap="square" rtlCol="0" anchor="ctr">
              <a:spAutoFit/>
            </a:bodyPr>
            <a:lstStyle/>
            <a:p>
              <a:r>
                <a:rPr lang="en-US" altLang="ko-KR" b="1" dirty="0">
                  <a:solidFill>
                    <a:schemeClr val="tx1">
                      <a:lumMod val="75000"/>
                      <a:lumOff val="25000"/>
                    </a:schemeClr>
                  </a:solidFill>
                </a:rPr>
                <a:t>Procurement Standards</a:t>
              </a:r>
              <a:endParaRPr lang="ko-KR" altLang="en-US" b="1" dirty="0">
                <a:solidFill>
                  <a:schemeClr val="tx1">
                    <a:lumMod val="75000"/>
                    <a:lumOff val="25000"/>
                  </a:schemeClr>
                </a:solidFill>
              </a:endParaRPr>
            </a:p>
          </p:txBody>
        </p:sp>
        <p:sp>
          <p:nvSpPr>
            <p:cNvPr id="46" name="TextBox 45">
              <a:extLst>
                <a:ext uri="{FF2B5EF4-FFF2-40B4-BE49-F238E27FC236}">
                  <a16:creationId xmlns:a16="http://schemas.microsoft.com/office/drawing/2014/main" id="{1D598A5A-EE40-4616-BB23-9EBD5ED6192E}"/>
                </a:ext>
              </a:extLst>
            </p:cNvPr>
            <p:cNvSpPr txBox="1"/>
            <p:nvPr/>
          </p:nvSpPr>
          <p:spPr>
            <a:xfrm>
              <a:off x="6041705" y="2141916"/>
              <a:ext cx="3470324" cy="1384995"/>
            </a:xfrm>
            <a:prstGeom prst="rect">
              <a:avLst/>
            </a:prstGeom>
            <a:noFill/>
          </p:spPr>
          <p:txBody>
            <a:bodyPr wrap="square" rtlCol="0">
              <a:spAutoFit/>
            </a:bodyPr>
            <a:lstStyle/>
            <a:p>
              <a:pPr marL="285750" indent="-285750">
                <a:buClr>
                  <a:schemeClr val="accent4">
                    <a:lumMod val="50000"/>
                  </a:schemeClr>
                </a:buClr>
                <a:buSzPct val="120000"/>
                <a:buFont typeface="Wingdings" panose="05000000000000000000" pitchFamily="2" charset="2"/>
                <a:buChar char="v"/>
                <a:tabLst>
                  <a:tab pos="111125" algn="l"/>
                </a:tabLst>
              </a:pPr>
              <a:r>
                <a:rPr lang="en-US" sz="1400" dirty="0">
                  <a:latin typeface="Calibri" panose="020F0502020204030204" pitchFamily="34" charset="0"/>
                </a:rPr>
                <a:t>Build Procurement Capacity in Public and Private Sectors.</a:t>
              </a:r>
            </a:p>
            <a:p>
              <a:pPr marL="285750" indent="-285750">
                <a:buClr>
                  <a:schemeClr val="accent4">
                    <a:lumMod val="50000"/>
                  </a:schemeClr>
                </a:buClr>
                <a:buSzPct val="120000"/>
                <a:buFont typeface="Wingdings" panose="05000000000000000000" pitchFamily="2" charset="2"/>
                <a:buChar char="v"/>
                <a:tabLst>
                  <a:tab pos="111125" algn="l"/>
                </a:tabLst>
              </a:pPr>
              <a:r>
                <a:rPr lang="en-US" sz="1400" dirty="0">
                  <a:latin typeface="Calibri" panose="020F0502020204030204" pitchFamily="34" charset="0"/>
                </a:rPr>
                <a:t>Enhance governance, reduce corruption, enhance public sector efficiency.</a:t>
              </a:r>
            </a:p>
            <a:p>
              <a:pPr marL="285750" indent="-285750">
                <a:buClr>
                  <a:schemeClr val="accent4">
                    <a:lumMod val="50000"/>
                  </a:schemeClr>
                </a:buClr>
                <a:buSzPct val="120000"/>
                <a:buFont typeface="Wingdings" panose="05000000000000000000" pitchFamily="2" charset="2"/>
                <a:buChar char="v"/>
                <a:tabLst>
                  <a:tab pos="111125" algn="l"/>
                </a:tabLst>
              </a:pPr>
              <a:r>
                <a:rPr lang="en-US" sz="1400" dirty="0">
                  <a:latin typeface="Calibri" panose="020F0502020204030204" pitchFamily="34" charset="0"/>
                </a:rPr>
                <a:t>Achieve savings in government budget.</a:t>
              </a:r>
            </a:p>
            <a:p>
              <a:pPr marL="285750" indent="-285750">
                <a:buClr>
                  <a:schemeClr val="accent4">
                    <a:lumMod val="50000"/>
                  </a:schemeClr>
                </a:buClr>
                <a:buSzPct val="120000"/>
                <a:buFont typeface="Wingdings" panose="05000000000000000000" pitchFamily="2" charset="2"/>
                <a:buChar char="v"/>
                <a:tabLst>
                  <a:tab pos="111125" algn="l"/>
                </a:tabLst>
              </a:pPr>
              <a:r>
                <a:rPr lang="en-US" sz="1400" dirty="0">
                  <a:latin typeface="Calibri" panose="020F0502020204030204" pitchFamily="34" charset="0"/>
                </a:rPr>
                <a:t>Professionalize procurement practice in Nigeria on the basis of sustainable development.</a:t>
              </a:r>
            </a:p>
            <a:p>
              <a:pPr marL="285750" indent="-285750">
                <a:buClr>
                  <a:schemeClr val="accent4">
                    <a:lumMod val="50000"/>
                  </a:schemeClr>
                </a:buClr>
                <a:buSzPct val="120000"/>
                <a:buFont typeface="Wingdings" panose="05000000000000000000" pitchFamily="2" charset="2"/>
                <a:buChar char="v"/>
                <a:tabLst>
                  <a:tab pos="111125" algn="l"/>
                </a:tabLst>
              </a:pPr>
              <a:endParaRPr lang="en-US" sz="1400" dirty="0">
                <a:latin typeface="Calibri" panose="020F0502020204030204" pitchFamily="34" charset="0"/>
              </a:endParaRPr>
            </a:p>
          </p:txBody>
        </p:sp>
      </p:grpSp>
      <p:sp>
        <p:nvSpPr>
          <p:cNvPr id="47" name="Rectangle 46">
            <a:extLst>
              <a:ext uri="{FF2B5EF4-FFF2-40B4-BE49-F238E27FC236}">
                <a16:creationId xmlns:a16="http://schemas.microsoft.com/office/drawing/2014/main" id="{E8513315-8982-42A5-9DDF-D4EB158BB614}"/>
              </a:ext>
            </a:extLst>
          </p:cNvPr>
          <p:cNvSpPr/>
          <p:nvPr/>
        </p:nvSpPr>
        <p:spPr>
          <a:xfrm>
            <a:off x="2538669" y="1219200"/>
            <a:ext cx="179966" cy="1384995"/>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8" name="TextBox 47">
            <a:extLst>
              <a:ext uri="{FF2B5EF4-FFF2-40B4-BE49-F238E27FC236}">
                <a16:creationId xmlns:a16="http://schemas.microsoft.com/office/drawing/2014/main" id="{985CDFE2-4FA9-4E6B-A533-982C01393580}"/>
              </a:ext>
            </a:extLst>
          </p:cNvPr>
          <p:cNvSpPr txBox="1"/>
          <p:nvPr/>
        </p:nvSpPr>
        <p:spPr>
          <a:xfrm>
            <a:off x="0" y="-7999"/>
            <a:ext cx="5709840" cy="76944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4400" b="1" dirty="0">
                <a:solidFill>
                  <a:schemeClr val="bg1"/>
                </a:solidFill>
              </a:rPr>
              <a:t>SPESSE THEMES</a:t>
            </a:r>
          </a:p>
        </p:txBody>
      </p:sp>
      <p:sp>
        <p:nvSpPr>
          <p:cNvPr id="49" name="Tree">
            <a:extLst>
              <a:ext uri="{FF2B5EF4-FFF2-40B4-BE49-F238E27FC236}">
                <a16:creationId xmlns:a16="http://schemas.microsoft.com/office/drawing/2014/main" id="{66394F00-8615-41DE-B07F-0A99323A7970}"/>
              </a:ext>
            </a:extLst>
          </p:cNvPr>
          <p:cNvSpPr>
            <a:spLocks noEditPoints="1" noChangeArrowheads="1"/>
          </p:cNvSpPr>
          <p:nvPr/>
        </p:nvSpPr>
        <p:spPr bwMode="auto">
          <a:xfrm>
            <a:off x="866552" y="2868619"/>
            <a:ext cx="816497" cy="1126997"/>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chemeClr val="accent3">
              <a:lumMod val="60000"/>
              <a:lumOff val="40000"/>
            </a:schemeClr>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prstTxWarp prst="textNoShape">
              <a:avLst/>
            </a:prstTxWarp>
          </a:bodyPr>
          <a:lstStyle/>
          <a:p>
            <a:endParaRPr lang="en-US"/>
          </a:p>
        </p:txBody>
      </p:sp>
      <p:pic>
        <p:nvPicPr>
          <p:cNvPr id="50" name="Picture 10" descr="C:\Program Files (x86)\Microsoft Office\MEDIA\CAGCAT10\j0300840.wmf">
            <a:extLst>
              <a:ext uri="{FF2B5EF4-FFF2-40B4-BE49-F238E27FC236}">
                <a16:creationId xmlns:a16="http://schemas.microsoft.com/office/drawing/2014/main" id="{88A9B9A4-225B-4062-B7E5-9C8B7A4398C2}"/>
              </a:ext>
            </a:extLst>
          </p:cNvPr>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2809" y="4870387"/>
            <a:ext cx="1183371" cy="997013"/>
          </a:xfrm>
          <a:prstGeom prst="rect">
            <a:avLst/>
          </a:prstGeom>
          <a:solidFill>
            <a:srgbClr val="FFCC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51" name="Rectangle 15">
            <a:extLst>
              <a:ext uri="{FF2B5EF4-FFF2-40B4-BE49-F238E27FC236}">
                <a16:creationId xmlns:a16="http://schemas.microsoft.com/office/drawing/2014/main" id="{C601CE41-282A-430B-8C36-9866A3B2C46B}"/>
              </a:ext>
            </a:extLst>
          </p:cNvPr>
          <p:cNvSpPr/>
          <p:nvPr/>
        </p:nvSpPr>
        <p:spPr>
          <a:xfrm rot="5400000">
            <a:off x="849595" y="959381"/>
            <a:ext cx="986292" cy="1418686"/>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tx2">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latin typeface="Calibri" panose="020F0502020204030204" pitchFamily="34" charset="0"/>
            </a:endParaRPr>
          </a:p>
        </p:txBody>
      </p:sp>
      <p:sp>
        <p:nvSpPr>
          <p:cNvPr id="52" name="Rectangle 51">
            <a:extLst>
              <a:ext uri="{FF2B5EF4-FFF2-40B4-BE49-F238E27FC236}">
                <a16:creationId xmlns:a16="http://schemas.microsoft.com/office/drawing/2014/main" id="{88536B9D-20BF-47CD-9261-3C6FA1408426}"/>
              </a:ext>
            </a:extLst>
          </p:cNvPr>
          <p:cNvSpPr/>
          <p:nvPr/>
        </p:nvSpPr>
        <p:spPr>
          <a:xfrm>
            <a:off x="2497213" y="4800600"/>
            <a:ext cx="180982" cy="1207681"/>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3" name="TextBox 52">
            <a:extLst>
              <a:ext uri="{FF2B5EF4-FFF2-40B4-BE49-F238E27FC236}">
                <a16:creationId xmlns:a16="http://schemas.microsoft.com/office/drawing/2014/main" id="{CE73C944-5CB4-4FCC-B548-BA77003B2826}"/>
              </a:ext>
            </a:extLst>
          </p:cNvPr>
          <p:cNvSpPr txBox="1"/>
          <p:nvPr/>
        </p:nvSpPr>
        <p:spPr>
          <a:xfrm>
            <a:off x="250539" y="3962400"/>
            <a:ext cx="1988956" cy="461665"/>
          </a:xfrm>
          <a:prstGeom prst="rect">
            <a:avLst/>
          </a:prstGeom>
          <a:noFill/>
        </p:spPr>
        <p:txBody>
          <a:bodyPr wrap="square" rtlCol="0" anchor="ctr">
            <a:spAutoFit/>
          </a:bodyPr>
          <a:lstStyle/>
          <a:p>
            <a:pPr algn="ctr"/>
            <a:r>
              <a:rPr lang="en-US" altLang="ko-KR" sz="2400" b="1" dirty="0">
                <a:solidFill>
                  <a:schemeClr val="bg1"/>
                </a:solidFill>
              </a:rPr>
              <a:t>Environment </a:t>
            </a:r>
            <a:endParaRPr lang="ko-KR" altLang="en-US" sz="2400" b="1" dirty="0">
              <a:solidFill>
                <a:schemeClr val="bg1"/>
              </a:solidFill>
            </a:endParaRPr>
          </a:p>
        </p:txBody>
      </p:sp>
    </p:spTree>
    <p:extLst>
      <p:ext uri="{BB962C8B-B14F-4D97-AF65-F5344CB8AC3E}">
        <p14:creationId xmlns:p14="http://schemas.microsoft.com/office/powerpoint/2010/main" val="3927644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2" name="object 2"/>
          <p:cNvGrpSpPr/>
          <p:nvPr/>
        </p:nvGrpSpPr>
        <p:grpSpPr>
          <a:xfrm>
            <a:off x="-72332" y="-1905"/>
            <a:ext cx="12192000" cy="6859905"/>
            <a:chOff x="0" y="0"/>
            <a:chExt cx="12192000" cy="6859905"/>
          </a:xfrm>
        </p:grpSpPr>
        <p:sp>
          <p:nvSpPr>
            <p:cNvPr id="3" name="object 3"/>
            <p:cNvSpPr/>
            <p:nvPr/>
          </p:nvSpPr>
          <p:spPr>
            <a:xfrm>
              <a:off x="0" y="0"/>
              <a:ext cx="182880" cy="6858000"/>
            </a:xfrm>
            <a:custGeom>
              <a:avLst/>
              <a:gdLst/>
              <a:ahLst/>
              <a:cxnLst/>
              <a:rect l="l" t="t" r="r" b="b"/>
              <a:pathLst>
                <a:path w="182880" h="6858000">
                  <a:moveTo>
                    <a:pt x="182880" y="0"/>
                  </a:moveTo>
                  <a:lnTo>
                    <a:pt x="0" y="0"/>
                  </a:lnTo>
                  <a:lnTo>
                    <a:pt x="0" y="6858000"/>
                  </a:lnTo>
                  <a:lnTo>
                    <a:pt x="182880" y="6858000"/>
                  </a:lnTo>
                  <a:lnTo>
                    <a:pt x="182880" y="0"/>
                  </a:lnTo>
                  <a:close/>
                </a:path>
              </a:pathLst>
            </a:custGeom>
            <a:solidFill>
              <a:srgbClr val="766E53"/>
            </a:solidFill>
          </p:spPr>
          <p:txBody>
            <a:bodyPr wrap="square" lIns="0" tIns="0" rIns="0" bIns="0" rtlCol="0"/>
            <a:lstStyle/>
            <a:p>
              <a:endParaRPr/>
            </a:p>
          </p:txBody>
        </p:sp>
        <p:pic>
          <p:nvPicPr>
            <p:cNvPr id="4" name="object 4"/>
            <p:cNvPicPr/>
            <p:nvPr/>
          </p:nvPicPr>
          <p:blipFill>
            <a:blip r:embed="rId2" cstate="print"/>
            <a:stretch>
              <a:fillRect/>
            </a:stretch>
          </p:blipFill>
          <p:spPr>
            <a:xfrm>
              <a:off x="431291" y="1187195"/>
              <a:ext cx="5177790" cy="5179314"/>
            </a:xfrm>
            <a:prstGeom prst="rect">
              <a:avLst/>
            </a:prstGeom>
          </p:spPr>
        </p:pic>
      </p:grpSp>
      <p:sp>
        <p:nvSpPr>
          <p:cNvPr id="5" name="object 5"/>
          <p:cNvSpPr txBox="1"/>
          <p:nvPr/>
        </p:nvSpPr>
        <p:spPr>
          <a:xfrm>
            <a:off x="1291472" y="2543046"/>
            <a:ext cx="4138367" cy="2184572"/>
          </a:xfrm>
          <a:prstGeom prst="rect">
            <a:avLst/>
          </a:prstGeom>
        </p:spPr>
        <p:txBody>
          <a:bodyPr vert="horz" wrap="square" lIns="0" tIns="12065" rIns="0" bIns="0" rtlCol="0">
            <a:spAutoFit/>
          </a:bodyPr>
          <a:lstStyle/>
          <a:p>
            <a:pPr marL="12700">
              <a:lnSpc>
                <a:spcPct val="100000"/>
              </a:lnSpc>
              <a:spcBef>
                <a:spcPts val="95"/>
              </a:spcBef>
            </a:pPr>
            <a:r>
              <a:rPr sz="3100" spc="235" dirty="0">
                <a:solidFill>
                  <a:srgbClr val="FF0000"/>
                </a:solidFill>
                <a:latin typeface="Segoe UI" panose="020B0502040204020203" pitchFamily="34" charset="0"/>
                <a:cs typeface="Segoe UI" panose="020B0502040204020203" pitchFamily="34" charset="0"/>
              </a:rPr>
              <a:t>Acade</a:t>
            </a:r>
            <a:r>
              <a:rPr sz="3100" spc="15" dirty="0">
                <a:solidFill>
                  <a:srgbClr val="FF0000"/>
                </a:solidFill>
                <a:latin typeface="Segoe UI" panose="020B0502040204020203" pitchFamily="34" charset="0"/>
                <a:cs typeface="Segoe UI" panose="020B0502040204020203" pitchFamily="34" charset="0"/>
              </a:rPr>
              <a:t>mic</a:t>
            </a:r>
            <a:r>
              <a:rPr sz="3100" spc="-220" dirty="0">
                <a:solidFill>
                  <a:srgbClr val="FF0000"/>
                </a:solidFill>
                <a:latin typeface="Segoe UI" panose="020B0502040204020203" pitchFamily="34" charset="0"/>
                <a:cs typeface="Segoe UI" panose="020B0502040204020203" pitchFamily="34" charset="0"/>
              </a:rPr>
              <a:t> </a:t>
            </a:r>
            <a:r>
              <a:rPr sz="3100" spc="-125" dirty="0">
                <a:solidFill>
                  <a:srgbClr val="FF0000"/>
                </a:solidFill>
                <a:latin typeface="Segoe UI" panose="020B0502040204020203" pitchFamily="34" charset="0"/>
                <a:cs typeface="Segoe UI" panose="020B0502040204020203" pitchFamily="34" charset="0"/>
              </a:rPr>
              <a:t>Track</a:t>
            </a:r>
            <a:endParaRPr sz="3100" dirty="0">
              <a:solidFill>
                <a:srgbClr val="FF0000"/>
              </a:solidFill>
              <a:latin typeface="Segoe UI" panose="020B0502040204020203" pitchFamily="34" charset="0"/>
              <a:cs typeface="Segoe UI" panose="020B0502040204020203" pitchFamily="34" charset="0"/>
            </a:endParaRPr>
          </a:p>
          <a:p>
            <a:pPr marL="293370" indent="-109220">
              <a:lnSpc>
                <a:spcPct val="100000"/>
              </a:lnSpc>
              <a:spcBef>
                <a:spcPts val="1235"/>
              </a:spcBef>
              <a:buSzPct val="92857"/>
              <a:buChar char="•"/>
              <a:tabLst>
                <a:tab pos="294005" algn="l"/>
              </a:tabLst>
            </a:pPr>
            <a:r>
              <a:rPr sz="1600" spc="95" dirty="0">
                <a:solidFill>
                  <a:srgbClr val="FFFFFF"/>
                </a:solidFill>
                <a:latin typeface="Segoe UI" panose="020B0502040204020203" pitchFamily="34" charset="0"/>
                <a:cs typeface="Segoe UI" panose="020B0502040204020203" pitchFamily="34" charset="0"/>
              </a:rPr>
              <a:t>A</a:t>
            </a:r>
            <a:r>
              <a:rPr sz="1600" spc="55" dirty="0">
                <a:solidFill>
                  <a:srgbClr val="FFFFFF"/>
                </a:solidFill>
                <a:latin typeface="Segoe UI" panose="020B0502040204020203" pitchFamily="34" charset="0"/>
                <a:cs typeface="Segoe UI" panose="020B0502040204020203" pitchFamily="34" charset="0"/>
              </a:rPr>
              <a:t>bub</a:t>
            </a:r>
            <a:r>
              <a:rPr sz="1600" spc="60" dirty="0">
                <a:solidFill>
                  <a:srgbClr val="FFFFFF"/>
                </a:solidFill>
                <a:latin typeface="Segoe UI" panose="020B0502040204020203" pitchFamily="34" charset="0"/>
                <a:cs typeface="Segoe UI" panose="020B0502040204020203" pitchFamily="34" charset="0"/>
              </a:rPr>
              <a:t>a</a:t>
            </a:r>
            <a:r>
              <a:rPr sz="1600" spc="-5" dirty="0">
                <a:solidFill>
                  <a:srgbClr val="FFFFFF"/>
                </a:solidFill>
                <a:latin typeface="Segoe UI" panose="020B0502040204020203" pitchFamily="34" charset="0"/>
                <a:cs typeface="Segoe UI" panose="020B0502040204020203" pitchFamily="34" charset="0"/>
              </a:rPr>
              <a:t>k</a:t>
            </a:r>
            <a:r>
              <a:rPr sz="1600" spc="-15" dirty="0">
                <a:solidFill>
                  <a:srgbClr val="FFFFFF"/>
                </a:solidFill>
                <a:latin typeface="Segoe UI" panose="020B0502040204020203" pitchFamily="34" charset="0"/>
                <a:cs typeface="Segoe UI" panose="020B0502040204020203" pitchFamily="34" charset="0"/>
              </a:rPr>
              <a:t>a</a:t>
            </a:r>
            <a:r>
              <a:rPr sz="1600" spc="-180" dirty="0">
                <a:solidFill>
                  <a:srgbClr val="FFFFFF"/>
                </a:solidFill>
                <a:latin typeface="Segoe UI" panose="020B0502040204020203" pitchFamily="34" charset="0"/>
                <a:cs typeface="Segoe UI" panose="020B0502040204020203" pitchFamily="34" charset="0"/>
              </a:rPr>
              <a:t>r</a:t>
            </a:r>
            <a:r>
              <a:rPr sz="1600" spc="-135" dirty="0">
                <a:solidFill>
                  <a:srgbClr val="FFFFFF"/>
                </a:solidFill>
                <a:latin typeface="Segoe UI" panose="020B0502040204020203" pitchFamily="34" charset="0"/>
                <a:cs typeface="Segoe UI" panose="020B0502040204020203" pitchFamily="34" charset="0"/>
              </a:rPr>
              <a:t> </a:t>
            </a:r>
            <a:r>
              <a:rPr sz="1600" spc="-70" dirty="0">
                <a:solidFill>
                  <a:srgbClr val="FFFFFF"/>
                </a:solidFill>
                <a:latin typeface="Segoe UI" panose="020B0502040204020203" pitchFamily="34" charset="0"/>
                <a:cs typeface="Segoe UI" panose="020B0502040204020203" pitchFamily="34" charset="0"/>
              </a:rPr>
              <a:t>Taf</a:t>
            </a:r>
            <a:r>
              <a:rPr sz="1600" spc="50" dirty="0">
                <a:solidFill>
                  <a:srgbClr val="FFFFFF"/>
                </a:solidFill>
                <a:latin typeface="Segoe UI" panose="020B0502040204020203" pitchFamily="34" charset="0"/>
                <a:cs typeface="Segoe UI" panose="020B0502040204020203" pitchFamily="34" charset="0"/>
              </a:rPr>
              <a:t>a</a:t>
            </a:r>
            <a:r>
              <a:rPr sz="1600" spc="85" dirty="0">
                <a:solidFill>
                  <a:srgbClr val="FFFFFF"/>
                </a:solidFill>
                <a:latin typeface="Segoe UI" panose="020B0502040204020203" pitchFamily="34" charset="0"/>
                <a:cs typeface="Segoe UI" panose="020B0502040204020203" pitchFamily="34" charset="0"/>
              </a:rPr>
              <a:t>w</a:t>
            </a:r>
            <a:r>
              <a:rPr sz="1600" spc="114" dirty="0">
                <a:solidFill>
                  <a:srgbClr val="FFFFFF"/>
                </a:solidFill>
                <a:latin typeface="Segoe UI" panose="020B0502040204020203" pitchFamily="34" charset="0"/>
                <a:cs typeface="Segoe UI" panose="020B0502040204020203" pitchFamily="34" charset="0"/>
              </a:rPr>
              <a:t>a</a:t>
            </a:r>
            <a:r>
              <a:rPr sz="1600" spc="-145" dirty="0">
                <a:solidFill>
                  <a:srgbClr val="FFFFFF"/>
                </a:solidFill>
                <a:latin typeface="Segoe UI" panose="020B0502040204020203" pitchFamily="34" charset="0"/>
                <a:cs typeface="Segoe UI" panose="020B0502040204020203" pitchFamily="34" charset="0"/>
              </a:rPr>
              <a:t> </a:t>
            </a:r>
            <a:r>
              <a:rPr sz="1600" spc="-65" dirty="0">
                <a:solidFill>
                  <a:srgbClr val="FFFFFF"/>
                </a:solidFill>
                <a:latin typeface="Segoe UI" panose="020B0502040204020203" pitchFamily="34" charset="0"/>
                <a:cs typeface="Segoe UI" panose="020B0502040204020203" pitchFamily="34" charset="0"/>
              </a:rPr>
              <a:t>Ba</a:t>
            </a:r>
            <a:r>
              <a:rPr sz="1600" spc="-10" dirty="0">
                <a:solidFill>
                  <a:srgbClr val="FFFFFF"/>
                </a:solidFill>
                <a:latin typeface="Segoe UI" panose="020B0502040204020203" pitchFamily="34" charset="0"/>
                <a:cs typeface="Segoe UI" panose="020B0502040204020203" pitchFamily="34" charset="0"/>
              </a:rPr>
              <a:t>l</a:t>
            </a:r>
            <a:r>
              <a:rPr sz="1600" spc="40" dirty="0">
                <a:solidFill>
                  <a:srgbClr val="FFFFFF"/>
                </a:solidFill>
                <a:latin typeface="Segoe UI" panose="020B0502040204020203" pitchFamily="34" charset="0"/>
                <a:cs typeface="Segoe UI" panose="020B0502040204020203" pitchFamily="34" charset="0"/>
              </a:rPr>
              <a:t>e</a:t>
            </a:r>
            <a:r>
              <a:rPr sz="1600" spc="60" dirty="0">
                <a:solidFill>
                  <a:srgbClr val="FFFFFF"/>
                </a:solidFill>
                <a:latin typeface="Segoe UI" panose="020B0502040204020203" pitchFamily="34" charset="0"/>
                <a:cs typeface="Segoe UI" panose="020B0502040204020203" pitchFamily="34" charset="0"/>
              </a:rPr>
              <a:t>w</a:t>
            </a:r>
            <a:r>
              <a:rPr sz="1600" spc="-10" dirty="0">
                <a:solidFill>
                  <a:srgbClr val="FFFFFF"/>
                </a:solidFill>
                <a:latin typeface="Segoe UI" panose="020B0502040204020203" pitchFamily="34" charset="0"/>
                <a:cs typeface="Segoe UI" panose="020B0502040204020203" pitchFamily="34" charset="0"/>
              </a:rPr>
              <a:t>a</a:t>
            </a:r>
            <a:r>
              <a:rPr sz="1600" spc="-5" dirty="0">
                <a:solidFill>
                  <a:srgbClr val="FFFFFF"/>
                </a:solidFill>
                <a:latin typeface="Segoe UI" panose="020B0502040204020203" pitchFamily="34" charset="0"/>
                <a:cs typeface="Segoe UI" panose="020B0502040204020203" pitchFamily="34" charset="0"/>
              </a:rPr>
              <a:t>,</a:t>
            </a:r>
            <a:r>
              <a:rPr sz="1600" spc="-140" dirty="0">
                <a:solidFill>
                  <a:srgbClr val="FFFFFF"/>
                </a:solidFill>
                <a:latin typeface="Segoe UI" panose="020B0502040204020203" pitchFamily="34" charset="0"/>
                <a:cs typeface="Segoe UI" panose="020B0502040204020203" pitchFamily="34" charset="0"/>
              </a:rPr>
              <a:t> </a:t>
            </a:r>
            <a:r>
              <a:rPr sz="1600" spc="-10" dirty="0">
                <a:solidFill>
                  <a:srgbClr val="FFFFFF"/>
                </a:solidFill>
                <a:latin typeface="Segoe UI" panose="020B0502040204020203" pitchFamily="34" charset="0"/>
                <a:cs typeface="Segoe UI" panose="020B0502040204020203" pitchFamily="34" charset="0"/>
              </a:rPr>
              <a:t>Bauchi</a:t>
            </a:r>
            <a:endParaRPr sz="1600" dirty="0">
              <a:latin typeface="Segoe UI" panose="020B0502040204020203" pitchFamily="34" charset="0"/>
              <a:cs typeface="Segoe UI" panose="020B0502040204020203" pitchFamily="34" charset="0"/>
            </a:endParaRPr>
          </a:p>
          <a:p>
            <a:pPr marL="293370" indent="-109220">
              <a:lnSpc>
                <a:spcPct val="100000"/>
              </a:lnSpc>
              <a:spcBef>
                <a:spcPts val="120"/>
              </a:spcBef>
              <a:buSzPct val="92857"/>
              <a:buChar char="•"/>
              <a:tabLst>
                <a:tab pos="294005" algn="l"/>
              </a:tabLst>
            </a:pPr>
            <a:r>
              <a:rPr sz="1600" spc="95" dirty="0">
                <a:solidFill>
                  <a:srgbClr val="FFFFFF"/>
                </a:solidFill>
                <a:latin typeface="Segoe UI" panose="020B0502040204020203" pitchFamily="34" charset="0"/>
                <a:cs typeface="Segoe UI" panose="020B0502040204020203" pitchFamily="34" charset="0"/>
              </a:rPr>
              <a:t>A</a:t>
            </a:r>
            <a:r>
              <a:rPr sz="1600" spc="-35" dirty="0">
                <a:solidFill>
                  <a:srgbClr val="FFFFFF"/>
                </a:solidFill>
                <a:latin typeface="Segoe UI" panose="020B0502040204020203" pitchFamily="34" charset="0"/>
                <a:cs typeface="Segoe UI" panose="020B0502040204020203" pitchFamily="34" charset="0"/>
              </a:rPr>
              <a:t>h</a:t>
            </a:r>
            <a:r>
              <a:rPr sz="1600" spc="30" dirty="0">
                <a:solidFill>
                  <a:srgbClr val="FFFFFF"/>
                </a:solidFill>
                <a:latin typeface="Segoe UI" panose="020B0502040204020203" pitchFamily="34" charset="0"/>
                <a:cs typeface="Segoe UI" panose="020B0502040204020203" pitchFamily="34" charset="0"/>
              </a:rPr>
              <a:t>madu</a:t>
            </a:r>
            <a:r>
              <a:rPr sz="1600" spc="-135" dirty="0">
                <a:solidFill>
                  <a:srgbClr val="FFFFFF"/>
                </a:solidFill>
                <a:latin typeface="Segoe UI" panose="020B0502040204020203" pitchFamily="34" charset="0"/>
                <a:cs typeface="Segoe UI" panose="020B0502040204020203" pitchFamily="34" charset="0"/>
              </a:rPr>
              <a:t> </a:t>
            </a:r>
            <a:r>
              <a:rPr sz="1600" spc="-80" dirty="0">
                <a:solidFill>
                  <a:srgbClr val="FFFFFF"/>
                </a:solidFill>
                <a:latin typeface="Segoe UI" panose="020B0502040204020203" pitchFamily="34" charset="0"/>
                <a:cs typeface="Segoe UI" panose="020B0502040204020203" pitchFamily="34" charset="0"/>
              </a:rPr>
              <a:t>Be</a:t>
            </a:r>
            <a:r>
              <a:rPr sz="1600" spc="-20" dirty="0">
                <a:solidFill>
                  <a:srgbClr val="FFFFFF"/>
                </a:solidFill>
                <a:latin typeface="Segoe UI" panose="020B0502040204020203" pitchFamily="34" charset="0"/>
                <a:cs typeface="Segoe UI" panose="020B0502040204020203" pitchFamily="34" charset="0"/>
              </a:rPr>
              <a:t>l</a:t>
            </a:r>
            <a:r>
              <a:rPr sz="1600" spc="-100" dirty="0">
                <a:solidFill>
                  <a:srgbClr val="FFFFFF"/>
                </a:solidFill>
                <a:latin typeface="Segoe UI" panose="020B0502040204020203" pitchFamily="34" charset="0"/>
                <a:cs typeface="Segoe UI" panose="020B0502040204020203" pitchFamily="34" charset="0"/>
              </a:rPr>
              <a:t>l</a:t>
            </a:r>
            <a:r>
              <a:rPr sz="1600" spc="65" dirty="0">
                <a:solidFill>
                  <a:srgbClr val="FFFFFF"/>
                </a:solidFill>
                <a:latin typeface="Segoe UI" panose="020B0502040204020203" pitchFamily="34" charset="0"/>
                <a:cs typeface="Segoe UI" panose="020B0502040204020203" pitchFamily="34" charset="0"/>
              </a:rPr>
              <a:t>o</a:t>
            </a:r>
            <a:r>
              <a:rPr sz="1600" spc="-145" dirty="0">
                <a:solidFill>
                  <a:srgbClr val="FFFFFF"/>
                </a:solidFill>
                <a:latin typeface="Segoe UI" panose="020B0502040204020203" pitchFamily="34" charset="0"/>
                <a:cs typeface="Segoe UI" panose="020B0502040204020203" pitchFamily="34" charset="0"/>
              </a:rPr>
              <a:t> </a:t>
            </a:r>
            <a:r>
              <a:rPr sz="1600" spc="-130" dirty="0">
                <a:solidFill>
                  <a:srgbClr val="FFFFFF"/>
                </a:solidFill>
                <a:latin typeface="Segoe UI" panose="020B0502040204020203" pitchFamily="34" charset="0"/>
                <a:cs typeface="Segoe UI" panose="020B0502040204020203" pitchFamily="34" charset="0"/>
              </a:rPr>
              <a:t>U</a:t>
            </a:r>
            <a:r>
              <a:rPr sz="1600" spc="-35" dirty="0">
                <a:solidFill>
                  <a:srgbClr val="FFFFFF"/>
                </a:solidFill>
                <a:latin typeface="Segoe UI" panose="020B0502040204020203" pitchFamily="34" charset="0"/>
                <a:cs typeface="Segoe UI" panose="020B0502040204020203" pitchFamily="34" charset="0"/>
              </a:rPr>
              <a:t>n</a:t>
            </a:r>
            <a:r>
              <a:rPr sz="1600" spc="-90" dirty="0">
                <a:solidFill>
                  <a:srgbClr val="FFFFFF"/>
                </a:solidFill>
                <a:latin typeface="Segoe UI" panose="020B0502040204020203" pitchFamily="34" charset="0"/>
                <a:cs typeface="Segoe UI" panose="020B0502040204020203" pitchFamily="34" charset="0"/>
              </a:rPr>
              <a:t>i</a:t>
            </a:r>
            <a:r>
              <a:rPr sz="1600" spc="-45" dirty="0">
                <a:solidFill>
                  <a:srgbClr val="FFFFFF"/>
                </a:solidFill>
                <a:latin typeface="Segoe UI" panose="020B0502040204020203" pitchFamily="34" charset="0"/>
                <a:cs typeface="Segoe UI" panose="020B0502040204020203" pitchFamily="34" charset="0"/>
              </a:rPr>
              <a:t>v</a:t>
            </a:r>
            <a:r>
              <a:rPr sz="1600" spc="-95" dirty="0">
                <a:solidFill>
                  <a:srgbClr val="FFFFFF"/>
                </a:solidFill>
                <a:latin typeface="Segoe UI" panose="020B0502040204020203" pitchFamily="34" charset="0"/>
                <a:cs typeface="Segoe UI" panose="020B0502040204020203" pitchFamily="34" charset="0"/>
              </a:rPr>
              <a:t>er</a:t>
            </a:r>
            <a:r>
              <a:rPr sz="1600" spc="-105" dirty="0">
                <a:solidFill>
                  <a:srgbClr val="FFFFFF"/>
                </a:solidFill>
                <a:latin typeface="Segoe UI" panose="020B0502040204020203" pitchFamily="34" charset="0"/>
                <a:cs typeface="Segoe UI" panose="020B0502040204020203" pitchFamily="34" charset="0"/>
              </a:rPr>
              <a:t>s</a:t>
            </a:r>
            <a:r>
              <a:rPr sz="1600" spc="-90" dirty="0">
                <a:solidFill>
                  <a:srgbClr val="FFFFFF"/>
                </a:solidFill>
                <a:latin typeface="Segoe UI" panose="020B0502040204020203" pitchFamily="34" charset="0"/>
                <a:cs typeface="Segoe UI" panose="020B0502040204020203" pitchFamily="34" charset="0"/>
              </a:rPr>
              <a:t>it</a:t>
            </a:r>
            <a:r>
              <a:rPr sz="1600" spc="-130" dirty="0">
                <a:solidFill>
                  <a:srgbClr val="FFFFFF"/>
                </a:solidFill>
                <a:latin typeface="Segoe UI" panose="020B0502040204020203" pitchFamily="34" charset="0"/>
                <a:cs typeface="Segoe UI" panose="020B0502040204020203" pitchFamily="34" charset="0"/>
              </a:rPr>
              <a:t>y</a:t>
            </a:r>
            <a:r>
              <a:rPr sz="1600" spc="-75" dirty="0">
                <a:solidFill>
                  <a:srgbClr val="FFFFFF"/>
                </a:solidFill>
                <a:latin typeface="Segoe UI" panose="020B0502040204020203" pitchFamily="34" charset="0"/>
                <a:cs typeface="Segoe UI" panose="020B0502040204020203" pitchFamily="34" charset="0"/>
              </a:rPr>
              <a:t>,</a:t>
            </a:r>
            <a:r>
              <a:rPr sz="1600" spc="-135" dirty="0">
                <a:solidFill>
                  <a:srgbClr val="FFFFFF"/>
                </a:solidFill>
                <a:latin typeface="Segoe UI" panose="020B0502040204020203" pitchFamily="34" charset="0"/>
                <a:cs typeface="Segoe UI" panose="020B0502040204020203" pitchFamily="34" charset="0"/>
              </a:rPr>
              <a:t> </a:t>
            </a:r>
            <a:r>
              <a:rPr sz="1600" spc="-130" dirty="0">
                <a:solidFill>
                  <a:srgbClr val="FFFFFF"/>
                </a:solidFill>
                <a:latin typeface="Segoe UI" panose="020B0502040204020203" pitchFamily="34" charset="0"/>
                <a:cs typeface="Segoe UI" panose="020B0502040204020203" pitchFamily="34" charset="0"/>
              </a:rPr>
              <a:t>Zar</a:t>
            </a:r>
            <a:r>
              <a:rPr sz="1600" spc="-55" dirty="0">
                <a:solidFill>
                  <a:srgbClr val="FFFFFF"/>
                </a:solidFill>
                <a:latin typeface="Segoe UI" panose="020B0502040204020203" pitchFamily="34" charset="0"/>
                <a:cs typeface="Segoe UI" panose="020B0502040204020203" pitchFamily="34" charset="0"/>
              </a:rPr>
              <a:t>i</a:t>
            </a:r>
            <a:r>
              <a:rPr sz="1600" spc="114" dirty="0">
                <a:solidFill>
                  <a:srgbClr val="FFFFFF"/>
                </a:solidFill>
                <a:latin typeface="Segoe UI" panose="020B0502040204020203" pitchFamily="34" charset="0"/>
                <a:cs typeface="Segoe UI" panose="020B0502040204020203" pitchFamily="34" charset="0"/>
              </a:rPr>
              <a:t>a</a:t>
            </a:r>
            <a:endParaRPr sz="1600" dirty="0">
              <a:latin typeface="Segoe UI" panose="020B0502040204020203" pitchFamily="34" charset="0"/>
              <a:cs typeface="Segoe UI" panose="020B0502040204020203" pitchFamily="34" charset="0"/>
            </a:endParaRPr>
          </a:p>
          <a:p>
            <a:pPr marL="293370" indent="-109220">
              <a:lnSpc>
                <a:spcPct val="100000"/>
              </a:lnSpc>
              <a:spcBef>
                <a:spcPts val="120"/>
              </a:spcBef>
              <a:buSzPct val="92857"/>
              <a:buChar char="•"/>
              <a:tabLst>
                <a:tab pos="294005" algn="l"/>
              </a:tabLst>
            </a:pPr>
            <a:r>
              <a:rPr sz="1600" spc="-130" dirty="0">
                <a:solidFill>
                  <a:srgbClr val="FFFFFF"/>
                </a:solidFill>
                <a:latin typeface="Segoe UI" panose="020B0502040204020203" pitchFamily="34" charset="0"/>
                <a:cs typeface="Segoe UI" panose="020B0502040204020203" pitchFamily="34" charset="0"/>
              </a:rPr>
              <a:t>U</a:t>
            </a:r>
            <a:r>
              <a:rPr sz="1600" spc="-35" dirty="0">
                <a:solidFill>
                  <a:srgbClr val="FFFFFF"/>
                </a:solidFill>
                <a:latin typeface="Segoe UI" panose="020B0502040204020203" pitchFamily="34" charset="0"/>
                <a:cs typeface="Segoe UI" panose="020B0502040204020203" pitchFamily="34" charset="0"/>
              </a:rPr>
              <a:t>n</a:t>
            </a:r>
            <a:r>
              <a:rPr sz="1600" spc="-90" dirty="0">
                <a:solidFill>
                  <a:srgbClr val="FFFFFF"/>
                </a:solidFill>
                <a:latin typeface="Segoe UI" panose="020B0502040204020203" pitchFamily="34" charset="0"/>
                <a:cs typeface="Segoe UI" panose="020B0502040204020203" pitchFamily="34" charset="0"/>
              </a:rPr>
              <a:t>i</a:t>
            </a:r>
            <a:r>
              <a:rPr sz="1600" spc="-45" dirty="0">
                <a:solidFill>
                  <a:srgbClr val="FFFFFF"/>
                </a:solidFill>
                <a:latin typeface="Segoe UI" panose="020B0502040204020203" pitchFamily="34" charset="0"/>
                <a:cs typeface="Segoe UI" panose="020B0502040204020203" pitchFamily="34" charset="0"/>
              </a:rPr>
              <a:t>v</a:t>
            </a:r>
            <a:r>
              <a:rPr sz="1600" spc="-95" dirty="0">
                <a:solidFill>
                  <a:srgbClr val="FFFFFF"/>
                </a:solidFill>
                <a:latin typeface="Segoe UI" panose="020B0502040204020203" pitchFamily="34" charset="0"/>
                <a:cs typeface="Segoe UI" panose="020B0502040204020203" pitchFamily="34" charset="0"/>
              </a:rPr>
              <a:t>er</a:t>
            </a:r>
            <a:r>
              <a:rPr sz="1600" spc="-105" dirty="0">
                <a:solidFill>
                  <a:srgbClr val="FFFFFF"/>
                </a:solidFill>
                <a:latin typeface="Segoe UI" panose="020B0502040204020203" pitchFamily="34" charset="0"/>
                <a:cs typeface="Segoe UI" panose="020B0502040204020203" pitchFamily="34" charset="0"/>
              </a:rPr>
              <a:t>s</a:t>
            </a:r>
            <a:r>
              <a:rPr sz="1600" spc="-90" dirty="0">
                <a:solidFill>
                  <a:srgbClr val="FFFFFF"/>
                </a:solidFill>
                <a:latin typeface="Segoe UI" panose="020B0502040204020203" pitchFamily="34" charset="0"/>
                <a:cs typeface="Segoe UI" panose="020B0502040204020203" pitchFamily="34" charset="0"/>
              </a:rPr>
              <a:t>it</a:t>
            </a:r>
            <a:r>
              <a:rPr sz="1600" spc="-80" dirty="0">
                <a:solidFill>
                  <a:srgbClr val="FFFFFF"/>
                </a:solidFill>
                <a:latin typeface="Segoe UI" panose="020B0502040204020203" pitchFamily="34" charset="0"/>
                <a:cs typeface="Segoe UI" panose="020B0502040204020203" pitchFamily="34" charset="0"/>
              </a:rPr>
              <a:t>y</a:t>
            </a:r>
            <a:r>
              <a:rPr sz="1600" spc="-130" dirty="0">
                <a:solidFill>
                  <a:srgbClr val="FFFFFF"/>
                </a:solidFill>
                <a:latin typeface="Segoe UI" panose="020B0502040204020203" pitchFamily="34" charset="0"/>
                <a:cs typeface="Segoe UI" panose="020B0502040204020203" pitchFamily="34" charset="0"/>
              </a:rPr>
              <a:t> </a:t>
            </a:r>
            <a:r>
              <a:rPr sz="1600" spc="65" dirty="0">
                <a:solidFill>
                  <a:srgbClr val="FFFFFF"/>
                </a:solidFill>
                <a:latin typeface="Segoe UI" panose="020B0502040204020203" pitchFamily="34" charset="0"/>
                <a:cs typeface="Segoe UI" panose="020B0502040204020203" pitchFamily="34" charset="0"/>
              </a:rPr>
              <a:t>o</a:t>
            </a:r>
            <a:r>
              <a:rPr sz="1600" spc="-55" dirty="0">
                <a:solidFill>
                  <a:srgbClr val="FFFFFF"/>
                </a:solidFill>
                <a:latin typeface="Segoe UI" panose="020B0502040204020203" pitchFamily="34" charset="0"/>
                <a:cs typeface="Segoe UI" panose="020B0502040204020203" pitchFamily="34" charset="0"/>
              </a:rPr>
              <a:t>f</a:t>
            </a:r>
            <a:r>
              <a:rPr sz="1600" spc="-120" dirty="0">
                <a:solidFill>
                  <a:srgbClr val="FFFFFF"/>
                </a:solidFill>
                <a:latin typeface="Segoe UI" panose="020B0502040204020203" pitchFamily="34" charset="0"/>
                <a:cs typeface="Segoe UI" panose="020B0502040204020203" pitchFamily="34" charset="0"/>
              </a:rPr>
              <a:t> </a:t>
            </a:r>
            <a:r>
              <a:rPr sz="1600" spc="-45" dirty="0">
                <a:solidFill>
                  <a:srgbClr val="FFFFFF"/>
                </a:solidFill>
                <a:latin typeface="Segoe UI" panose="020B0502040204020203" pitchFamily="34" charset="0"/>
                <a:cs typeface="Segoe UI" panose="020B0502040204020203" pitchFamily="34" charset="0"/>
              </a:rPr>
              <a:t>Ben</a:t>
            </a:r>
            <a:r>
              <a:rPr sz="1600" spc="-90" dirty="0">
                <a:solidFill>
                  <a:srgbClr val="FFFFFF"/>
                </a:solidFill>
                <a:latin typeface="Segoe UI" panose="020B0502040204020203" pitchFamily="34" charset="0"/>
                <a:cs typeface="Segoe UI" panose="020B0502040204020203" pitchFamily="34" charset="0"/>
              </a:rPr>
              <a:t>i</a:t>
            </a:r>
            <a:r>
              <a:rPr sz="1600" spc="-30" dirty="0">
                <a:solidFill>
                  <a:srgbClr val="FFFFFF"/>
                </a:solidFill>
                <a:latin typeface="Segoe UI" panose="020B0502040204020203" pitchFamily="34" charset="0"/>
                <a:cs typeface="Segoe UI" panose="020B0502040204020203" pitchFamily="34" charset="0"/>
              </a:rPr>
              <a:t>n</a:t>
            </a:r>
            <a:endParaRPr sz="1600" dirty="0">
              <a:latin typeface="Segoe UI" panose="020B0502040204020203" pitchFamily="34" charset="0"/>
              <a:cs typeface="Segoe UI" panose="020B0502040204020203" pitchFamily="34" charset="0"/>
            </a:endParaRPr>
          </a:p>
          <a:p>
            <a:pPr marL="293370" indent="-109220">
              <a:lnSpc>
                <a:spcPct val="100000"/>
              </a:lnSpc>
              <a:spcBef>
                <a:spcPts val="135"/>
              </a:spcBef>
              <a:buSzPct val="92857"/>
              <a:buChar char="•"/>
              <a:tabLst>
                <a:tab pos="294005" algn="l"/>
              </a:tabLst>
            </a:pPr>
            <a:r>
              <a:rPr sz="1600" spc="-130" dirty="0">
                <a:solidFill>
                  <a:srgbClr val="FFFFFF"/>
                </a:solidFill>
                <a:latin typeface="Segoe UI" panose="020B0502040204020203" pitchFamily="34" charset="0"/>
                <a:cs typeface="Segoe UI" panose="020B0502040204020203" pitchFamily="34" charset="0"/>
              </a:rPr>
              <a:t>U</a:t>
            </a:r>
            <a:r>
              <a:rPr sz="1600" spc="-35" dirty="0">
                <a:solidFill>
                  <a:srgbClr val="FFFFFF"/>
                </a:solidFill>
                <a:latin typeface="Segoe UI" panose="020B0502040204020203" pitchFamily="34" charset="0"/>
                <a:cs typeface="Segoe UI" panose="020B0502040204020203" pitchFamily="34" charset="0"/>
              </a:rPr>
              <a:t>n</a:t>
            </a:r>
            <a:r>
              <a:rPr sz="1600" spc="-90" dirty="0">
                <a:solidFill>
                  <a:srgbClr val="FFFFFF"/>
                </a:solidFill>
                <a:latin typeface="Segoe UI" panose="020B0502040204020203" pitchFamily="34" charset="0"/>
                <a:cs typeface="Segoe UI" panose="020B0502040204020203" pitchFamily="34" charset="0"/>
              </a:rPr>
              <a:t>i</a:t>
            </a:r>
            <a:r>
              <a:rPr sz="1600" spc="-45" dirty="0">
                <a:solidFill>
                  <a:srgbClr val="FFFFFF"/>
                </a:solidFill>
                <a:latin typeface="Segoe UI" panose="020B0502040204020203" pitchFamily="34" charset="0"/>
                <a:cs typeface="Segoe UI" panose="020B0502040204020203" pitchFamily="34" charset="0"/>
              </a:rPr>
              <a:t>v</a:t>
            </a:r>
            <a:r>
              <a:rPr sz="1600" spc="-95" dirty="0">
                <a:solidFill>
                  <a:srgbClr val="FFFFFF"/>
                </a:solidFill>
                <a:latin typeface="Segoe UI" panose="020B0502040204020203" pitchFamily="34" charset="0"/>
                <a:cs typeface="Segoe UI" panose="020B0502040204020203" pitchFamily="34" charset="0"/>
              </a:rPr>
              <a:t>er</a:t>
            </a:r>
            <a:r>
              <a:rPr sz="1600" spc="-105" dirty="0">
                <a:solidFill>
                  <a:srgbClr val="FFFFFF"/>
                </a:solidFill>
                <a:latin typeface="Segoe UI" panose="020B0502040204020203" pitchFamily="34" charset="0"/>
                <a:cs typeface="Segoe UI" panose="020B0502040204020203" pitchFamily="34" charset="0"/>
              </a:rPr>
              <a:t>s</a:t>
            </a:r>
            <a:r>
              <a:rPr sz="1600" spc="-90" dirty="0">
                <a:solidFill>
                  <a:srgbClr val="FFFFFF"/>
                </a:solidFill>
                <a:latin typeface="Segoe UI" panose="020B0502040204020203" pitchFamily="34" charset="0"/>
                <a:cs typeface="Segoe UI" panose="020B0502040204020203" pitchFamily="34" charset="0"/>
              </a:rPr>
              <a:t>it</a:t>
            </a:r>
            <a:r>
              <a:rPr sz="1600" spc="-80" dirty="0">
                <a:solidFill>
                  <a:srgbClr val="FFFFFF"/>
                </a:solidFill>
                <a:latin typeface="Segoe UI" panose="020B0502040204020203" pitchFamily="34" charset="0"/>
                <a:cs typeface="Segoe UI" panose="020B0502040204020203" pitchFamily="34" charset="0"/>
              </a:rPr>
              <a:t>y</a:t>
            </a:r>
            <a:r>
              <a:rPr sz="1600" spc="-130" dirty="0">
                <a:solidFill>
                  <a:srgbClr val="FFFFFF"/>
                </a:solidFill>
                <a:latin typeface="Segoe UI" panose="020B0502040204020203" pitchFamily="34" charset="0"/>
                <a:cs typeface="Segoe UI" panose="020B0502040204020203" pitchFamily="34" charset="0"/>
              </a:rPr>
              <a:t> </a:t>
            </a:r>
            <a:r>
              <a:rPr sz="1600" spc="65" dirty="0">
                <a:solidFill>
                  <a:srgbClr val="FFFFFF"/>
                </a:solidFill>
                <a:latin typeface="Segoe UI" panose="020B0502040204020203" pitchFamily="34" charset="0"/>
                <a:cs typeface="Segoe UI" panose="020B0502040204020203" pitchFamily="34" charset="0"/>
              </a:rPr>
              <a:t>o</a:t>
            </a:r>
            <a:r>
              <a:rPr sz="1600" spc="-55" dirty="0">
                <a:solidFill>
                  <a:srgbClr val="FFFFFF"/>
                </a:solidFill>
                <a:latin typeface="Segoe UI" panose="020B0502040204020203" pitchFamily="34" charset="0"/>
                <a:cs typeface="Segoe UI" panose="020B0502040204020203" pitchFamily="34" charset="0"/>
              </a:rPr>
              <a:t>f</a:t>
            </a:r>
            <a:r>
              <a:rPr sz="1600" spc="-120" dirty="0">
                <a:solidFill>
                  <a:srgbClr val="FFFFFF"/>
                </a:solidFill>
                <a:latin typeface="Segoe UI" panose="020B0502040204020203" pitchFamily="34" charset="0"/>
                <a:cs typeface="Segoe UI" panose="020B0502040204020203" pitchFamily="34" charset="0"/>
              </a:rPr>
              <a:t> </a:t>
            </a:r>
            <a:r>
              <a:rPr sz="1600" spc="30" dirty="0">
                <a:solidFill>
                  <a:srgbClr val="FFFFFF"/>
                </a:solidFill>
                <a:latin typeface="Segoe UI" panose="020B0502040204020203" pitchFamily="34" charset="0"/>
                <a:cs typeface="Segoe UI" panose="020B0502040204020203" pitchFamily="34" charset="0"/>
              </a:rPr>
              <a:t>Lag</a:t>
            </a:r>
            <a:r>
              <a:rPr sz="1600" spc="35" dirty="0">
                <a:solidFill>
                  <a:srgbClr val="FFFFFF"/>
                </a:solidFill>
                <a:latin typeface="Segoe UI" panose="020B0502040204020203" pitchFamily="34" charset="0"/>
                <a:cs typeface="Segoe UI" panose="020B0502040204020203" pitchFamily="34" charset="0"/>
              </a:rPr>
              <a:t>o</a:t>
            </a:r>
            <a:r>
              <a:rPr sz="1600" spc="-185" dirty="0">
                <a:solidFill>
                  <a:srgbClr val="FFFFFF"/>
                </a:solidFill>
                <a:latin typeface="Segoe UI" panose="020B0502040204020203" pitchFamily="34" charset="0"/>
                <a:cs typeface="Segoe UI" panose="020B0502040204020203" pitchFamily="34" charset="0"/>
              </a:rPr>
              <a:t>s</a:t>
            </a:r>
            <a:endParaRPr sz="1600" dirty="0">
              <a:latin typeface="Segoe UI" panose="020B0502040204020203" pitchFamily="34" charset="0"/>
              <a:cs typeface="Segoe UI" panose="020B0502040204020203" pitchFamily="34" charset="0"/>
            </a:endParaRPr>
          </a:p>
          <a:p>
            <a:pPr marL="294005" indent="-109855">
              <a:lnSpc>
                <a:spcPct val="100000"/>
              </a:lnSpc>
              <a:spcBef>
                <a:spcPts val="120"/>
              </a:spcBef>
              <a:buSzPct val="92857"/>
              <a:buChar char="•"/>
              <a:tabLst>
                <a:tab pos="294640" algn="l"/>
              </a:tabLst>
            </a:pPr>
            <a:r>
              <a:rPr lang="en-US" sz="1600" dirty="0">
                <a:solidFill>
                  <a:schemeClr val="bg1"/>
                </a:solidFill>
                <a:latin typeface="Segoe UI" panose="020B0502040204020203" pitchFamily="34" charset="0"/>
                <a:ea typeface="Verdana" panose="020B0604030504040204" pitchFamily="34" charset="0"/>
                <a:cs typeface="Segoe UI" panose="020B0502040204020203" pitchFamily="34" charset="0"/>
              </a:rPr>
              <a:t>Joseph Sarwuan Tarka University</a:t>
            </a:r>
            <a:r>
              <a:rPr sz="1600" spc="-20" dirty="0">
                <a:solidFill>
                  <a:schemeClr val="bg1"/>
                </a:solidFill>
                <a:latin typeface="Segoe UI" panose="020B0502040204020203" pitchFamily="34" charset="0"/>
                <a:ea typeface="Verdana" panose="020B0604030504040204" pitchFamily="34" charset="0"/>
                <a:cs typeface="Segoe UI" panose="020B0502040204020203" pitchFamily="34" charset="0"/>
              </a:rPr>
              <a:t>,</a:t>
            </a:r>
            <a:r>
              <a:rPr sz="1600" spc="-155" dirty="0">
                <a:solidFill>
                  <a:schemeClr val="bg1"/>
                </a:solidFill>
                <a:latin typeface="Segoe UI" panose="020B0502040204020203" pitchFamily="34" charset="0"/>
                <a:ea typeface="Verdana" panose="020B0604030504040204" pitchFamily="34" charset="0"/>
                <a:cs typeface="Segoe UI" panose="020B0502040204020203" pitchFamily="34" charset="0"/>
              </a:rPr>
              <a:t> </a:t>
            </a:r>
            <a:r>
              <a:rPr sz="1600" spc="120" dirty="0">
                <a:solidFill>
                  <a:srgbClr val="FFFFFF"/>
                </a:solidFill>
                <a:latin typeface="Segoe UI" panose="020B0502040204020203" pitchFamily="34" charset="0"/>
                <a:cs typeface="Segoe UI" panose="020B0502040204020203" pitchFamily="34" charset="0"/>
              </a:rPr>
              <a:t>M</a:t>
            </a:r>
            <a:r>
              <a:rPr sz="1600" spc="-65" dirty="0">
                <a:solidFill>
                  <a:srgbClr val="FFFFFF"/>
                </a:solidFill>
                <a:latin typeface="Segoe UI" panose="020B0502040204020203" pitchFamily="34" charset="0"/>
                <a:cs typeface="Segoe UI" panose="020B0502040204020203" pitchFamily="34" charset="0"/>
              </a:rPr>
              <a:t>aku</a:t>
            </a:r>
            <a:r>
              <a:rPr sz="1600" spc="-50" dirty="0">
                <a:solidFill>
                  <a:srgbClr val="FFFFFF"/>
                </a:solidFill>
                <a:latin typeface="Segoe UI" panose="020B0502040204020203" pitchFamily="34" charset="0"/>
                <a:cs typeface="Segoe UI" panose="020B0502040204020203" pitchFamily="34" charset="0"/>
              </a:rPr>
              <a:t>r</a:t>
            </a:r>
            <a:r>
              <a:rPr sz="1600" spc="-15" dirty="0">
                <a:solidFill>
                  <a:srgbClr val="FFFFFF"/>
                </a:solidFill>
                <a:latin typeface="Segoe UI" panose="020B0502040204020203" pitchFamily="34" charset="0"/>
                <a:cs typeface="Segoe UI" panose="020B0502040204020203" pitchFamily="34" charset="0"/>
              </a:rPr>
              <a:t>di</a:t>
            </a:r>
            <a:endParaRPr sz="1600" dirty="0">
              <a:latin typeface="Segoe UI" panose="020B0502040204020203" pitchFamily="34" charset="0"/>
              <a:cs typeface="Segoe UI" panose="020B0502040204020203" pitchFamily="34" charset="0"/>
            </a:endParaRPr>
          </a:p>
          <a:p>
            <a:pPr marL="342265" indent="-157480">
              <a:lnSpc>
                <a:spcPct val="100000"/>
              </a:lnSpc>
              <a:spcBef>
                <a:spcPts val="120"/>
              </a:spcBef>
              <a:buSzPct val="92857"/>
              <a:buChar char="•"/>
              <a:tabLst>
                <a:tab pos="342265" algn="l"/>
              </a:tabLst>
            </a:pPr>
            <a:r>
              <a:rPr sz="1600" spc="-10" dirty="0">
                <a:solidFill>
                  <a:srgbClr val="FFFFFF"/>
                </a:solidFill>
                <a:latin typeface="Segoe UI" panose="020B0502040204020203" pitchFamily="34" charset="0"/>
                <a:cs typeface="Segoe UI" panose="020B0502040204020203" pitchFamily="34" charset="0"/>
              </a:rPr>
              <a:t>Federal</a:t>
            </a:r>
            <a:r>
              <a:rPr sz="1600" spc="-114" dirty="0">
                <a:solidFill>
                  <a:srgbClr val="FFFFFF"/>
                </a:solidFill>
                <a:latin typeface="Segoe UI" panose="020B0502040204020203" pitchFamily="34" charset="0"/>
                <a:cs typeface="Segoe UI" panose="020B0502040204020203" pitchFamily="34" charset="0"/>
              </a:rPr>
              <a:t> </a:t>
            </a:r>
            <a:r>
              <a:rPr sz="1600" spc="-85" dirty="0">
                <a:solidFill>
                  <a:srgbClr val="FFFFFF"/>
                </a:solidFill>
                <a:latin typeface="Segoe UI" panose="020B0502040204020203" pitchFamily="34" charset="0"/>
                <a:cs typeface="Segoe UI" panose="020B0502040204020203" pitchFamily="34" charset="0"/>
              </a:rPr>
              <a:t>University</a:t>
            </a:r>
            <a:r>
              <a:rPr sz="1600" spc="-135" dirty="0">
                <a:solidFill>
                  <a:srgbClr val="FFFFFF"/>
                </a:solidFill>
                <a:latin typeface="Segoe UI" panose="020B0502040204020203" pitchFamily="34" charset="0"/>
                <a:cs typeface="Segoe UI" panose="020B0502040204020203" pitchFamily="34" charset="0"/>
              </a:rPr>
              <a:t> </a:t>
            </a:r>
            <a:r>
              <a:rPr sz="1600" spc="5" dirty="0">
                <a:solidFill>
                  <a:srgbClr val="FFFFFF"/>
                </a:solidFill>
                <a:latin typeface="Segoe UI" panose="020B0502040204020203" pitchFamily="34" charset="0"/>
                <a:cs typeface="Segoe UI" panose="020B0502040204020203" pitchFamily="34" charset="0"/>
              </a:rPr>
              <a:t>of</a:t>
            </a:r>
            <a:r>
              <a:rPr sz="1600" spc="-95" dirty="0">
                <a:solidFill>
                  <a:srgbClr val="FFFFFF"/>
                </a:solidFill>
                <a:latin typeface="Segoe UI" panose="020B0502040204020203" pitchFamily="34" charset="0"/>
                <a:cs typeface="Segoe UI" panose="020B0502040204020203" pitchFamily="34" charset="0"/>
              </a:rPr>
              <a:t> </a:t>
            </a:r>
            <a:r>
              <a:rPr sz="1600" spc="-20" dirty="0">
                <a:solidFill>
                  <a:srgbClr val="FFFFFF"/>
                </a:solidFill>
                <a:latin typeface="Segoe UI" panose="020B0502040204020203" pitchFamily="34" charset="0"/>
                <a:cs typeface="Segoe UI" panose="020B0502040204020203" pitchFamily="34" charset="0"/>
              </a:rPr>
              <a:t>Technology,</a:t>
            </a:r>
            <a:r>
              <a:rPr sz="1600" spc="-135" dirty="0">
                <a:solidFill>
                  <a:srgbClr val="FFFFFF"/>
                </a:solidFill>
                <a:latin typeface="Segoe UI" panose="020B0502040204020203" pitchFamily="34" charset="0"/>
                <a:cs typeface="Segoe UI" panose="020B0502040204020203" pitchFamily="34" charset="0"/>
              </a:rPr>
              <a:t> </a:t>
            </a:r>
            <a:r>
              <a:rPr sz="1600" spc="-45" dirty="0">
                <a:solidFill>
                  <a:srgbClr val="FFFFFF"/>
                </a:solidFill>
                <a:latin typeface="Segoe UI" panose="020B0502040204020203" pitchFamily="34" charset="0"/>
                <a:cs typeface="Segoe UI" panose="020B0502040204020203" pitchFamily="34" charset="0"/>
              </a:rPr>
              <a:t>Owerri</a:t>
            </a:r>
            <a:endParaRPr sz="1600" dirty="0">
              <a:latin typeface="Segoe UI" panose="020B0502040204020203" pitchFamily="34" charset="0"/>
              <a:cs typeface="Segoe UI" panose="020B0502040204020203" pitchFamily="34" charset="0"/>
            </a:endParaRPr>
          </a:p>
        </p:txBody>
      </p:sp>
      <p:pic>
        <p:nvPicPr>
          <p:cNvPr id="6" name="object 6"/>
          <p:cNvPicPr/>
          <p:nvPr/>
        </p:nvPicPr>
        <p:blipFill>
          <a:blip r:embed="rId3" cstate="print"/>
          <a:stretch>
            <a:fillRect/>
          </a:stretch>
        </p:blipFill>
        <p:spPr>
          <a:xfrm>
            <a:off x="6264657" y="1187195"/>
            <a:ext cx="5313426" cy="5179314"/>
          </a:xfrm>
          <a:prstGeom prst="rect">
            <a:avLst/>
          </a:prstGeom>
        </p:spPr>
      </p:pic>
      <p:sp>
        <p:nvSpPr>
          <p:cNvPr id="7" name="object 7"/>
          <p:cNvSpPr txBox="1"/>
          <p:nvPr/>
        </p:nvSpPr>
        <p:spPr>
          <a:xfrm>
            <a:off x="6590538" y="2543048"/>
            <a:ext cx="3680460" cy="2046073"/>
          </a:xfrm>
          <a:prstGeom prst="rect">
            <a:avLst/>
          </a:prstGeom>
        </p:spPr>
        <p:txBody>
          <a:bodyPr vert="horz" wrap="square" lIns="0" tIns="12065" rIns="0" bIns="0" rtlCol="0">
            <a:spAutoFit/>
          </a:bodyPr>
          <a:lstStyle/>
          <a:p>
            <a:pPr marL="12700">
              <a:lnSpc>
                <a:spcPct val="100000"/>
              </a:lnSpc>
              <a:spcBef>
                <a:spcPts val="95"/>
              </a:spcBef>
            </a:pPr>
            <a:r>
              <a:rPr sz="3400" spc="-100" dirty="0">
                <a:solidFill>
                  <a:srgbClr val="FF0000"/>
                </a:solidFill>
                <a:latin typeface="Segoe UI" panose="020B0502040204020203" pitchFamily="34" charset="0"/>
                <a:cs typeface="Segoe UI" panose="020B0502040204020203" pitchFamily="34" charset="0"/>
              </a:rPr>
              <a:t>Pr</a:t>
            </a:r>
            <a:r>
              <a:rPr sz="3400" spc="-130" dirty="0">
                <a:solidFill>
                  <a:srgbClr val="FF0000"/>
                </a:solidFill>
                <a:latin typeface="Segoe UI" panose="020B0502040204020203" pitchFamily="34" charset="0"/>
                <a:cs typeface="Segoe UI" panose="020B0502040204020203" pitchFamily="34" charset="0"/>
              </a:rPr>
              <a:t>o</a:t>
            </a:r>
            <a:r>
              <a:rPr sz="3400" spc="-245" dirty="0">
                <a:solidFill>
                  <a:srgbClr val="FF0000"/>
                </a:solidFill>
                <a:latin typeface="Segoe UI" panose="020B0502040204020203" pitchFamily="34" charset="0"/>
                <a:cs typeface="Segoe UI" panose="020B0502040204020203" pitchFamily="34" charset="0"/>
              </a:rPr>
              <a:t>fess</a:t>
            </a:r>
            <a:r>
              <a:rPr sz="3400" spc="-130" dirty="0">
                <a:solidFill>
                  <a:srgbClr val="FF0000"/>
                </a:solidFill>
                <a:latin typeface="Segoe UI" panose="020B0502040204020203" pitchFamily="34" charset="0"/>
                <a:cs typeface="Segoe UI" panose="020B0502040204020203" pitchFamily="34" charset="0"/>
              </a:rPr>
              <a:t>i</a:t>
            </a:r>
            <a:r>
              <a:rPr sz="3400" spc="25" dirty="0">
                <a:solidFill>
                  <a:srgbClr val="FF0000"/>
                </a:solidFill>
                <a:latin typeface="Segoe UI" panose="020B0502040204020203" pitchFamily="34" charset="0"/>
                <a:cs typeface="Segoe UI" panose="020B0502040204020203" pitchFamily="34" charset="0"/>
              </a:rPr>
              <a:t>onal</a:t>
            </a:r>
            <a:r>
              <a:rPr sz="3400" spc="-240" dirty="0">
                <a:solidFill>
                  <a:srgbClr val="FF0000"/>
                </a:solidFill>
                <a:latin typeface="Segoe UI" panose="020B0502040204020203" pitchFamily="34" charset="0"/>
                <a:cs typeface="Segoe UI" panose="020B0502040204020203" pitchFamily="34" charset="0"/>
              </a:rPr>
              <a:t> </a:t>
            </a:r>
            <a:r>
              <a:rPr sz="3400" spc="-254" dirty="0">
                <a:solidFill>
                  <a:srgbClr val="FF0000"/>
                </a:solidFill>
                <a:latin typeface="Segoe UI" panose="020B0502040204020203" pitchFamily="34" charset="0"/>
                <a:cs typeface="Segoe UI" panose="020B0502040204020203" pitchFamily="34" charset="0"/>
              </a:rPr>
              <a:t>Tr</a:t>
            </a:r>
            <a:r>
              <a:rPr sz="3400" spc="-310" dirty="0">
                <a:solidFill>
                  <a:srgbClr val="FF0000"/>
                </a:solidFill>
                <a:latin typeface="Segoe UI" panose="020B0502040204020203" pitchFamily="34" charset="0"/>
                <a:cs typeface="Segoe UI" panose="020B0502040204020203" pitchFamily="34" charset="0"/>
              </a:rPr>
              <a:t>a</a:t>
            </a:r>
            <a:r>
              <a:rPr sz="3400" spc="55" dirty="0">
                <a:solidFill>
                  <a:srgbClr val="FF0000"/>
                </a:solidFill>
                <a:latin typeface="Segoe UI" panose="020B0502040204020203" pitchFamily="34" charset="0"/>
                <a:cs typeface="Segoe UI" panose="020B0502040204020203" pitchFamily="34" charset="0"/>
              </a:rPr>
              <a:t>ck</a:t>
            </a:r>
            <a:endParaRPr sz="3400" dirty="0">
              <a:solidFill>
                <a:srgbClr val="FF0000"/>
              </a:solidFill>
              <a:latin typeface="Segoe UI" panose="020B0502040204020203" pitchFamily="34" charset="0"/>
              <a:cs typeface="Segoe UI" panose="020B0502040204020203" pitchFamily="34" charset="0"/>
            </a:endParaRPr>
          </a:p>
          <a:p>
            <a:pPr marL="184785" indent="-172720">
              <a:lnSpc>
                <a:spcPct val="100000"/>
              </a:lnSpc>
              <a:spcBef>
                <a:spcPts val="1325"/>
              </a:spcBef>
              <a:buChar char="•"/>
              <a:tabLst>
                <a:tab pos="185420" algn="l"/>
              </a:tabLst>
            </a:pPr>
            <a:r>
              <a:rPr lang="en-GB" sz="1600" spc="-90" dirty="0">
                <a:solidFill>
                  <a:srgbClr val="FFFFFF"/>
                </a:solidFill>
                <a:latin typeface="Segoe UI" panose="020B0502040204020203" pitchFamily="34" charset="0"/>
                <a:cs typeface="Segoe UI" panose="020B0502040204020203" pitchFamily="34" charset="0"/>
              </a:rPr>
              <a:t>Bureau of Public Procurement(</a:t>
            </a:r>
            <a:r>
              <a:rPr sz="1600" spc="-90" dirty="0">
                <a:solidFill>
                  <a:srgbClr val="FFFFFF"/>
                </a:solidFill>
                <a:latin typeface="Segoe UI" panose="020B0502040204020203" pitchFamily="34" charset="0"/>
                <a:cs typeface="Segoe UI" panose="020B0502040204020203" pitchFamily="34" charset="0"/>
              </a:rPr>
              <a:t>BPP</a:t>
            </a:r>
            <a:r>
              <a:rPr lang="en-GB" sz="1600" spc="-90" dirty="0">
                <a:solidFill>
                  <a:srgbClr val="FFFFFF"/>
                </a:solidFill>
                <a:latin typeface="Segoe UI" panose="020B0502040204020203" pitchFamily="34" charset="0"/>
                <a:cs typeface="Segoe UI" panose="020B0502040204020203" pitchFamily="34" charset="0"/>
              </a:rPr>
              <a:t>)</a:t>
            </a:r>
          </a:p>
          <a:p>
            <a:pPr marL="184785" indent="-172720">
              <a:lnSpc>
                <a:spcPct val="100000"/>
              </a:lnSpc>
              <a:spcBef>
                <a:spcPts val="1325"/>
              </a:spcBef>
              <a:buChar char="•"/>
              <a:tabLst>
                <a:tab pos="185420" algn="l"/>
              </a:tabLst>
            </a:pPr>
            <a:r>
              <a:rPr lang="en-GB" sz="1600" spc="-90" dirty="0">
                <a:solidFill>
                  <a:srgbClr val="FFFFFF"/>
                </a:solidFill>
                <a:latin typeface="Segoe UI" panose="020B0502040204020203" pitchFamily="34" charset="0"/>
                <a:cs typeface="Segoe UI" panose="020B0502040204020203" pitchFamily="34" charset="0"/>
              </a:rPr>
              <a:t>Federal Ministry of Environment </a:t>
            </a:r>
          </a:p>
          <a:p>
            <a:pPr marL="184785" indent="-172720">
              <a:lnSpc>
                <a:spcPct val="100000"/>
              </a:lnSpc>
              <a:spcBef>
                <a:spcPts val="1325"/>
              </a:spcBef>
              <a:buChar char="•"/>
              <a:tabLst>
                <a:tab pos="185420" algn="l"/>
              </a:tabLst>
            </a:pPr>
            <a:r>
              <a:rPr lang="en-GB" sz="1600" spc="-90" dirty="0">
                <a:solidFill>
                  <a:srgbClr val="FFFFFF"/>
                </a:solidFill>
                <a:latin typeface="Segoe UI" panose="020B0502040204020203" pitchFamily="34" charset="0"/>
                <a:cs typeface="Segoe UI" panose="020B0502040204020203" pitchFamily="34" charset="0"/>
              </a:rPr>
              <a:t> Federal Ministry of Women Affairs</a:t>
            </a:r>
          </a:p>
          <a:p>
            <a:pPr marL="12065">
              <a:lnSpc>
                <a:spcPct val="100000"/>
              </a:lnSpc>
              <a:spcBef>
                <a:spcPts val="155"/>
              </a:spcBef>
              <a:tabLst>
                <a:tab pos="185420" algn="l"/>
              </a:tabLst>
            </a:pPr>
            <a:endParaRPr lang="en-GB" sz="1600" spc="-240" dirty="0">
              <a:solidFill>
                <a:srgbClr val="FFFFFF"/>
              </a:solidFill>
              <a:latin typeface="Segoe UI" panose="020B0502040204020203" pitchFamily="34" charset="0"/>
              <a:cs typeface="Segoe UI" panose="020B0502040204020203" pitchFamily="34" charset="0"/>
            </a:endParaRPr>
          </a:p>
        </p:txBody>
      </p:sp>
      <p:grpSp>
        <p:nvGrpSpPr>
          <p:cNvPr id="8" name="object 8"/>
          <p:cNvGrpSpPr/>
          <p:nvPr/>
        </p:nvGrpSpPr>
        <p:grpSpPr>
          <a:xfrm>
            <a:off x="2281287" y="906060"/>
            <a:ext cx="7344532" cy="1337519"/>
            <a:chOff x="1755330" y="801306"/>
            <a:chExt cx="7947025" cy="864869"/>
          </a:xfrm>
        </p:grpSpPr>
        <p:sp>
          <p:nvSpPr>
            <p:cNvPr id="9" name="object 9"/>
            <p:cNvSpPr/>
            <p:nvPr/>
          </p:nvSpPr>
          <p:spPr>
            <a:xfrm>
              <a:off x="1763267" y="809244"/>
              <a:ext cx="7931150" cy="848994"/>
            </a:xfrm>
            <a:custGeom>
              <a:avLst/>
              <a:gdLst/>
              <a:ahLst/>
              <a:cxnLst/>
              <a:rect l="l" t="t" r="r" b="b"/>
              <a:pathLst>
                <a:path w="7931150" h="848994">
                  <a:moveTo>
                    <a:pt x="7846059" y="0"/>
                  </a:moveTo>
                  <a:lnTo>
                    <a:pt x="84836" y="0"/>
                  </a:lnTo>
                  <a:lnTo>
                    <a:pt x="51810" y="6665"/>
                  </a:lnTo>
                  <a:lnTo>
                    <a:pt x="24844" y="24844"/>
                  </a:lnTo>
                  <a:lnTo>
                    <a:pt x="6665" y="51810"/>
                  </a:lnTo>
                  <a:lnTo>
                    <a:pt x="0" y="84835"/>
                  </a:lnTo>
                  <a:lnTo>
                    <a:pt x="0" y="764031"/>
                  </a:lnTo>
                  <a:lnTo>
                    <a:pt x="6665" y="797057"/>
                  </a:lnTo>
                  <a:lnTo>
                    <a:pt x="24844" y="824023"/>
                  </a:lnTo>
                  <a:lnTo>
                    <a:pt x="51810" y="842202"/>
                  </a:lnTo>
                  <a:lnTo>
                    <a:pt x="84836" y="848867"/>
                  </a:lnTo>
                  <a:lnTo>
                    <a:pt x="7846059" y="848867"/>
                  </a:lnTo>
                  <a:lnTo>
                    <a:pt x="7879085" y="842202"/>
                  </a:lnTo>
                  <a:lnTo>
                    <a:pt x="7906051" y="824023"/>
                  </a:lnTo>
                  <a:lnTo>
                    <a:pt x="7924230" y="797057"/>
                  </a:lnTo>
                  <a:lnTo>
                    <a:pt x="7930896" y="764031"/>
                  </a:lnTo>
                  <a:lnTo>
                    <a:pt x="7930896" y="84835"/>
                  </a:lnTo>
                  <a:lnTo>
                    <a:pt x="7924230" y="51810"/>
                  </a:lnTo>
                  <a:lnTo>
                    <a:pt x="7906051" y="24844"/>
                  </a:lnTo>
                  <a:lnTo>
                    <a:pt x="7879085" y="6665"/>
                  </a:lnTo>
                  <a:lnTo>
                    <a:pt x="7846059" y="0"/>
                  </a:lnTo>
                  <a:close/>
                </a:path>
              </a:pathLst>
            </a:custGeom>
            <a:solidFill>
              <a:srgbClr val="00AF50"/>
            </a:solidFill>
          </p:spPr>
          <p:txBody>
            <a:bodyPr wrap="square" lIns="0" tIns="0" rIns="0" bIns="0" rtlCol="0"/>
            <a:lstStyle/>
            <a:p>
              <a:endParaRPr/>
            </a:p>
          </p:txBody>
        </p:sp>
        <p:sp>
          <p:nvSpPr>
            <p:cNvPr id="10" name="object 10"/>
            <p:cNvSpPr/>
            <p:nvPr/>
          </p:nvSpPr>
          <p:spPr>
            <a:xfrm>
              <a:off x="1763267" y="809244"/>
              <a:ext cx="7931150" cy="848994"/>
            </a:xfrm>
            <a:custGeom>
              <a:avLst/>
              <a:gdLst/>
              <a:ahLst/>
              <a:cxnLst/>
              <a:rect l="l" t="t" r="r" b="b"/>
              <a:pathLst>
                <a:path w="7931150" h="848994">
                  <a:moveTo>
                    <a:pt x="0" y="84835"/>
                  </a:moveTo>
                  <a:lnTo>
                    <a:pt x="6665" y="51810"/>
                  </a:lnTo>
                  <a:lnTo>
                    <a:pt x="24844" y="24844"/>
                  </a:lnTo>
                  <a:lnTo>
                    <a:pt x="51810" y="6665"/>
                  </a:lnTo>
                  <a:lnTo>
                    <a:pt x="84836" y="0"/>
                  </a:lnTo>
                  <a:lnTo>
                    <a:pt x="7846059" y="0"/>
                  </a:lnTo>
                  <a:lnTo>
                    <a:pt x="7879085" y="6665"/>
                  </a:lnTo>
                  <a:lnTo>
                    <a:pt x="7906051" y="24844"/>
                  </a:lnTo>
                  <a:lnTo>
                    <a:pt x="7924230" y="51810"/>
                  </a:lnTo>
                  <a:lnTo>
                    <a:pt x="7930896" y="84835"/>
                  </a:lnTo>
                  <a:lnTo>
                    <a:pt x="7930896" y="764031"/>
                  </a:lnTo>
                  <a:lnTo>
                    <a:pt x="7924230" y="797057"/>
                  </a:lnTo>
                  <a:lnTo>
                    <a:pt x="7906051" y="824023"/>
                  </a:lnTo>
                  <a:lnTo>
                    <a:pt x="7879085" y="842202"/>
                  </a:lnTo>
                  <a:lnTo>
                    <a:pt x="7846059" y="848867"/>
                  </a:lnTo>
                  <a:lnTo>
                    <a:pt x="84836" y="848867"/>
                  </a:lnTo>
                  <a:lnTo>
                    <a:pt x="51810" y="842202"/>
                  </a:lnTo>
                  <a:lnTo>
                    <a:pt x="24844" y="824023"/>
                  </a:lnTo>
                  <a:lnTo>
                    <a:pt x="6665" y="797057"/>
                  </a:lnTo>
                  <a:lnTo>
                    <a:pt x="0" y="764031"/>
                  </a:lnTo>
                  <a:lnTo>
                    <a:pt x="0" y="84835"/>
                  </a:lnTo>
                  <a:close/>
                </a:path>
              </a:pathLst>
            </a:custGeom>
            <a:ln w="15875">
              <a:solidFill>
                <a:srgbClr val="FFFFFF"/>
              </a:solidFill>
            </a:ln>
          </p:spPr>
          <p:txBody>
            <a:bodyPr wrap="square" lIns="0" tIns="0" rIns="0" bIns="0" rtlCol="0"/>
            <a:lstStyle/>
            <a:p>
              <a:endParaRPr/>
            </a:p>
          </p:txBody>
        </p:sp>
        <p:sp>
          <p:nvSpPr>
            <p:cNvPr id="11" name="object 11"/>
            <p:cNvSpPr/>
            <p:nvPr/>
          </p:nvSpPr>
          <p:spPr>
            <a:xfrm>
              <a:off x="1879091" y="833628"/>
              <a:ext cx="7699375" cy="800100"/>
            </a:xfrm>
            <a:custGeom>
              <a:avLst/>
              <a:gdLst/>
              <a:ahLst/>
              <a:cxnLst/>
              <a:rect l="l" t="t" r="r" b="b"/>
              <a:pathLst>
                <a:path w="7699375" h="800100">
                  <a:moveTo>
                    <a:pt x="7699248" y="0"/>
                  </a:moveTo>
                  <a:lnTo>
                    <a:pt x="0" y="0"/>
                  </a:lnTo>
                  <a:lnTo>
                    <a:pt x="0" y="800100"/>
                  </a:lnTo>
                  <a:lnTo>
                    <a:pt x="7699248" y="800100"/>
                  </a:lnTo>
                  <a:lnTo>
                    <a:pt x="7699248" y="0"/>
                  </a:lnTo>
                  <a:close/>
                </a:path>
              </a:pathLst>
            </a:custGeom>
            <a:solidFill>
              <a:srgbClr val="00AF50"/>
            </a:solidFill>
          </p:spPr>
          <p:txBody>
            <a:bodyPr wrap="square" lIns="0" tIns="0" rIns="0" bIns="0" rtlCol="0"/>
            <a:lstStyle/>
            <a:p>
              <a:endParaRPr/>
            </a:p>
          </p:txBody>
        </p:sp>
      </p:grpSp>
      <p:sp>
        <p:nvSpPr>
          <p:cNvPr id="12" name="object 12"/>
          <p:cNvSpPr txBox="1"/>
          <p:nvPr/>
        </p:nvSpPr>
        <p:spPr>
          <a:xfrm>
            <a:off x="2017336" y="1112363"/>
            <a:ext cx="7608483" cy="739241"/>
          </a:xfrm>
          <a:prstGeom prst="rect">
            <a:avLst/>
          </a:prstGeom>
        </p:spPr>
        <p:txBody>
          <a:bodyPr vert="horz" wrap="square" lIns="0" tIns="12700" rIns="0" bIns="0" rtlCol="0">
            <a:spAutoFit/>
          </a:bodyPr>
          <a:lstStyle/>
          <a:p>
            <a:pPr marL="2621915" marR="5080" indent="-10795">
              <a:lnSpc>
                <a:spcPct val="125000"/>
              </a:lnSpc>
              <a:spcBef>
                <a:spcPts val="2375"/>
              </a:spcBef>
            </a:pPr>
            <a:r>
              <a:rPr lang="en-GB" sz="2000" b="1" spc="-120" dirty="0">
                <a:solidFill>
                  <a:srgbClr val="FF0000"/>
                </a:solidFill>
                <a:effectLst>
                  <a:outerShdw blurRad="38100" dist="38100" dir="2700000" algn="tl">
                    <a:srgbClr val="000000">
                      <a:alpha val="43137"/>
                    </a:srgbClr>
                  </a:outerShdw>
                </a:effectLst>
                <a:latin typeface="Verdana"/>
                <a:cs typeface="Verdana"/>
              </a:rPr>
              <a:t>TWO-WAY TRACK FOR IMPLEMENTATION</a:t>
            </a:r>
            <a:endParaRPr sz="2000" b="1" dirty="0">
              <a:solidFill>
                <a:srgbClr val="FF0000"/>
              </a:solidFill>
              <a:effectLst>
                <a:outerShdw blurRad="38100" dist="38100" dir="2700000" algn="tl">
                  <a:srgbClr val="000000">
                    <a:alpha val="43137"/>
                  </a:srgbClr>
                </a:outerShdw>
              </a:effectLst>
              <a:latin typeface="Verdana"/>
              <a:cs typeface="Verdana"/>
            </a:endParaRPr>
          </a:p>
        </p:txBody>
      </p:sp>
    </p:spTree>
    <p:extLst>
      <p:ext uri="{BB962C8B-B14F-4D97-AF65-F5344CB8AC3E}">
        <p14:creationId xmlns:p14="http://schemas.microsoft.com/office/powerpoint/2010/main" val="3350226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38BD3EC-46D8-86D5-141E-BBD0C87951CA}"/>
              </a:ext>
            </a:extLst>
          </p:cNvPr>
          <p:cNvGraphicFramePr>
            <a:graphicFrameLocks noGrp="1"/>
          </p:cNvGraphicFramePr>
          <p:nvPr>
            <p:extLst>
              <p:ext uri="{D42A27DB-BD31-4B8C-83A1-F6EECF244321}">
                <p14:modId xmlns:p14="http://schemas.microsoft.com/office/powerpoint/2010/main" val="1905235423"/>
              </p:ext>
            </p:extLst>
          </p:nvPr>
        </p:nvGraphicFramePr>
        <p:xfrm>
          <a:off x="7156450" y="4845244"/>
          <a:ext cx="4452004" cy="1495806"/>
        </p:xfrm>
        <a:graphic>
          <a:graphicData uri="http://schemas.openxmlformats.org/drawingml/2006/table">
            <a:tbl>
              <a:tblPr firstRow="1" firstCol="1" bandRow="1">
                <a:tableStyleId>{72833802-FEF1-4C79-8D5D-14CF1EAF98D9}</a:tableStyleId>
              </a:tblPr>
              <a:tblGrid>
                <a:gridCol w="4452004">
                  <a:extLst>
                    <a:ext uri="{9D8B030D-6E8A-4147-A177-3AD203B41FA5}">
                      <a16:colId xmlns:a16="http://schemas.microsoft.com/office/drawing/2014/main" val="1429432916"/>
                    </a:ext>
                  </a:extLst>
                </a:gridCol>
              </a:tblGrid>
              <a:tr h="21575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1" dirty="0">
                          <a:solidFill>
                            <a:sysClr val="windowText" lastClr="000000"/>
                          </a:solidFill>
                          <a:effectLst/>
                        </a:rPr>
                        <a:t>Course Description</a:t>
                      </a:r>
                    </a:p>
                  </a:txBody>
                  <a:tcPr marL="68580" marR="68580" marT="0" marB="0" anchor="ctr"/>
                </a:tc>
                <a:extLst>
                  <a:ext uri="{0D108BD9-81ED-4DB2-BD59-A6C34878D82A}">
                    <a16:rowId xmlns:a16="http://schemas.microsoft.com/office/drawing/2014/main" val="2629607766"/>
                  </a:ext>
                </a:extLst>
              </a:tr>
              <a:tr h="231821">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0" dirty="0">
                          <a:solidFill>
                            <a:sysClr val="windowText" lastClr="000000"/>
                          </a:solidFill>
                          <a:effectLst/>
                        </a:rPr>
                        <a:t>Short-term executive courses (Track A) – 3 Weeks</a:t>
                      </a:r>
                      <a:endParaRPr lang="en-US" sz="1600" b="0" dirty="0">
                        <a:solidFill>
                          <a:sysClr val="windowText" lastClr="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9575957"/>
                  </a:ext>
                </a:extLst>
              </a:tr>
              <a:tr h="215750">
                <a:tc>
                  <a:txBody>
                    <a:bodyPr/>
                    <a:lstStyle/>
                    <a:p>
                      <a:pPr marL="0" marR="0">
                        <a:lnSpc>
                          <a:spcPct val="107000"/>
                        </a:lnSpc>
                        <a:spcBef>
                          <a:spcPts val="0"/>
                        </a:spcBef>
                        <a:spcAft>
                          <a:spcPts val="0"/>
                        </a:spcAft>
                      </a:pPr>
                      <a:r>
                        <a:rPr lang="en-US" sz="1600" b="0" kern="1200" dirty="0">
                          <a:solidFill>
                            <a:sysClr val="windowText" lastClr="000000"/>
                          </a:solidFill>
                          <a:effectLst/>
                          <a:latin typeface="+mn-lt"/>
                          <a:ea typeface="+mn-ea"/>
                          <a:cs typeface="+mn-cs"/>
                        </a:rPr>
                        <a:t>Advanced</a:t>
                      </a:r>
                      <a:r>
                        <a:rPr lang="en-US" sz="1600" b="0" dirty="0">
                          <a:solidFill>
                            <a:sysClr val="windowText" lastClr="000000"/>
                          </a:solidFill>
                          <a:effectLst/>
                        </a:rPr>
                        <a:t> Certificate course (Track B) – 3~10 Weeks </a:t>
                      </a:r>
                      <a:endParaRPr lang="en-US" sz="1600" b="0" dirty="0">
                        <a:solidFill>
                          <a:sysClr val="windowText" lastClr="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30889490"/>
                  </a:ext>
                </a:extLst>
              </a:tr>
              <a:tr h="236445">
                <a:tc>
                  <a:txBody>
                    <a:bodyPr/>
                    <a:lstStyle/>
                    <a:p>
                      <a:pPr marL="0" marR="0">
                        <a:lnSpc>
                          <a:spcPct val="107000"/>
                        </a:lnSpc>
                        <a:spcBef>
                          <a:spcPts val="0"/>
                        </a:spcBef>
                        <a:spcAft>
                          <a:spcPts val="0"/>
                        </a:spcAft>
                      </a:pPr>
                      <a:r>
                        <a:rPr lang="en-US" sz="1600" b="0" dirty="0">
                          <a:solidFill>
                            <a:sysClr val="windowText" lastClr="000000"/>
                          </a:solidFill>
                          <a:effectLst/>
                        </a:rPr>
                        <a:t>Post</a:t>
                      </a:r>
                      <a:r>
                        <a:rPr lang="en-US" sz="1600" b="0" kern="1200" dirty="0">
                          <a:solidFill>
                            <a:sysClr val="windowText" lastClr="000000"/>
                          </a:solidFill>
                          <a:effectLst/>
                          <a:latin typeface="+mn-lt"/>
                          <a:ea typeface="+mn-ea"/>
                          <a:cs typeface="+mn-cs"/>
                        </a:rPr>
                        <a:t>graduate</a:t>
                      </a:r>
                      <a:r>
                        <a:rPr lang="en-US" sz="1600" b="0" dirty="0">
                          <a:solidFill>
                            <a:sysClr val="windowText" lastClr="000000"/>
                          </a:solidFill>
                          <a:effectLst/>
                        </a:rPr>
                        <a:t> Diploma course (Track C) – 12 Months</a:t>
                      </a:r>
                      <a:endParaRPr lang="en-US" sz="1600" b="0" dirty="0">
                        <a:solidFill>
                          <a:sysClr val="windowText" lastClr="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0562594"/>
                  </a:ext>
                </a:extLst>
              </a:tr>
              <a:tr h="226097">
                <a:tc>
                  <a:txBody>
                    <a:bodyPr/>
                    <a:lstStyle/>
                    <a:p>
                      <a:pPr marL="0" marR="0">
                        <a:lnSpc>
                          <a:spcPct val="107000"/>
                        </a:lnSpc>
                        <a:spcBef>
                          <a:spcPts val="0"/>
                        </a:spcBef>
                        <a:spcAft>
                          <a:spcPts val="0"/>
                        </a:spcAft>
                      </a:pPr>
                      <a:r>
                        <a:rPr lang="en-US" sz="1600" b="0" kern="1200" dirty="0">
                          <a:solidFill>
                            <a:sysClr val="windowText" lastClr="000000"/>
                          </a:solidFill>
                          <a:effectLst/>
                          <a:latin typeface="+mn-lt"/>
                          <a:ea typeface="+mn-ea"/>
                          <a:cs typeface="+mn-cs"/>
                        </a:rPr>
                        <a:t>Masters’ degree course (Track D) – 18 Months</a:t>
                      </a:r>
                    </a:p>
                  </a:txBody>
                  <a:tcPr marL="68580" marR="68580" marT="0" marB="0" anchor="ctr"/>
                </a:tc>
                <a:extLst>
                  <a:ext uri="{0D108BD9-81ED-4DB2-BD59-A6C34878D82A}">
                    <a16:rowId xmlns:a16="http://schemas.microsoft.com/office/drawing/2014/main" val="2162619851"/>
                  </a:ext>
                </a:extLst>
              </a:tr>
              <a:tr h="144988">
                <a:tc>
                  <a:txBody>
                    <a:bodyPr/>
                    <a:lstStyle/>
                    <a:p>
                      <a:pPr marL="0" marR="0">
                        <a:lnSpc>
                          <a:spcPct val="107000"/>
                        </a:lnSpc>
                        <a:spcBef>
                          <a:spcPts val="0"/>
                        </a:spcBef>
                        <a:spcAft>
                          <a:spcPts val="0"/>
                        </a:spcAft>
                      </a:pPr>
                      <a:r>
                        <a:rPr lang="en-US" sz="1600" b="0" dirty="0">
                          <a:solidFill>
                            <a:sysClr val="windowText" lastClr="000000"/>
                          </a:solidFill>
                          <a:effectLst/>
                        </a:rPr>
                        <a:t>Bachelor’s degree course (Track E) – 4 Years</a:t>
                      </a:r>
                      <a:endParaRPr lang="en-US" sz="1600" b="0" dirty="0">
                        <a:solidFill>
                          <a:sysClr val="windowText" lastClr="00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9360382"/>
                  </a:ext>
                </a:extLst>
              </a:tr>
            </a:tbl>
          </a:graphicData>
        </a:graphic>
      </p:graphicFrame>
      <p:graphicFrame>
        <p:nvGraphicFramePr>
          <p:cNvPr id="6" name="Table 5">
            <a:extLst>
              <a:ext uri="{FF2B5EF4-FFF2-40B4-BE49-F238E27FC236}">
                <a16:creationId xmlns:a16="http://schemas.microsoft.com/office/drawing/2014/main" id="{C58725D0-0FE8-96F7-7EBA-100E142D4B27}"/>
              </a:ext>
            </a:extLst>
          </p:cNvPr>
          <p:cNvGraphicFramePr>
            <a:graphicFrameLocks noGrp="1"/>
          </p:cNvGraphicFramePr>
          <p:nvPr/>
        </p:nvGraphicFramePr>
        <p:xfrm>
          <a:off x="7156450" y="1856468"/>
          <a:ext cx="4452004" cy="2162175"/>
        </p:xfrm>
        <a:graphic>
          <a:graphicData uri="http://schemas.openxmlformats.org/drawingml/2006/table">
            <a:tbl>
              <a:tblPr>
                <a:tableStyleId>{5C22544A-7EE6-4342-B048-85BDC9FD1C3A}</a:tableStyleId>
              </a:tblPr>
              <a:tblGrid>
                <a:gridCol w="909048">
                  <a:extLst>
                    <a:ext uri="{9D8B030D-6E8A-4147-A177-3AD203B41FA5}">
                      <a16:colId xmlns:a16="http://schemas.microsoft.com/office/drawing/2014/main" val="371607898"/>
                    </a:ext>
                  </a:extLst>
                </a:gridCol>
                <a:gridCol w="998954">
                  <a:extLst>
                    <a:ext uri="{9D8B030D-6E8A-4147-A177-3AD203B41FA5}">
                      <a16:colId xmlns:a16="http://schemas.microsoft.com/office/drawing/2014/main" val="4130793539"/>
                    </a:ext>
                  </a:extLst>
                </a:gridCol>
                <a:gridCol w="1438493">
                  <a:extLst>
                    <a:ext uri="{9D8B030D-6E8A-4147-A177-3AD203B41FA5}">
                      <a16:colId xmlns:a16="http://schemas.microsoft.com/office/drawing/2014/main" val="2173264097"/>
                    </a:ext>
                  </a:extLst>
                </a:gridCol>
                <a:gridCol w="1105509">
                  <a:extLst>
                    <a:ext uri="{9D8B030D-6E8A-4147-A177-3AD203B41FA5}">
                      <a16:colId xmlns:a16="http://schemas.microsoft.com/office/drawing/2014/main" val="2000231913"/>
                    </a:ext>
                  </a:extLst>
                </a:gridCol>
              </a:tblGrid>
              <a:tr h="533400">
                <a:tc>
                  <a:txBody>
                    <a:bodyPr/>
                    <a:lstStyle/>
                    <a:p>
                      <a:pPr algn="ctr" fontAlgn="t"/>
                      <a:r>
                        <a:rPr lang="en-US" sz="1600" b="1" u="none" strike="noStrike" kern="1200" dirty="0">
                          <a:solidFill>
                            <a:schemeClr val="dk1"/>
                          </a:solidFill>
                          <a:effectLst/>
                          <a:latin typeface="+mn-lt"/>
                          <a:ea typeface="+mn-ea"/>
                          <a:cs typeface="+mn-cs"/>
                        </a:rPr>
                        <a:t>Course </a:t>
                      </a:r>
                    </a:p>
                  </a:txBody>
                  <a:tcPr marL="9525" marR="9525" marT="9525" marB="0"/>
                </a:tc>
                <a:tc>
                  <a:txBody>
                    <a:bodyPr/>
                    <a:lstStyle/>
                    <a:p>
                      <a:pPr algn="r" rtl="0" fontAlgn="t"/>
                      <a:r>
                        <a:rPr lang="en-US" sz="1600" b="1" u="none" strike="noStrike" dirty="0">
                          <a:effectLst/>
                        </a:rPr>
                        <a:t>Target</a:t>
                      </a:r>
                      <a:endParaRPr lang="en-US" sz="1600" b="1" i="0" u="none" strike="noStrike" dirty="0">
                        <a:solidFill>
                          <a:srgbClr val="000000"/>
                        </a:solidFill>
                        <a:effectLst/>
                        <a:latin typeface="Calibri" panose="020F0502020204030204" pitchFamily="34" charset="0"/>
                      </a:endParaRPr>
                    </a:p>
                  </a:txBody>
                  <a:tcPr marL="9525" marR="9525" marT="9525" marB="0"/>
                </a:tc>
                <a:tc>
                  <a:txBody>
                    <a:bodyPr/>
                    <a:lstStyle/>
                    <a:p>
                      <a:pPr algn="r" rtl="0" fontAlgn="t"/>
                      <a:r>
                        <a:rPr lang="en-US" sz="1600" b="1" u="none" strike="noStrike" dirty="0">
                          <a:effectLst/>
                        </a:rPr>
                        <a:t>Actual </a:t>
                      </a:r>
                    </a:p>
                    <a:p>
                      <a:pPr algn="r" rtl="0" fontAlgn="t"/>
                      <a:r>
                        <a:rPr lang="en-US" sz="1600" b="1" u="none" strike="noStrike" dirty="0">
                          <a:effectLst/>
                        </a:rPr>
                        <a:t>Sep 24</a:t>
                      </a:r>
                      <a:endParaRPr lang="en-US" sz="1600" b="1" i="0" u="none" strike="noStrike" dirty="0">
                        <a:solidFill>
                          <a:srgbClr val="000000"/>
                        </a:solidFill>
                        <a:effectLst/>
                        <a:latin typeface="Calibri" panose="020F0502020204030204" pitchFamily="34" charset="0"/>
                      </a:endParaRPr>
                    </a:p>
                  </a:txBody>
                  <a:tcPr marL="9525" marR="9525" marT="9525" marB="0"/>
                </a:tc>
                <a:tc>
                  <a:txBody>
                    <a:bodyPr/>
                    <a:lstStyle/>
                    <a:p>
                      <a:pPr algn="r" rtl="0" fontAlgn="t"/>
                      <a:r>
                        <a:rPr lang="en-US" sz="1600" b="1" u="none" strike="noStrike" dirty="0">
                          <a:effectLst/>
                        </a:rPr>
                        <a:t>Forecast </a:t>
                      </a:r>
                    </a:p>
                    <a:p>
                      <a:pPr algn="r" rtl="0" fontAlgn="t"/>
                      <a:r>
                        <a:rPr lang="en-US" sz="1600" b="1" u="none" strike="noStrike" dirty="0">
                          <a:effectLst/>
                        </a:rPr>
                        <a:t>Jun 26</a:t>
                      </a:r>
                      <a:endParaRPr lang="en-US" sz="1600" b="1"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2537240136"/>
                  </a:ext>
                </a:extLst>
              </a:tr>
              <a:tr h="266700">
                <a:tc>
                  <a:txBody>
                    <a:bodyPr/>
                    <a:lstStyle/>
                    <a:p>
                      <a:pPr algn="l" rtl="0" fontAlgn="b"/>
                      <a:r>
                        <a:rPr lang="en-US" sz="1600" u="none" strike="noStrike" dirty="0">
                          <a:effectLst/>
                        </a:rPr>
                        <a:t>Track A</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dirty="0">
                          <a:effectLst/>
                        </a:rPr>
                        <a:t>     12,000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29,741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40,000 </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23244697"/>
                  </a:ext>
                </a:extLst>
              </a:tr>
              <a:tr h="266700">
                <a:tc>
                  <a:txBody>
                    <a:bodyPr/>
                    <a:lstStyle/>
                    <a:p>
                      <a:pPr algn="l" rtl="0" fontAlgn="b"/>
                      <a:r>
                        <a:rPr lang="en-US" sz="1600" u="none" strike="noStrike" dirty="0">
                          <a:effectLst/>
                        </a:rPr>
                        <a:t>Track B</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5,000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3,580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5,000 </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40268626"/>
                  </a:ext>
                </a:extLst>
              </a:tr>
              <a:tr h="266700">
                <a:tc>
                  <a:txBody>
                    <a:bodyPr/>
                    <a:lstStyle/>
                    <a:p>
                      <a:pPr algn="l" rtl="0" fontAlgn="b"/>
                      <a:r>
                        <a:rPr lang="en-US" sz="1600" u="none" strike="noStrike" dirty="0">
                          <a:effectLst/>
                        </a:rPr>
                        <a:t>Track C</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1,900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341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1,900 </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56328304"/>
                  </a:ext>
                </a:extLst>
              </a:tr>
              <a:tr h="266700">
                <a:tc>
                  <a:txBody>
                    <a:bodyPr/>
                    <a:lstStyle/>
                    <a:p>
                      <a:pPr algn="l" rtl="0" fontAlgn="b"/>
                      <a:r>
                        <a:rPr lang="en-US" sz="1600" u="none" strike="noStrike" dirty="0">
                          <a:effectLst/>
                        </a:rPr>
                        <a:t>Track D</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1,140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19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1,140 </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8035030"/>
                  </a:ext>
                </a:extLst>
              </a:tr>
              <a:tr h="266700">
                <a:tc>
                  <a:txBody>
                    <a:bodyPr/>
                    <a:lstStyle/>
                    <a:p>
                      <a:pPr algn="l" rtl="0" fontAlgn="b"/>
                      <a:r>
                        <a:rPr lang="en-US" sz="1600" u="none" strike="noStrike" dirty="0">
                          <a:effectLst/>
                        </a:rPr>
                        <a:t>Track E</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350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   </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r" rtl="0" fontAlgn="b"/>
                      <a:r>
                        <a:rPr lang="en-US" sz="1600" u="none" strike="noStrike">
                          <a:effectLst/>
                        </a:rPr>
                        <a:t>             350 </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94959241"/>
                  </a:ext>
                </a:extLst>
              </a:tr>
              <a:tr h="295275">
                <a:tc>
                  <a:txBody>
                    <a:bodyPr/>
                    <a:lstStyle/>
                    <a:p>
                      <a:pPr algn="l" rtl="0" fontAlgn="b"/>
                      <a:r>
                        <a:rPr lang="en-US" sz="1600" u="none" strike="noStrike" dirty="0">
                          <a:effectLst/>
                        </a:rPr>
                        <a:t>TOTAL</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 20,390 </a:t>
                      </a:r>
                      <a:endParaRPr lang="en-US" sz="18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800" u="none" strike="noStrike">
                          <a:effectLst/>
                        </a:rPr>
                        <a:t>        33,681 </a:t>
                      </a:r>
                      <a:endParaRPr lang="en-US" sz="18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800" u="none" strike="noStrike" dirty="0">
                          <a:effectLst/>
                        </a:rPr>
                        <a:t>   48,390 </a:t>
                      </a:r>
                      <a:endParaRPr lang="en-US" sz="18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048767284"/>
                  </a:ext>
                </a:extLst>
              </a:tr>
            </a:tbl>
          </a:graphicData>
        </a:graphic>
      </p:graphicFrame>
      <p:graphicFrame>
        <p:nvGraphicFramePr>
          <p:cNvPr id="7" name="Chart 6">
            <a:extLst>
              <a:ext uri="{FF2B5EF4-FFF2-40B4-BE49-F238E27FC236}">
                <a16:creationId xmlns:a16="http://schemas.microsoft.com/office/drawing/2014/main" id="{27E01951-26CA-6188-6A39-C6757C0BD4C2}"/>
              </a:ext>
            </a:extLst>
          </p:cNvPr>
          <p:cNvGraphicFramePr>
            <a:graphicFrameLocks/>
          </p:cNvGraphicFramePr>
          <p:nvPr/>
        </p:nvGraphicFramePr>
        <p:xfrm>
          <a:off x="480332" y="1555526"/>
          <a:ext cx="5958567" cy="4926236"/>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a:extLst>
              <a:ext uri="{FF2B5EF4-FFF2-40B4-BE49-F238E27FC236}">
                <a16:creationId xmlns:a16="http://schemas.microsoft.com/office/drawing/2014/main" id="{AE9EFE54-9339-D0B6-BB36-9278CCDD2FEA}"/>
              </a:ext>
            </a:extLst>
          </p:cNvPr>
          <p:cNvSpPr txBox="1">
            <a:spLocks/>
          </p:cNvSpPr>
          <p:nvPr/>
        </p:nvSpPr>
        <p:spPr>
          <a:xfrm>
            <a:off x="-1307770" y="137345"/>
            <a:ext cx="10477109" cy="10035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solidFill>
                  <a:schemeClr val="bg1"/>
                </a:solidFill>
                <a:highlight>
                  <a:srgbClr val="000000"/>
                </a:highlight>
                <a:latin typeface="Arial" panose="020B0604020202020204" pitchFamily="34" charset="0"/>
                <a:cs typeface="Arial" panose="020B0604020202020204" pitchFamily="34" charset="0"/>
              </a:rPr>
              <a:t>Status: Capacity Development Program</a:t>
            </a:r>
          </a:p>
        </p:txBody>
      </p:sp>
    </p:spTree>
    <p:extLst>
      <p:ext uri="{BB962C8B-B14F-4D97-AF65-F5344CB8AC3E}">
        <p14:creationId xmlns:p14="http://schemas.microsoft.com/office/powerpoint/2010/main" val="1353524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0" name="Snip Single Corner Rectangle 19"/>
          <p:cNvSpPr/>
          <p:nvPr/>
        </p:nvSpPr>
        <p:spPr>
          <a:xfrm>
            <a:off x="6188416" y="3632298"/>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43% female students</a:t>
            </a:r>
          </a:p>
        </p:txBody>
      </p:sp>
      <p:sp>
        <p:nvSpPr>
          <p:cNvPr id="16" name="Snip Single Corner Rectangle 15"/>
          <p:cNvSpPr/>
          <p:nvPr/>
        </p:nvSpPr>
        <p:spPr>
          <a:xfrm>
            <a:off x="3368328" y="2868358"/>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3 Certification Portals for P.E.S.</a:t>
            </a:r>
            <a:endParaRPr lang="en-US" sz="2667" b="1" dirty="0">
              <a:solidFill>
                <a:schemeClr val="tx1"/>
              </a:solidFill>
            </a:endParaRPr>
          </a:p>
        </p:txBody>
      </p:sp>
      <p:sp>
        <p:nvSpPr>
          <p:cNvPr id="2" name="Snip Diagonal Corner Rectangle 1"/>
          <p:cNvSpPr/>
          <p:nvPr/>
        </p:nvSpPr>
        <p:spPr>
          <a:xfrm>
            <a:off x="0" y="868680"/>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6 CE’s</a:t>
            </a:r>
          </a:p>
        </p:txBody>
      </p:sp>
      <p:sp>
        <p:nvSpPr>
          <p:cNvPr id="3" name="Snip Diagonal Corner Rectangle 2"/>
          <p:cNvSpPr/>
          <p:nvPr/>
        </p:nvSpPr>
        <p:spPr>
          <a:xfrm>
            <a:off x="2133600" y="45720"/>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1"/>
              </a:solidFill>
            </a:endParaRPr>
          </a:p>
        </p:txBody>
      </p:sp>
      <p:sp>
        <p:nvSpPr>
          <p:cNvPr id="4" name="Snip Diagonal Corner Rectangle 3"/>
          <p:cNvSpPr/>
          <p:nvPr/>
        </p:nvSpPr>
        <p:spPr>
          <a:xfrm>
            <a:off x="2834578" y="1241209"/>
            <a:ext cx="2775415" cy="1808729"/>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rPr>
              <a:t>33,681 Participants completed P.E.S. Courses</a:t>
            </a:r>
          </a:p>
          <a:p>
            <a:endParaRPr lang="en-US" sz="2400" b="1" dirty="0">
              <a:solidFill>
                <a:schemeClr val="tx1"/>
              </a:solidFill>
            </a:endParaRPr>
          </a:p>
        </p:txBody>
      </p:sp>
      <p:sp>
        <p:nvSpPr>
          <p:cNvPr id="5" name="Snip Diagonal Corner Rectangle 4"/>
          <p:cNvSpPr/>
          <p:nvPr/>
        </p:nvSpPr>
        <p:spPr>
          <a:xfrm>
            <a:off x="4978400" y="685800"/>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215 short courses in P.E.S.</a:t>
            </a:r>
          </a:p>
        </p:txBody>
      </p:sp>
      <p:sp>
        <p:nvSpPr>
          <p:cNvPr id="6" name="Snip Diagonal Corner Rectangle 5"/>
          <p:cNvSpPr/>
          <p:nvPr/>
        </p:nvSpPr>
        <p:spPr>
          <a:xfrm>
            <a:off x="711200" y="2331720"/>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3,580 Participants completed Advanced Courses </a:t>
            </a:r>
          </a:p>
        </p:txBody>
      </p:sp>
      <p:sp>
        <p:nvSpPr>
          <p:cNvPr id="7" name="Snip Diagonal Corner Rectangle 6"/>
          <p:cNvSpPr/>
          <p:nvPr/>
        </p:nvSpPr>
        <p:spPr>
          <a:xfrm>
            <a:off x="7112000" y="-117565"/>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29,741</a:t>
            </a:r>
            <a:r>
              <a:rPr lang="en-US" sz="2000" dirty="0">
                <a:ea typeface="Calibri" panose="020F0502020204030204" pitchFamily="34" charset="0"/>
                <a:cs typeface="Calibri" panose="020F0502020204030204" pitchFamily="34" charset="0"/>
              </a:rPr>
              <a:t> </a:t>
            </a:r>
            <a:r>
              <a:rPr lang="en-US" sz="2000" b="1" dirty="0">
                <a:solidFill>
                  <a:schemeClr val="tx1"/>
                </a:solidFill>
              </a:rPr>
              <a:t>Participants completed Short Courses </a:t>
            </a:r>
          </a:p>
        </p:txBody>
      </p:sp>
      <p:sp>
        <p:nvSpPr>
          <p:cNvPr id="8" name="Snip Diagonal Corner Rectangle 7"/>
          <p:cNvSpPr/>
          <p:nvPr/>
        </p:nvSpPr>
        <p:spPr>
          <a:xfrm>
            <a:off x="9245600" y="-960120"/>
            <a:ext cx="2743200" cy="1371600"/>
          </a:xfrm>
          <a:prstGeom prst="snip2DiagRect">
            <a:avLst>
              <a:gd name="adj1" fmla="val 0"/>
              <a:gd name="adj2" fmla="val 4492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12" name="Snip Single Corner Rectangle 11"/>
          <p:cNvSpPr/>
          <p:nvPr/>
        </p:nvSpPr>
        <p:spPr>
          <a:xfrm>
            <a:off x="1473200" y="3794760"/>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18 Industrial Partnerships</a:t>
            </a:r>
          </a:p>
          <a:p>
            <a:pPr algn="ctr"/>
            <a:endParaRPr lang="en-US" sz="2667" b="1" dirty="0">
              <a:solidFill>
                <a:schemeClr val="tx1"/>
              </a:solidFill>
            </a:endParaRPr>
          </a:p>
        </p:txBody>
      </p:sp>
      <p:sp>
        <p:nvSpPr>
          <p:cNvPr id="13" name="Snip Single Corner Rectangle 12"/>
          <p:cNvSpPr/>
          <p:nvPr/>
        </p:nvSpPr>
        <p:spPr>
          <a:xfrm>
            <a:off x="5715000" y="2194560"/>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bIns="487680" rtlCol="0" anchor="ctr"/>
          <a:lstStyle/>
          <a:p>
            <a:pPr algn="ctr"/>
            <a:r>
              <a:rPr lang="en-US" sz="2667" b="1" dirty="0">
                <a:solidFill>
                  <a:schemeClr val="tx1"/>
                </a:solidFill>
              </a:rPr>
              <a:t>68 International Academic</a:t>
            </a:r>
          </a:p>
          <a:p>
            <a:pPr algn="r"/>
            <a:r>
              <a:rPr lang="en-US" sz="2667" b="1" dirty="0">
                <a:solidFill>
                  <a:schemeClr val="tx1"/>
                </a:solidFill>
              </a:rPr>
              <a:t>Partnerships</a:t>
            </a:r>
          </a:p>
        </p:txBody>
      </p:sp>
      <p:sp>
        <p:nvSpPr>
          <p:cNvPr id="14" name="Snip Single Corner Rectangle 13"/>
          <p:cNvSpPr/>
          <p:nvPr/>
        </p:nvSpPr>
        <p:spPr>
          <a:xfrm>
            <a:off x="9956800" y="505097"/>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75% Satisfaction</a:t>
            </a:r>
          </a:p>
          <a:p>
            <a:pPr algn="ctr"/>
            <a:endParaRPr lang="en-US" sz="2667" b="1" dirty="0">
              <a:solidFill>
                <a:schemeClr val="tx1"/>
              </a:solidFill>
            </a:endParaRPr>
          </a:p>
          <a:p>
            <a:pPr algn="ctr"/>
            <a:endParaRPr lang="en-US" sz="2667" b="1" dirty="0">
              <a:solidFill>
                <a:schemeClr val="tx1"/>
              </a:solidFill>
            </a:endParaRPr>
          </a:p>
        </p:txBody>
      </p:sp>
      <p:sp>
        <p:nvSpPr>
          <p:cNvPr id="15" name="Snip Single Corner Rectangle 14"/>
          <p:cNvSpPr/>
          <p:nvPr/>
        </p:nvSpPr>
        <p:spPr>
          <a:xfrm rot="10800000">
            <a:off x="7848600" y="1367245"/>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17" name="Snip Single Corner Rectangle 16"/>
          <p:cNvSpPr/>
          <p:nvPr/>
        </p:nvSpPr>
        <p:spPr>
          <a:xfrm>
            <a:off x="8737600" y="2880360"/>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30% of courses online</a:t>
            </a:r>
          </a:p>
          <a:p>
            <a:pPr algn="ctr"/>
            <a:endParaRPr lang="en-US" sz="2667" b="1" dirty="0">
              <a:solidFill>
                <a:schemeClr val="tx1"/>
              </a:solidFill>
            </a:endParaRPr>
          </a:p>
        </p:txBody>
      </p:sp>
      <p:sp>
        <p:nvSpPr>
          <p:cNvPr id="18" name="Snip Single Corner Rectangle 17"/>
          <p:cNvSpPr/>
          <p:nvPr/>
        </p:nvSpPr>
        <p:spPr>
          <a:xfrm>
            <a:off x="4470400" y="4565468"/>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tx1"/>
                </a:solidFill>
              </a:rPr>
              <a:t>2,300 interns</a:t>
            </a:r>
          </a:p>
          <a:p>
            <a:pPr algn="ctr"/>
            <a:endParaRPr lang="en-US" sz="2667" b="1" dirty="0">
              <a:solidFill>
                <a:schemeClr val="tx1"/>
              </a:solidFill>
            </a:endParaRPr>
          </a:p>
        </p:txBody>
      </p:sp>
      <p:sp>
        <p:nvSpPr>
          <p:cNvPr id="19" name="Snip Single Corner Rectangle 18"/>
          <p:cNvSpPr/>
          <p:nvPr/>
        </p:nvSpPr>
        <p:spPr>
          <a:xfrm rot="10800000">
            <a:off x="10769600" y="196596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21" name="Snip Single Corner Rectangle 20"/>
          <p:cNvSpPr/>
          <p:nvPr/>
        </p:nvSpPr>
        <p:spPr>
          <a:xfrm>
            <a:off x="9550400" y="4434840"/>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36 Accredited Degrees (Masters and Bachelors)</a:t>
            </a:r>
          </a:p>
          <a:p>
            <a:pPr algn="ctr"/>
            <a:endParaRPr lang="en-US" sz="2667" b="1" dirty="0">
              <a:solidFill>
                <a:schemeClr val="tx1"/>
              </a:solidFill>
            </a:endParaRPr>
          </a:p>
        </p:txBody>
      </p:sp>
      <p:sp>
        <p:nvSpPr>
          <p:cNvPr id="22" name="Snip Single Corner Rectangle 21"/>
          <p:cNvSpPr/>
          <p:nvPr/>
        </p:nvSpPr>
        <p:spPr>
          <a:xfrm rot="10800000">
            <a:off x="11684000" y="356616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1"/>
              </a:solidFill>
            </a:endParaRPr>
          </a:p>
        </p:txBody>
      </p:sp>
      <p:sp>
        <p:nvSpPr>
          <p:cNvPr id="24" name="Snip Single Corner Rectangle 23"/>
          <p:cNvSpPr/>
          <p:nvPr/>
        </p:nvSpPr>
        <p:spPr>
          <a:xfrm rot="10800000">
            <a:off x="-794657" y="-64008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25" name="Snip Single Corner Rectangle 24"/>
          <p:cNvSpPr/>
          <p:nvPr/>
        </p:nvSpPr>
        <p:spPr>
          <a:xfrm rot="10800000">
            <a:off x="4216400" y="-803365"/>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26" name="Snip Single Corner Rectangle 25"/>
          <p:cNvSpPr/>
          <p:nvPr/>
        </p:nvSpPr>
        <p:spPr>
          <a:xfrm rot="10800000">
            <a:off x="-1422400" y="470916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27" name="Snip Single Corner Rectangle 26"/>
          <p:cNvSpPr/>
          <p:nvPr/>
        </p:nvSpPr>
        <p:spPr>
          <a:xfrm rot="10800000">
            <a:off x="1497391" y="536448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a:solidFill>
                <a:schemeClr val="tx1"/>
              </a:solidFill>
            </a:endParaRPr>
          </a:p>
        </p:txBody>
      </p:sp>
      <p:sp>
        <p:nvSpPr>
          <p:cNvPr id="28" name="Snip Single Corner Rectangle 27"/>
          <p:cNvSpPr/>
          <p:nvPr/>
        </p:nvSpPr>
        <p:spPr>
          <a:xfrm>
            <a:off x="-608391" y="6172200"/>
            <a:ext cx="2794000" cy="1371600"/>
          </a:xfrm>
          <a:prstGeom prst="snip1Rect">
            <a:avLst>
              <a:gd name="adj" fmla="val 49999"/>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1"/>
              </a:solidFill>
            </a:endParaRPr>
          </a:p>
        </p:txBody>
      </p:sp>
      <p:sp>
        <p:nvSpPr>
          <p:cNvPr id="30" name="Snip Single Corner Rectangle 29"/>
          <p:cNvSpPr/>
          <p:nvPr/>
        </p:nvSpPr>
        <p:spPr>
          <a:xfrm rot="10800000">
            <a:off x="4470401" y="6080760"/>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2667" b="1" dirty="0">
              <a:solidFill>
                <a:schemeClr val="tx1"/>
              </a:solidFill>
            </a:endParaRPr>
          </a:p>
        </p:txBody>
      </p:sp>
      <p:sp>
        <p:nvSpPr>
          <p:cNvPr id="31" name="Snip Single Corner Rectangle 30"/>
          <p:cNvSpPr/>
          <p:nvPr/>
        </p:nvSpPr>
        <p:spPr>
          <a:xfrm rot="10800000">
            <a:off x="9550400" y="5937068"/>
            <a:ext cx="2794000" cy="1371600"/>
          </a:xfrm>
          <a:prstGeom prst="snip1Rect">
            <a:avLst>
              <a:gd name="adj" fmla="val 49999"/>
            </a:avLst>
          </a:prstGeom>
          <a:solidFill>
            <a:srgbClr val="B7F8FB"/>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sz="2667" b="1" dirty="0">
              <a:solidFill>
                <a:schemeClr val="tx1"/>
              </a:solidFill>
            </a:endParaRPr>
          </a:p>
        </p:txBody>
      </p:sp>
      <p:sp>
        <p:nvSpPr>
          <p:cNvPr id="10" name="TextBox 9"/>
          <p:cNvSpPr txBox="1"/>
          <p:nvPr/>
        </p:nvSpPr>
        <p:spPr>
          <a:xfrm>
            <a:off x="21" y="42514"/>
            <a:ext cx="5316621" cy="923330"/>
          </a:xfrm>
          <a:prstGeom prst="rect">
            <a:avLst/>
          </a:prstGeom>
          <a:solidFill>
            <a:schemeClr val="accent2">
              <a:lumMod val="50000"/>
            </a:schemeClr>
          </a:solidFill>
        </p:spPr>
        <p:txBody>
          <a:bodyPr wrap="square" rtlCol="0">
            <a:spAutoFit/>
          </a:bodyPr>
          <a:lstStyle/>
          <a:p>
            <a:pPr algn="ctr"/>
            <a:r>
              <a:rPr lang="en-US" sz="5400" dirty="0">
                <a:solidFill>
                  <a:schemeClr val="bg1"/>
                </a:solidFill>
              </a:rPr>
              <a:t>ACHIEVEMENTS</a:t>
            </a:r>
          </a:p>
        </p:txBody>
      </p:sp>
      <p:sp>
        <p:nvSpPr>
          <p:cNvPr id="11" name="TextBox 10"/>
          <p:cNvSpPr txBox="1"/>
          <p:nvPr/>
        </p:nvSpPr>
        <p:spPr>
          <a:xfrm>
            <a:off x="7940524" y="1480621"/>
            <a:ext cx="2702076" cy="1107996"/>
          </a:xfrm>
          <a:prstGeom prst="rect">
            <a:avLst/>
          </a:prstGeom>
          <a:noFill/>
        </p:spPr>
        <p:txBody>
          <a:bodyPr wrap="square" rtlCol="0">
            <a:spAutoFit/>
          </a:bodyPr>
          <a:lstStyle/>
          <a:p>
            <a:pPr algn="ctr"/>
            <a:r>
              <a:rPr lang="en-US" sz="2200" b="1" dirty="0"/>
              <a:t>PES established in globally competitive manner </a:t>
            </a:r>
          </a:p>
        </p:txBody>
      </p:sp>
      <p:sp>
        <p:nvSpPr>
          <p:cNvPr id="32" name="TextBox 31"/>
          <p:cNvSpPr txBox="1"/>
          <p:nvPr/>
        </p:nvSpPr>
        <p:spPr>
          <a:xfrm>
            <a:off x="1565124" y="5433239"/>
            <a:ext cx="2702076" cy="1246495"/>
          </a:xfrm>
          <a:prstGeom prst="rect">
            <a:avLst/>
          </a:prstGeom>
          <a:noFill/>
        </p:spPr>
        <p:txBody>
          <a:bodyPr wrap="square" rtlCol="0">
            <a:spAutoFit/>
          </a:bodyPr>
          <a:lstStyle/>
          <a:p>
            <a:pPr algn="ctr"/>
            <a:r>
              <a:rPr lang="en-US" sz="2500" b="1" dirty="0"/>
              <a:t>21,240 students graduate from PES tracks</a:t>
            </a:r>
          </a:p>
        </p:txBody>
      </p:sp>
    </p:spTree>
    <p:extLst>
      <p:ext uri="{BB962C8B-B14F-4D97-AF65-F5344CB8AC3E}">
        <p14:creationId xmlns:p14="http://schemas.microsoft.com/office/powerpoint/2010/main" val="2343726196"/>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2376</TotalTime>
  <Words>2625</Words>
  <Application>Microsoft Office PowerPoint</Application>
  <PresentationFormat>Widescreen</PresentationFormat>
  <Paragraphs>568</Paragraphs>
  <Slides>30</Slides>
  <Notes>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Arabic Typesetting</vt:lpstr>
      <vt:lpstr>Arial</vt:lpstr>
      <vt:lpstr>Calibri</vt:lpstr>
      <vt:lpstr>Calibri Light</vt:lpstr>
      <vt:lpstr>Century Gothic</vt:lpstr>
      <vt:lpstr>Noto Sans Symbols</vt:lpstr>
      <vt:lpstr>Segoe UI</vt:lpstr>
      <vt:lpstr>Symbol</vt:lpstr>
      <vt:lpstr>Times New Roman</vt:lpstr>
      <vt:lpstr>Verdana</vt:lpstr>
      <vt:lpstr>Wingdings</vt:lpstr>
      <vt:lpstr>Office Theme</vt:lpstr>
      <vt:lpstr>STRENGTHENING CAPACITY OF PROCUREMENT POLICY/DECISION MAKERS, PROCUREMENT PROFESSIONALS AND PRACTITIONERS FOR ENHANCING PUBLIC PROCUREMENT PERFORMANCE INCLUDING SUSTAINABLE PROCUREMENT  @ THE APPN 4TH GENERAL ASSEMBLY,  KIGALI, RWANDA  </vt:lpstr>
      <vt:lpstr>PowerPoint Presentation</vt:lpstr>
      <vt:lpstr>PowerPoint Presentation</vt:lpstr>
      <vt:lpstr>Overview of the SPESSE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NIGERIAN MODEL FOR CERTIFICATION </vt:lpstr>
      <vt:lpstr>Skill Dimensions</vt:lpstr>
      <vt:lpstr>PowerPoint Presentation</vt:lpstr>
      <vt:lpstr>Procurement Proficiency Tier System</vt:lpstr>
      <vt:lpstr>PowerPoint Presentation</vt:lpstr>
      <vt:lpstr>PowerPoint Presentation</vt:lpstr>
      <vt:lpstr>PowerPoint Presentation</vt:lpstr>
      <vt:lpstr>PowerPoint Presentation</vt:lpstr>
      <vt:lpstr>OVERVIEW OF THE CERTIFICATION PORTAL </vt:lpstr>
      <vt:lpstr>Content of SPESSE/BPP Certification Portal</vt:lpstr>
      <vt:lpstr>What’s in it for Key Stakeholders:  a groundbreaking model for breaking long-term barriers and unnecessary rivalry</vt:lpstr>
      <vt:lpstr>SUSTAINABILITY PLAN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Joshua Atah</cp:lastModifiedBy>
  <cp:revision>104</cp:revision>
  <dcterms:created xsi:type="dcterms:W3CDTF">2024-10-28T17:07:34Z</dcterms:created>
  <dcterms:modified xsi:type="dcterms:W3CDTF">2024-11-09T18:38:53Z</dcterms:modified>
</cp:coreProperties>
</file>