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17"/>
  </p:notesMasterIdLst>
  <p:handoutMasterIdLst>
    <p:handoutMasterId r:id="rId18"/>
  </p:handoutMasterIdLst>
  <p:sldIdLst>
    <p:sldId id="314" r:id="rId5"/>
    <p:sldId id="1388" r:id="rId6"/>
    <p:sldId id="398" r:id="rId7"/>
    <p:sldId id="376" r:id="rId8"/>
    <p:sldId id="335" r:id="rId9"/>
    <p:sldId id="1391" r:id="rId10"/>
    <p:sldId id="1393" r:id="rId11"/>
    <p:sldId id="399" r:id="rId12"/>
    <p:sldId id="400" r:id="rId13"/>
    <p:sldId id="401" r:id="rId14"/>
    <p:sldId id="1390" r:id="rId15"/>
    <p:sldId id="33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orient="horz" pos="1008" userDrawn="1">
          <p15:clr>
            <a:srgbClr val="A4A3A4"/>
          </p15:clr>
        </p15:guide>
        <p15:guide id="3"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DDFE"/>
    <a:srgbClr val="D5DEFF"/>
    <a:srgbClr val="F6F7FF"/>
    <a:srgbClr val="DBDCE5"/>
    <a:srgbClr val="F0F1FB"/>
    <a:srgbClr val="DFE1F6"/>
    <a:srgbClr val="EEEFF5"/>
    <a:srgbClr val="DFE1EF"/>
    <a:srgbClr val="A9B1FF"/>
    <a:srgbClr val="FFB5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75666" autoAdjust="0"/>
  </p:normalViewPr>
  <p:slideViewPr>
    <p:cSldViewPr snapToGrid="0">
      <p:cViewPr varScale="1">
        <p:scale>
          <a:sx n="53" d="100"/>
          <a:sy n="53" d="100"/>
        </p:scale>
        <p:origin x="1083" y="141"/>
      </p:cViewPr>
      <p:guideLst>
        <p:guide orient="horz" pos="1416"/>
        <p:guide orient="horz" pos="1008"/>
        <p:guide pos="3840"/>
      </p:guideLst>
    </p:cSldViewPr>
  </p:slideViewPr>
  <p:notesTextViewPr>
    <p:cViewPr>
      <p:scale>
        <a:sx n="1" d="1"/>
        <a:sy n="1" d="1"/>
      </p:scale>
      <p:origin x="0" y="0"/>
    </p:cViewPr>
  </p:notesTextViewPr>
  <p:notesViewPr>
    <p:cSldViewPr snapToGrid="0" showGuides="1">
      <p:cViewPr varScale="1">
        <p:scale>
          <a:sx n="96" d="100"/>
          <a:sy n="96" d="100"/>
        </p:scale>
        <p:origin x="2480"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899DAC-EA93-A34A-875A-F70C4DD4209C}" type="doc">
      <dgm:prSet loTypeId="urn:microsoft.com/office/officeart/2005/8/layout/hList7" loCatId="" qsTypeId="urn:microsoft.com/office/officeart/2005/8/quickstyle/simple3" qsCatId="simple" csTypeId="urn:microsoft.com/office/officeart/2005/8/colors/colorful1" csCatId="colorful" phldr="1"/>
      <dgm:spPr/>
    </dgm:pt>
    <dgm:pt modelId="{CA6E22C2-C6FD-7E44-91BF-8CD4D1A27696}">
      <dgm:prSet phldrT="[Text]" custT="1"/>
      <dgm:spPr/>
      <dgm:t>
        <a:bodyPr/>
        <a:lstStyle/>
        <a:p>
          <a:r>
            <a:rPr lang="en-GB" sz="1800" b="1" dirty="0"/>
            <a:t>Pillar I. Legal, Regulatory, and Policy Framework</a:t>
          </a:r>
          <a:br>
            <a:rPr lang="en-GB" sz="1800" b="1" dirty="0"/>
          </a:br>
          <a:br>
            <a:rPr lang="en-GB" sz="1800" b="1" dirty="0"/>
          </a:br>
          <a:r>
            <a:rPr lang="en-GB" sz="1800" b="1" dirty="0"/>
            <a:t>Indicators 2,</a:t>
          </a:r>
        </a:p>
        <a:p>
          <a:r>
            <a:rPr lang="en-GB" sz="1800" b="1" dirty="0"/>
            <a:t>Sub-Indicators 4</a:t>
          </a:r>
          <a:endParaRPr lang="en-US" sz="1800" dirty="0"/>
        </a:p>
      </dgm:t>
    </dgm:pt>
    <dgm:pt modelId="{880DD515-EB47-1043-BDDB-B8F1983A3D76}" type="parTrans" cxnId="{B27458A8-E1EC-6B45-8B2C-D4EACEF24CE2}">
      <dgm:prSet/>
      <dgm:spPr/>
      <dgm:t>
        <a:bodyPr/>
        <a:lstStyle/>
        <a:p>
          <a:endParaRPr lang="en-US" sz="2400"/>
        </a:p>
      </dgm:t>
    </dgm:pt>
    <dgm:pt modelId="{8A553BEC-49AF-CF49-8394-AE3BD1CA7154}" type="sibTrans" cxnId="{B27458A8-E1EC-6B45-8B2C-D4EACEF24CE2}">
      <dgm:prSet/>
      <dgm:spPr/>
      <dgm:t>
        <a:bodyPr/>
        <a:lstStyle/>
        <a:p>
          <a:endParaRPr lang="en-US" sz="2400"/>
        </a:p>
      </dgm:t>
    </dgm:pt>
    <dgm:pt modelId="{17EDCC08-A810-FB4C-9D0B-23278131A208}">
      <dgm:prSet phldrT="[Text]" custT="1"/>
      <dgm:spPr/>
      <dgm:t>
        <a:bodyPr/>
        <a:lstStyle/>
        <a:p>
          <a:r>
            <a:rPr lang="en-GB" sz="1800" b="1" dirty="0"/>
            <a:t>Pillar II. Institutional Framework and Management Capacity</a:t>
          </a:r>
          <a:br>
            <a:rPr lang="en-GB" sz="1800" b="1" dirty="0"/>
          </a:br>
          <a:br>
            <a:rPr lang="en-GB" sz="1800" b="1" dirty="0"/>
          </a:br>
          <a:r>
            <a:rPr lang="en-GB" sz="1800" b="1" dirty="0"/>
            <a:t>Indicators 3, </a:t>
          </a:r>
        </a:p>
        <a:p>
          <a:r>
            <a:rPr lang="en-GB" sz="1800" b="1" dirty="0"/>
            <a:t>Sub-Indicators 8</a:t>
          </a:r>
          <a:endParaRPr lang="en-US" sz="1800" dirty="0"/>
        </a:p>
      </dgm:t>
    </dgm:pt>
    <dgm:pt modelId="{29C4CC40-3D80-D94E-BBDE-A1240B03A7C4}" type="parTrans" cxnId="{E36173CA-D4BD-9A4D-8E68-E6085FE84A5C}">
      <dgm:prSet/>
      <dgm:spPr/>
      <dgm:t>
        <a:bodyPr/>
        <a:lstStyle/>
        <a:p>
          <a:endParaRPr lang="en-US" sz="2400"/>
        </a:p>
      </dgm:t>
    </dgm:pt>
    <dgm:pt modelId="{B7803A9C-DC5F-F744-B3C7-35F65B135A36}" type="sibTrans" cxnId="{E36173CA-D4BD-9A4D-8E68-E6085FE84A5C}">
      <dgm:prSet/>
      <dgm:spPr/>
      <dgm:t>
        <a:bodyPr/>
        <a:lstStyle/>
        <a:p>
          <a:endParaRPr lang="en-US" sz="2400"/>
        </a:p>
      </dgm:t>
    </dgm:pt>
    <dgm:pt modelId="{FD31EC81-38A8-A24C-932B-7B9FFB9E2C0E}">
      <dgm:prSet phldrT="[Text]" custT="1"/>
      <dgm:spPr/>
      <dgm:t>
        <a:bodyPr/>
        <a:lstStyle/>
        <a:p>
          <a:r>
            <a:rPr lang="en-GB" sz="1800" b="1" dirty="0"/>
            <a:t>Pillar III. Procurement Operations and Market Practices</a:t>
          </a:r>
          <a:br>
            <a:rPr lang="en-GB" sz="1800" b="1" dirty="0"/>
          </a:br>
          <a:endParaRPr lang="en-GB" sz="1800" b="1" dirty="0"/>
        </a:p>
        <a:p>
          <a:r>
            <a:rPr lang="en-GB" sz="1800" b="1" dirty="0"/>
            <a:t>Indicators 5 </a:t>
          </a:r>
        </a:p>
        <a:p>
          <a:r>
            <a:rPr lang="en-GB" sz="1800" b="1" dirty="0"/>
            <a:t>Sub-Indicators 15</a:t>
          </a:r>
          <a:endParaRPr lang="en-US" sz="1800" dirty="0"/>
        </a:p>
      </dgm:t>
    </dgm:pt>
    <dgm:pt modelId="{B322006B-9A36-5246-B73F-551383E83778}" type="parTrans" cxnId="{7ADAE747-49CD-084B-AD9F-32F619B1BE23}">
      <dgm:prSet/>
      <dgm:spPr/>
      <dgm:t>
        <a:bodyPr/>
        <a:lstStyle/>
        <a:p>
          <a:endParaRPr lang="en-US" sz="2400"/>
        </a:p>
      </dgm:t>
    </dgm:pt>
    <dgm:pt modelId="{DF2D5CBF-1113-AA40-963A-8D3C0029E5C4}" type="sibTrans" cxnId="{7ADAE747-49CD-084B-AD9F-32F619B1BE23}">
      <dgm:prSet/>
      <dgm:spPr/>
      <dgm:t>
        <a:bodyPr/>
        <a:lstStyle/>
        <a:p>
          <a:endParaRPr lang="en-US" sz="2400"/>
        </a:p>
      </dgm:t>
    </dgm:pt>
    <dgm:pt modelId="{522FD916-61AD-9D4A-8CCC-AC9E1AA07F7D}">
      <dgm:prSet custT="1"/>
      <dgm:spPr/>
      <dgm:t>
        <a:bodyPr/>
        <a:lstStyle/>
        <a:p>
          <a:endParaRPr lang="en-GB" sz="1800" b="1" dirty="0"/>
        </a:p>
        <a:p>
          <a:r>
            <a:rPr lang="en-GB" sz="1800" b="1" dirty="0"/>
            <a:t>Pillar IV. Accountability, Integrity and Transparency of the Public Procurement System</a:t>
          </a:r>
          <a:br>
            <a:rPr lang="en-GB" sz="1800" b="1" dirty="0"/>
          </a:br>
          <a:br>
            <a:rPr lang="en-GB" sz="1800" b="1" dirty="0"/>
          </a:br>
          <a:r>
            <a:rPr lang="en-GB" sz="1800" b="1" dirty="0"/>
            <a:t>Indicators 3, </a:t>
          </a:r>
        </a:p>
        <a:p>
          <a:r>
            <a:rPr lang="en-GB" sz="1800" b="1" dirty="0"/>
            <a:t>Sub-Indicators 5</a:t>
          </a:r>
          <a:endParaRPr lang="en-US" sz="1800" dirty="0"/>
        </a:p>
      </dgm:t>
    </dgm:pt>
    <dgm:pt modelId="{A38E0B3F-F0EA-4448-9971-B1D86E0B3C35}" type="parTrans" cxnId="{A574E80F-F85B-2F4C-B8E2-9500683DF9DC}">
      <dgm:prSet/>
      <dgm:spPr/>
      <dgm:t>
        <a:bodyPr/>
        <a:lstStyle/>
        <a:p>
          <a:endParaRPr lang="en-US" sz="2400"/>
        </a:p>
      </dgm:t>
    </dgm:pt>
    <dgm:pt modelId="{7082D864-D608-5245-87D8-D7D8CD853B65}" type="sibTrans" cxnId="{A574E80F-F85B-2F4C-B8E2-9500683DF9DC}">
      <dgm:prSet/>
      <dgm:spPr/>
      <dgm:t>
        <a:bodyPr/>
        <a:lstStyle/>
        <a:p>
          <a:endParaRPr lang="en-US" sz="2400"/>
        </a:p>
      </dgm:t>
    </dgm:pt>
    <dgm:pt modelId="{2EC24358-4560-174F-B19D-EE14A35B9BEC}" type="pres">
      <dgm:prSet presAssocID="{98899DAC-EA93-A34A-875A-F70C4DD4209C}" presName="Name0" presStyleCnt="0">
        <dgm:presLayoutVars>
          <dgm:dir/>
          <dgm:resizeHandles val="exact"/>
        </dgm:presLayoutVars>
      </dgm:prSet>
      <dgm:spPr/>
    </dgm:pt>
    <dgm:pt modelId="{5B3A3547-AFF9-194E-8338-2B132A5ED11D}" type="pres">
      <dgm:prSet presAssocID="{98899DAC-EA93-A34A-875A-F70C4DD4209C}" presName="fgShape" presStyleLbl="fgShp" presStyleIdx="0" presStyleCnt="1" custScaleX="107346" custLinFactNeighborX="-847" custLinFactNeighborY="60501"/>
      <dgm:spPr>
        <a:solidFill>
          <a:schemeClr val="accent2"/>
        </a:solidFill>
      </dgm:spPr>
    </dgm:pt>
    <dgm:pt modelId="{FAF723A5-45EA-0948-AD9A-02A5AD2BDFB1}" type="pres">
      <dgm:prSet presAssocID="{98899DAC-EA93-A34A-875A-F70C4DD4209C}" presName="linComp" presStyleCnt="0"/>
      <dgm:spPr/>
    </dgm:pt>
    <dgm:pt modelId="{E155A5CF-F6A4-E544-95DC-D60D83D172B1}" type="pres">
      <dgm:prSet presAssocID="{CA6E22C2-C6FD-7E44-91BF-8CD4D1A27696}" presName="compNode" presStyleCnt="0"/>
      <dgm:spPr/>
    </dgm:pt>
    <dgm:pt modelId="{4B235799-68CA-8B40-AE4D-9E2F5DFC54FE}" type="pres">
      <dgm:prSet presAssocID="{CA6E22C2-C6FD-7E44-91BF-8CD4D1A27696}" presName="bkgdShape" presStyleLbl="node1" presStyleIdx="0" presStyleCnt="4"/>
      <dgm:spPr/>
    </dgm:pt>
    <dgm:pt modelId="{AD645889-6C8A-5544-A361-DB25FAA6333B}" type="pres">
      <dgm:prSet presAssocID="{CA6E22C2-C6FD-7E44-91BF-8CD4D1A27696}" presName="nodeTx" presStyleLbl="node1" presStyleIdx="0" presStyleCnt="4">
        <dgm:presLayoutVars>
          <dgm:bulletEnabled val="1"/>
        </dgm:presLayoutVars>
      </dgm:prSet>
      <dgm:spPr/>
    </dgm:pt>
    <dgm:pt modelId="{66EC1801-F0DA-E749-BF1F-5CA5101C972E}" type="pres">
      <dgm:prSet presAssocID="{CA6E22C2-C6FD-7E44-91BF-8CD4D1A27696}" presName="invisiNode" presStyleLbl="node1" presStyleIdx="0" presStyleCnt="4"/>
      <dgm:spPr/>
    </dgm:pt>
    <dgm:pt modelId="{FADF4819-901A-3240-A454-F90C17086866}" type="pres">
      <dgm:prSet presAssocID="{CA6E22C2-C6FD-7E44-91BF-8CD4D1A27696}" presName="imagNode"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21400620-CA8D-3641-9529-FB84A5753E98}" type="pres">
      <dgm:prSet presAssocID="{8A553BEC-49AF-CF49-8394-AE3BD1CA7154}" presName="sibTrans" presStyleLbl="sibTrans2D1" presStyleIdx="0" presStyleCnt="0"/>
      <dgm:spPr/>
    </dgm:pt>
    <dgm:pt modelId="{18C22A86-85BB-7944-9B4A-DA3F547A0437}" type="pres">
      <dgm:prSet presAssocID="{17EDCC08-A810-FB4C-9D0B-23278131A208}" presName="compNode" presStyleCnt="0"/>
      <dgm:spPr/>
    </dgm:pt>
    <dgm:pt modelId="{C0AA3C72-CCF6-DA49-AC6E-ECFBFCF9C452}" type="pres">
      <dgm:prSet presAssocID="{17EDCC08-A810-FB4C-9D0B-23278131A208}" presName="bkgdShape" presStyleLbl="node1" presStyleIdx="1" presStyleCnt="4"/>
      <dgm:spPr/>
    </dgm:pt>
    <dgm:pt modelId="{42A65E50-C1D1-6340-8747-3B0B59362090}" type="pres">
      <dgm:prSet presAssocID="{17EDCC08-A810-FB4C-9D0B-23278131A208}" presName="nodeTx" presStyleLbl="node1" presStyleIdx="1" presStyleCnt="4">
        <dgm:presLayoutVars>
          <dgm:bulletEnabled val="1"/>
        </dgm:presLayoutVars>
      </dgm:prSet>
      <dgm:spPr/>
    </dgm:pt>
    <dgm:pt modelId="{94C0490D-8897-3D46-9D42-AE52195A352C}" type="pres">
      <dgm:prSet presAssocID="{17EDCC08-A810-FB4C-9D0B-23278131A208}" presName="invisiNode" presStyleLbl="node1" presStyleIdx="1" presStyleCnt="4"/>
      <dgm:spPr/>
    </dgm:pt>
    <dgm:pt modelId="{19F1402C-AB61-4D43-ACBF-D3C3BA9AF9FA}" type="pres">
      <dgm:prSet presAssocID="{17EDCC08-A810-FB4C-9D0B-23278131A208}" presName="imagNode"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C369755E-3C3E-1748-9A74-4B130F90542B}" type="pres">
      <dgm:prSet presAssocID="{B7803A9C-DC5F-F744-B3C7-35F65B135A36}" presName="sibTrans" presStyleLbl="sibTrans2D1" presStyleIdx="0" presStyleCnt="0"/>
      <dgm:spPr/>
    </dgm:pt>
    <dgm:pt modelId="{79215C93-74E0-6B4A-A5D6-434F89B6C963}" type="pres">
      <dgm:prSet presAssocID="{FD31EC81-38A8-A24C-932B-7B9FFB9E2C0E}" presName="compNode" presStyleCnt="0"/>
      <dgm:spPr/>
    </dgm:pt>
    <dgm:pt modelId="{125E88BB-24ED-8F4A-8414-9C24F45BDEAA}" type="pres">
      <dgm:prSet presAssocID="{FD31EC81-38A8-A24C-932B-7B9FFB9E2C0E}" presName="bkgdShape" presStyleLbl="node1" presStyleIdx="2" presStyleCnt="4"/>
      <dgm:spPr/>
    </dgm:pt>
    <dgm:pt modelId="{B482CA98-94C1-CF42-B2AD-11D831EBA74A}" type="pres">
      <dgm:prSet presAssocID="{FD31EC81-38A8-A24C-932B-7B9FFB9E2C0E}" presName="nodeTx" presStyleLbl="node1" presStyleIdx="2" presStyleCnt="4">
        <dgm:presLayoutVars>
          <dgm:bulletEnabled val="1"/>
        </dgm:presLayoutVars>
      </dgm:prSet>
      <dgm:spPr/>
    </dgm:pt>
    <dgm:pt modelId="{12529166-07B2-3747-954E-AE7F693135B2}" type="pres">
      <dgm:prSet presAssocID="{FD31EC81-38A8-A24C-932B-7B9FFB9E2C0E}" presName="invisiNode" presStyleLbl="node1" presStyleIdx="2" presStyleCnt="4"/>
      <dgm:spPr/>
    </dgm:pt>
    <dgm:pt modelId="{043C9CDD-C3AE-A94B-82B2-CC2A3383AE6B}" type="pres">
      <dgm:prSet presAssocID="{FD31EC81-38A8-A24C-932B-7B9FFB9E2C0E}" presName="imagNode"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dgm:spPr>
    </dgm:pt>
    <dgm:pt modelId="{FE2D288D-5066-BB4C-9FEA-509E6DF8DBA1}" type="pres">
      <dgm:prSet presAssocID="{DF2D5CBF-1113-AA40-963A-8D3C0029E5C4}" presName="sibTrans" presStyleLbl="sibTrans2D1" presStyleIdx="0" presStyleCnt="0"/>
      <dgm:spPr/>
    </dgm:pt>
    <dgm:pt modelId="{1914190F-0C75-A84E-AC0B-EDC143DF6D6A}" type="pres">
      <dgm:prSet presAssocID="{522FD916-61AD-9D4A-8CCC-AC9E1AA07F7D}" presName="compNode" presStyleCnt="0"/>
      <dgm:spPr/>
    </dgm:pt>
    <dgm:pt modelId="{BD966688-33D7-114F-8029-8CBADFB09E24}" type="pres">
      <dgm:prSet presAssocID="{522FD916-61AD-9D4A-8CCC-AC9E1AA07F7D}" presName="bkgdShape" presStyleLbl="node1" presStyleIdx="3" presStyleCnt="4"/>
      <dgm:spPr/>
    </dgm:pt>
    <dgm:pt modelId="{ED4D96AE-365A-D040-A793-48B6188958FD}" type="pres">
      <dgm:prSet presAssocID="{522FD916-61AD-9D4A-8CCC-AC9E1AA07F7D}" presName="nodeTx" presStyleLbl="node1" presStyleIdx="3" presStyleCnt="4">
        <dgm:presLayoutVars>
          <dgm:bulletEnabled val="1"/>
        </dgm:presLayoutVars>
      </dgm:prSet>
      <dgm:spPr/>
    </dgm:pt>
    <dgm:pt modelId="{8E5638B7-49BB-F04F-93E7-EA5C14CAB34A}" type="pres">
      <dgm:prSet presAssocID="{522FD916-61AD-9D4A-8CCC-AC9E1AA07F7D}" presName="invisiNode" presStyleLbl="node1" presStyleIdx="3" presStyleCnt="4"/>
      <dgm:spPr/>
    </dgm:pt>
    <dgm:pt modelId="{9B824BE9-926E-0F46-967B-D1856637B074}" type="pres">
      <dgm:prSet presAssocID="{522FD916-61AD-9D4A-8CCC-AC9E1AA07F7D}" presName="imagNode"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2000" b="-2000"/>
          </a:stretch>
        </a:blipFill>
      </dgm:spPr>
    </dgm:pt>
  </dgm:ptLst>
  <dgm:cxnLst>
    <dgm:cxn modelId="{13C59602-EA8F-2F46-95F0-B610C34C04F0}" type="presOf" srcId="{98899DAC-EA93-A34A-875A-F70C4DD4209C}" destId="{2EC24358-4560-174F-B19D-EE14A35B9BEC}" srcOrd="0" destOrd="0" presId="urn:microsoft.com/office/officeart/2005/8/layout/hList7"/>
    <dgm:cxn modelId="{2096580C-1220-E749-8C74-B9D92D2A9BFA}" type="presOf" srcId="{FD31EC81-38A8-A24C-932B-7B9FFB9E2C0E}" destId="{125E88BB-24ED-8F4A-8414-9C24F45BDEAA}" srcOrd="0" destOrd="0" presId="urn:microsoft.com/office/officeart/2005/8/layout/hList7"/>
    <dgm:cxn modelId="{A574E80F-F85B-2F4C-B8E2-9500683DF9DC}" srcId="{98899DAC-EA93-A34A-875A-F70C4DD4209C}" destId="{522FD916-61AD-9D4A-8CCC-AC9E1AA07F7D}" srcOrd="3" destOrd="0" parTransId="{A38E0B3F-F0EA-4448-9971-B1D86E0B3C35}" sibTransId="{7082D864-D608-5245-87D8-D7D8CD853B65}"/>
    <dgm:cxn modelId="{91D8A93A-99B4-9947-9370-395AD1CF54E9}" type="presOf" srcId="{522FD916-61AD-9D4A-8CCC-AC9E1AA07F7D}" destId="{BD966688-33D7-114F-8029-8CBADFB09E24}" srcOrd="0" destOrd="0" presId="urn:microsoft.com/office/officeart/2005/8/layout/hList7"/>
    <dgm:cxn modelId="{FC94DB40-EDE8-FC45-AAAF-49FE7FA9276A}" type="presOf" srcId="{522FD916-61AD-9D4A-8CCC-AC9E1AA07F7D}" destId="{ED4D96AE-365A-D040-A793-48B6188958FD}" srcOrd="1" destOrd="0" presId="urn:microsoft.com/office/officeart/2005/8/layout/hList7"/>
    <dgm:cxn modelId="{7ADAE747-49CD-084B-AD9F-32F619B1BE23}" srcId="{98899DAC-EA93-A34A-875A-F70C4DD4209C}" destId="{FD31EC81-38A8-A24C-932B-7B9FFB9E2C0E}" srcOrd="2" destOrd="0" parTransId="{B322006B-9A36-5246-B73F-551383E83778}" sibTransId="{DF2D5CBF-1113-AA40-963A-8D3C0029E5C4}"/>
    <dgm:cxn modelId="{F1D01176-D326-9040-AA49-4AA5E7873E4C}" type="presOf" srcId="{DF2D5CBF-1113-AA40-963A-8D3C0029E5C4}" destId="{FE2D288D-5066-BB4C-9FEA-509E6DF8DBA1}" srcOrd="0" destOrd="0" presId="urn:microsoft.com/office/officeart/2005/8/layout/hList7"/>
    <dgm:cxn modelId="{D8357256-F2D3-254F-B25C-1B7FCEF7B5B1}" type="presOf" srcId="{FD31EC81-38A8-A24C-932B-7B9FFB9E2C0E}" destId="{B482CA98-94C1-CF42-B2AD-11D831EBA74A}" srcOrd="1" destOrd="0" presId="urn:microsoft.com/office/officeart/2005/8/layout/hList7"/>
    <dgm:cxn modelId="{8B2D615A-964C-254A-80C2-9963C8D8F0A1}" type="presOf" srcId="{CA6E22C2-C6FD-7E44-91BF-8CD4D1A27696}" destId="{AD645889-6C8A-5544-A361-DB25FAA6333B}" srcOrd="1" destOrd="0" presId="urn:microsoft.com/office/officeart/2005/8/layout/hList7"/>
    <dgm:cxn modelId="{211CCE5A-FA34-4B45-B631-8A62B767A502}" type="presOf" srcId="{B7803A9C-DC5F-F744-B3C7-35F65B135A36}" destId="{C369755E-3C3E-1748-9A74-4B130F90542B}" srcOrd="0" destOrd="0" presId="urn:microsoft.com/office/officeart/2005/8/layout/hList7"/>
    <dgm:cxn modelId="{CABC328E-5A44-FB40-8AAD-7C9B00A99DCA}" type="presOf" srcId="{CA6E22C2-C6FD-7E44-91BF-8CD4D1A27696}" destId="{4B235799-68CA-8B40-AE4D-9E2F5DFC54FE}" srcOrd="0" destOrd="0" presId="urn:microsoft.com/office/officeart/2005/8/layout/hList7"/>
    <dgm:cxn modelId="{B27458A8-E1EC-6B45-8B2C-D4EACEF24CE2}" srcId="{98899DAC-EA93-A34A-875A-F70C4DD4209C}" destId="{CA6E22C2-C6FD-7E44-91BF-8CD4D1A27696}" srcOrd="0" destOrd="0" parTransId="{880DD515-EB47-1043-BDDB-B8F1983A3D76}" sibTransId="{8A553BEC-49AF-CF49-8394-AE3BD1CA7154}"/>
    <dgm:cxn modelId="{C34C34AF-3F82-784A-A1F2-367D053492A7}" type="presOf" srcId="{8A553BEC-49AF-CF49-8394-AE3BD1CA7154}" destId="{21400620-CA8D-3641-9529-FB84A5753E98}" srcOrd="0" destOrd="0" presId="urn:microsoft.com/office/officeart/2005/8/layout/hList7"/>
    <dgm:cxn modelId="{ADCCAFB4-632E-2247-8701-3AC972618475}" type="presOf" srcId="{17EDCC08-A810-FB4C-9D0B-23278131A208}" destId="{C0AA3C72-CCF6-DA49-AC6E-ECFBFCF9C452}" srcOrd="0" destOrd="0" presId="urn:microsoft.com/office/officeart/2005/8/layout/hList7"/>
    <dgm:cxn modelId="{0A6642B6-C15B-D643-8E53-3EA26A849361}" type="presOf" srcId="{17EDCC08-A810-FB4C-9D0B-23278131A208}" destId="{42A65E50-C1D1-6340-8747-3B0B59362090}" srcOrd="1" destOrd="0" presId="urn:microsoft.com/office/officeart/2005/8/layout/hList7"/>
    <dgm:cxn modelId="{E36173CA-D4BD-9A4D-8E68-E6085FE84A5C}" srcId="{98899DAC-EA93-A34A-875A-F70C4DD4209C}" destId="{17EDCC08-A810-FB4C-9D0B-23278131A208}" srcOrd="1" destOrd="0" parTransId="{29C4CC40-3D80-D94E-BBDE-A1240B03A7C4}" sibTransId="{B7803A9C-DC5F-F744-B3C7-35F65B135A36}"/>
    <dgm:cxn modelId="{2D434A2E-B82C-6A43-A199-9D54DD413A0C}" type="presParOf" srcId="{2EC24358-4560-174F-B19D-EE14A35B9BEC}" destId="{5B3A3547-AFF9-194E-8338-2B132A5ED11D}" srcOrd="0" destOrd="0" presId="urn:microsoft.com/office/officeart/2005/8/layout/hList7"/>
    <dgm:cxn modelId="{7D0241C7-BE2B-E14A-9885-5B92DBCE5DF6}" type="presParOf" srcId="{2EC24358-4560-174F-B19D-EE14A35B9BEC}" destId="{FAF723A5-45EA-0948-AD9A-02A5AD2BDFB1}" srcOrd="1" destOrd="0" presId="urn:microsoft.com/office/officeart/2005/8/layout/hList7"/>
    <dgm:cxn modelId="{213F181F-AA83-8F4D-A679-694388CDD47C}" type="presParOf" srcId="{FAF723A5-45EA-0948-AD9A-02A5AD2BDFB1}" destId="{E155A5CF-F6A4-E544-95DC-D60D83D172B1}" srcOrd="0" destOrd="0" presId="urn:microsoft.com/office/officeart/2005/8/layout/hList7"/>
    <dgm:cxn modelId="{E1CE8EF6-A45F-164F-A755-15B712D50D48}" type="presParOf" srcId="{E155A5CF-F6A4-E544-95DC-D60D83D172B1}" destId="{4B235799-68CA-8B40-AE4D-9E2F5DFC54FE}" srcOrd="0" destOrd="0" presId="urn:microsoft.com/office/officeart/2005/8/layout/hList7"/>
    <dgm:cxn modelId="{87F91E54-AA12-5E4B-8990-DF7301019781}" type="presParOf" srcId="{E155A5CF-F6A4-E544-95DC-D60D83D172B1}" destId="{AD645889-6C8A-5544-A361-DB25FAA6333B}" srcOrd="1" destOrd="0" presId="urn:microsoft.com/office/officeart/2005/8/layout/hList7"/>
    <dgm:cxn modelId="{A80A36B1-8CE0-EB40-BF39-768D7855950B}" type="presParOf" srcId="{E155A5CF-F6A4-E544-95DC-D60D83D172B1}" destId="{66EC1801-F0DA-E749-BF1F-5CA5101C972E}" srcOrd="2" destOrd="0" presId="urn:microsoft.com/office/officeart/2005/8/layout/hList7"/>
    <dgm:cxn modelId="{8805DB17-6D63-AF4C-9CC9-7FEBCE6308DC}" type="presParOf" srcId="{E155A5CF-F6A4-E544-95DC-D60D83D172B1}" destId="{FADF4819-901A-3240-A454-F90C17086866}" srcOrd="3" destOrd="0" presId="urn:microsoft.com/office/officeart/2005/8/layout/hList7"/>
    <dgm:cxn modelId="{6A9E29B0-B4E8-4C44-9E32-83DAE0C522C3}" type="presParOf" srcId="{FAF723A5-45EA-0948-AD9A-02A5AD2BDFB1}" destId="{21400620-CA8D-3641-9529-FB84A5753E98}" srcOrd="1" destOrd="0" presId="urn:microsoft.com/office/officeart/2005/8/layout/hList7"/>
    <dgm:cxn modelId="{094F1552-F2C4-B141-B450-D5632DD03F9B}" type="presParOf" srcId="{FAF723A5-45EA-0948-AD9A-02A5AD2BDFB1}" destId="{18C22A86-85BB-7944-9B4A-DA3F547A0437}" srcOrd="2" destOrd="0" presId="urn:microsoft.com/office/officeart/2005/8/layout/hList7"/>
    <dgm:cxn modelId="{9A59C5D1-6653-6442-811B-0CFF2DC03035}" type="presParOf" srcId="{18C22A86-85BB-7944-9B4A-DA3F547A0437}" destId="{C0AA3C72-CCF6-DA49-AC6E-ECFBFCF9C452}" srcOrd="0" destOrd="0" presId="urn:microsoft.com/office/officeart/2005/8/layout/hList7"/>
    <dgm:cxn modelId="{4AE2DF6F-D1F2-E64A-B165-C45F8EF32D74}" type="presParOf" srcId="{18C22A86-85BB-7944-9B4A-DA3F547A0437}" destId="{42A65E50-C1D1-6340-8747-3B0B59362090}" srcOrd="1" destOrd="0" presId="urn:microsoft.com/office/officeart/2005/8/layout/hList7"/>
    <dgm:cxn modelId="{93888089-4932-CD41-B201-468EC932AA1D}" type="presParOf" srcId="{18C22A86-85BB-7944-9B4A-DA3F547A0437}" destId="{94C0490D-8897-3D46-9D42-AE52195A352C}" srcOrd="2" destOrd="0" presId="urn:microsoft.com/office/officeart/2005/8/layout/hList7"/>
    <dgm:cxn modelId="{E7AB637F-9044-A64D-B29B-7E32FF6A6568}" type="presParOf" srcId="{18C22A86-85BB-7944-9B4A-DA3F547A0437}" destId="{19F1402C-AB61-4D43-ACBF-D3C3BA9AF9FA}" srcOrd="3" destOrd="0" presId="urn:microsoft.com/office/officeart/2005/8/layout/hList7"/>
    <dgm:cxn modelId="{B7434189-F0D8-C942-A288-30FFC9A304D5}" type="presParOf" srcId="{FAF723A5-45EA-0948-AD9A-02A5AD2BDFB1}" destId="{C369755E-3C3E-1748-9A74-4B130F90542B}" srcOrd="3" destOrd="0" presId="urn:microsoft.com/office/officeart/2005/8/layout/hList7"/>
    <dgm:cxn modelId="{A092E849-5434-454F-938E-77A489091B9E}" type="presParOf" srcId="{FAF723A5-45EA-0948-AD9A-02A5AD2BDFB1}" destId="{79215C93-74E0-6B4A-A5D6-434F89B6C963}" srcOrd="4" destOrd="0" presId="urn:microsoft.com/office/officeart/2005/8/layout/hList7"/>
    <dgm:cxn modelId="{39C53746-FC2A-9D4A-9883-F2E0F6FC28EE}" type="presParOf" srcId="{79215C93-74E0-6B4A-A5D6-434F89B6C963}" destId="{125E88BB-24ED-8F4A-8414-9C24F45BDEAA}" srcOrd="0" destOrd="0" presId="urn:microsoft.com/office/officeart/2005/8/layout/hList7"/>
    <dgm:cxn modelId="{442034EF-53E4-DF41-BC43-330ED9CAD3B1}" type="presParOf" srcId="{79215C93-74E0-6B4A-A5D6-434F89B6C963}" destId="{B482CA98-94C1-CF42-B2AD-11D831EBA74A}" srcOrd="1" destOrd="0" presId="urn:microsoft.com/office/officeart/2005/8/layout/hList7"/>
    <dgm:cxn modelId="{2221C06C-A662-964B-807C-F6B483AE8C5D}" type="presParOf" srcId="{79215C93-74E0-6B4A-A5D6-434F89B6C963}" destId="{12529166-07B2-3747-954E-AE7F693135B2}" srcOrd="2" destOrd="0" presId="urn:microsoft.com/office/officeart/2005/8/layout/hList7"/>
    <dgm:cxn modelId="{F5D4E44E-8140-6C4C-8BC5-905EE293539E}" type="presParOf" srcId="{79215C93-74E0-6B4A-A5D6-434F89B6C963}" destId="{043C9CDD-C3AE-A94B-82B2-CC2A3383AE6B}" srcOrd="3" destOrd="0" presId="urn:microsoft.com/office/officeart/2005/8/layout/hList7"/>
    <dgm:cxn modelId="{31E83E1A-9C05-B147-99C2-F5AA19663FC5}" type="presParOf" srcId="{FAF723A5-45EA-0948-AD9A-02A5AD2BDFB1}" destId="{FE2D288D-5066-BB4C-9FEA-509E6DF8DBA1}" srcOrd="5" destOrd="0" presId="urn:microsoft.com/office/officeart/2005/8/layout/hList7"/>
    <dgm:cxn modelId="{3C55A1C5-E231-D64B-B9AB-2B7E7468EA40}" type="presParOf" srcId="{FAF723A5-45EA-0948-AD9A-02A5AD2BDFB1}" destId="{1914190F-0C75-A84E-AC0B-EDC143DF6D6A}" srcOrd="6" destOrd="0" presId="urn:microsoft.com/office/officeart/2005/8/layout/hList7"/>
    <dgm:cxn modelId="{464563EB-5F77-6C48-BC6C-30E064E17FE8}" type="presParOf" srcId="{1914190F-0C75-A84E-AC0B-EDC143DF6D6A}" destId="{BD966688-33D7-114F-8029-8CBADFB09E24}" srcOrd="0" destOrd="0" presId="urn:microsoft.com/office/officeart/2005/8/layout/hList7"/>
    <dgm:cxn modelId="{9F1C9B96-BF6B-CF44-A769-44C3A8F828DD}" type="presParOf" srcId="{1914190F-0C75-A84E-AC0B-EDC143DF6D6A}" destId="{ED4D96AE-365A-D040-A793-48B6188958FD}" srcOrd="1" destOrd="0" presId="urn:microsoft.com/office/officeart/2005/8/layout/hList7"/>
    <dgm:cxn modelId="{2005324B-54A1-8B43-BF6D-24AAB337BD8A}" type="presParOf" srcId="{1914190F-0C75-A84E-AC0B-EDC143DF6D6A}" destId="{8E5638B7-49BB-F04F-93E7-EA5C14CAB34A}" srcOrd="2" destOrd="0" presId="urn:microsoft.com/office/officeart/2005/8/layout/hList7"/>
    <dgm:cxn modelId="{CC711105-853B-3C47-B9A7-056E481D51CF}" type="presParOf" srcId="{1914190F-0C75-A84E-AC0B-EDC143DF6D6A}" destId="{9B824BE9-926E-0F46-967B-D1856637B074}"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AC472C-E2A5-4BC1-A71D-2D028E47FF84}" type="doc">
      <dgm:prSet loTypeId="urn:microsoft.com/office/officeart/2005/8/layout/matrix1" loCatId="matrix" qsTypeId="urn:microsoft.com/office/officeart/2005/8/quickstyle/simple1" qsCatId="simple" csTypeId="urn:microsoft.com/office/officeart/2005/8/colors/colorful1" csCatId="colorful" phldr="1"/>
      <dgm:spPr/>
      <dgm:t>
        <a:bodyPr/>
        <a:lstStyle/>
        <a:p>
          <a:endParaRPr lang="en-US"/>
        </a:p>
      </dgm:t>
    </dgm:pt>
    <dgm:pt modelId="{8EC53A5E-329F-4EB1-A7A2-408129728C94}">
      <dgm:prSet phldrT="[Text]"/>
      <dgm:spPr/>
      <dgm:t>
        <a:bodyPr/>
        <a:lstStyle/>
        <a:p>
          <a:r>
            <a:rPr lang="en-US" dirty="0"/>
            <a:t>MAPS Core Assessment</a:t>
          </a:r>
        </a:p>
      </dgm:t>
    </dgm:pt>
    <dgm:pt modelId="{B16FD3E1-3486-4E0B-AE70-C67D1ED9EDD5}" type="parTrans" cxnId="{3AFB566F-E930-4F56-AA09-B4E2C4D4C9AC}">
      <dgm:prSet/>
      <dgm:spPr/>
      <dgm:t>
        <a:bodyPr/>
        <a:lstStyle/>
        <a:p>
          <a:endParaRPr lang="en-US"/>
        </a:p>
      </dgm:t>
    </dgm:pt>
    <dgm:pt modelId="{A1B4A12F-C987-4EC1-B895-2081E6B839CC}" type="sibTrans" cxnId="{3AFB566F-E930-4F56-AA09-B4E2C4D4C9AC}">
      <dgm:prSet/>
      <dgm:spPr/>
      <dgm:t>
        <a:bodyPr/>
        <a:lstStyle/>
        <a:p>
          <a:endParaRPr lang="en-US"/>
        </a:p>
      </dgm:t>
    </dgm:pt>
    <dgm:pt modelId="{CC1723A9-6E7F-4437-A908-DB6A987ACFC4}">
      <dgm:prSet phldrT="[Text]"/>
      <dgm:spPr/>
      <dgm:t>
        <a:bodyPr/>
        <a:lstStyle/>
        <a:p>
          <a:r>
            <a:rPr lang="en-US" dirty="0"/>
            <a:t>MAPS Core Assessment </a:t>
          </a:r>
        </a:p>
        <a:p>
          <a:r>
            <a:rPr lang="en-US" dirty="0"/>
            <a:t>and MAPS e-Proc Module</a:t>
          </a:r>
        </a:p>
      </dgm:t>
    </dgm:pt>
    <dgm:pt modelId="{9B184F0E-C6D9-4F41-B5F3-93BE7681D0F4}" type="parTrans" cxnId="{7B999CF6-9075-4C84-BC84-72917AFF8643}">
      <dgm:prSet/>
      <dgm:spPr/>
      <dgm:t>
        <a:bodyPr/>
        <a:lstStyle/>
        <a:p>
          <a:endParaRPr lang="en-US"/>
        </a:p>
      </dgm:t>
    </dgm:pt>
    <dgm:pt modelId="{FB716D94-F338-42CD-B977-6E1A4F12EEE8}" type="sibTrans" cxnId="{7B999CF6-9075-4C84-BC84-72917AFF8643}">
      <dgm:prSet/>
      <dgm:spPr/>
      <dgm:t>
        <a:bodyPr/>
        <a:lstStyle/>
        <a:p>
          <a:endParaRPr lang="en-US"/>
        </a:p>
      </dgm:t>
    </dgm:pt>
    <dgm:pt modelId="{4A3D5849-33E1-4F3E-BC14-66B3C6BA1E40}">
      <dgm:prSet phldrT="[Text]"/>
      <dgm:spPr/>
      <dgm:t>
        <a:bodyPr/>
        <a:lstStyle/>
        <a:p>
          <a:r>
            <a:rPr lang="en-US" dirty="0"/>
            <a:t>MAPS Core Assessment</a:t>
          </a:r>
        </a:p>
      </dgm:t>
    </dgm:pt>
    <dgm:pt modelId="{79E06EAC-97DF-474E-8CF7-8F705135BED1}" type="parTrans" cxnId="{59E77B73-5C71-4C40-BC15-05B91D2A9589}">
      <dgm:prSet/>
      <dgm:spPr/>
      <dgm:t>
        <a:bodyPr/>
        <a:lstStyle/>
        <a:p>
          <a:endParaRPr lang="en-US"/>
        </a:p>
      </dgm:t>
    </dgm:pt>
    <dgm:pt modelId="{9FB9466C-7DE9-40B2-9F05-46DBB8E01695}" type="sibTrans" cxnId="{59E77B73-5C71-4C40-BC15-05B91D2A9589}">
      <dgm:prSet/>
      <dgm:spPr/>
      <dgm:t>
        <a:bodyPr/>
        <a:lstStyle/>
        <a:p>
          <a:endParaRPr lang="en-US"/>
        </a:p>
      </dgm:t>
    </dgm:pt>
    <dgm:pt modelId="{7A96CBA1-0F1E-482C-A037-74F9101BCE42}">
      <dgm:prSet phldrT="[Text]"/>
      <dgm:spPr/>
      <dgm:t>
        <a:bodyPr/>
        <a:lstStyle/>
        <a:p>
          <a:r>
            <a:rPr lang="en-US" dirty="0"/>
            <a:t>MAPS e-Procurement Module</a:t>
          </a:r>
        </a:p>
      </dgm:t>
    </dgm:pt>
    <dgm:pt modelId="{24DE8D6C-3186-468C-80D1-A0F011E7A408}" type="parTrans" cxnId="{938ADF8C-0672-4726-AA81-018594B7EE50}">
      <dgm:prSet/>
      <dgm:spPr/>
      <dgm:t>
        <a:bodyPr/>
        <a:lstStyle/>
        <a:p>
          <a:endParaRPr lang="en-US"/>
        </a:p>
      </dgm:t>
    </dgm:pt>
    <dgm:pt modelId="{47D91C6A-4797-4534-9C62-C459CAA2DC5D}" type="sibTrans" cxnId="{938ADF8C-0672-4726-AA81-018594B7EE50}">
      <dgm:prSet/>
      <dgm:spPr/>
      <dgm:t>
        <a:bodyPr/>
        <a:lstStyle/>
        <a:p>
          <a:endParaRPr lang="en-US"/>
        </a:p>
      </dgm:t>
    </dgm:pt>
    <dgm:pt modelId="{B13ECC73-AFCC-41FC-A011-273650AE431A}">
      <dgm:prSet phldrT="[Text]"/>
      <dgm:spPr/>
      <dgm:t>
        <a:bodyPr/>
        <a:lstStyle/>
        <a:p>
          <a:r>
            <a:rPr lang="en-US" dirty="0"/>
            <a:t>Which?</a:t>
          </a:r>
        </a:p>
      </dgm:t>
    </dgm:pt>
    <dgm:pt modelId="{4C794ADC-C498-4900-B1B0-CE1E7DCD5D78}" type="sibTrans" cxnId="{2D59BB0E-353B-4462-BEC8-7BA850302C14}">
      <dgm:prSet/>
      <dgm:spPr/>
      <dgm:t>
        <a:bodyPr/>
        <a:lstStyle/>
        <a:p>
          <a:endParaRPr lang="en-US"/>
        </a:p>
      </dgm:t>
    </dgm:pt>
    <dgm:pt modelId="{77D4F55F-03DD-48F9-86DF-DC3D7AD89AB1}" type="parTrans" cxnId="{2D59BB0E-353B-4462-BEC8-7BA850302C14}">
      <dgm:prSet/>
      <dgm:spPr/>
      <dgm:t>
        <a:bodyPr/>
        <a:lstStyle/>
        <a:p>
          <a:endParaRPr lang="en-US"/>
        </a:p>
      </dgm:t>
    </dgm:pt>
    <dgm:pt modelId="{CDEFC340-28C1-4202-8A2E-B01419193976}" type="pres">
      <dgm:prSet presAssocID="{34AC472C-E2A5-4BC1-A71D-2D028E47FF84}" presName="diagram" presStyleCnt="0">
        <dgm:presLayoutVars>
          <dgm:chMax val="1"/>
          <dgm:dir/>
          <dgm:animLvl val="ctr"/>
          <dgm:resizeHandles val="exact"/>
        </dgm:presLayoutVars>
      </dgm:prSet>
      <dgm:spPr/>
    </dgm:pt>
    <dgm:pt modelId="{33A7B5CD-92FF-4AD4-B8CF-7928A4A08130}" type="pres">
      <dgm:prSet presAssocID="{34AC472C-E2A5-4BC1-A71D-2D028E47FF84}" presName="matrix" presStyleCnt="0"/>
      <dgm:spPr/>
    </dgm:pt>
    <dgm:pt modelId="{E932DDC0-1D3F-4C83-930E-B1E913EDAFBC}" type="pres">
      <dgm:prSet presAssocID="{34AC472C-E2A5-4BC1-A71D-2D028E47FF84}" presName="tile1" presStyleLbl="node1" presStyleIdx="0" presStyleCnt="4"/>
      <dgm:spPr/>
    </dgm:pt>
    <dgm:pt modelId="{0A5FD3DB-2A54-43A3-8186-1BF38245E65D}" type="pres">
      <dgm:prSet presAssocID="{34AC472C-E2A5-4BC1-A71D-2D028E47FF84}" presName="tile1text" presStyleLbl="node1" presStyleIdx="0" presStyleCnt="4">
        <dgm:presLayoutVars>
          <dgm:chMax val="0"/>
          <dgm:chPref val="0"/>
          <dgm:bulletEnabled val="1"/>
        </dgm:presLayoutVars>
      </dgm:prSet>
      <dgm:spPr/>
    </dgm:pt>
    <dgm:pt modelId="{1717BF39-86B9-4A00-BC21-C4C40F6FD004}" type="pres">
      <dgm:prSet presAssocID="{34AC472C-E2A5-4BC1-A71D-2D028E47FF84}" presName="tile2" presStyleLbl="node1" presStyleIdx="1" presStyleCnt="4"/>
      <dgm:spPr/>
    </dgm:pt>
    <dgm:pt modelId="{B04FA660-1974-4D20-B151-CD4C6E5531D9}" type="pres">
      <dgm:prSet presAssocID="{34AC472C-E2A5-4BC1-A71D-2D028E47FF84}" presName="tile2text" presStyleLbl="node1" presStyleIdx="1" presStyleCnt="4">
        <dgm:presLayoutVars>
          <dgm:chMax val="0"/>
          <dgm:chPref val="0"/>
          <dgm:bulletEnabled val="1"/>
        </dgm:presLayoutVars>
      </dgm:prSet>
      <dgm:spPr/>
    </dgm:pt>
    <dgm:pt modelId="{FD1D99A8-10B6-4BE3-9BC9-AAD7FCCB7863}" type="pres">
      <dgm:prSet presAssocID="{34AC472C-E2A5-4BC1-A71D-2D028E47FF84}" presName="tile3" presStyleLbl="node1" presStyleIdx="2" presStyleCnt="4"/>
      <dgm:spPr/>
    </dgm:pt>
    <dgm:pt modelId="{F8174D2E-2E78-4614-A8DA-0663CCE3C92C}" type="pres">
      <dgm:prSet presAssocID="{34AC472C-E2A5-4BC1-A71D-2D028E47FF84}" presName="tile3text" presStyleLbl="node1" presStyleIdx="2" presStyleCnt="4">
        <dgm:presLayoutVars>
          <dgm:chMax val="0"/>
          <dgm:chPref val="0"/>
          <dgm:bulletEnabled val="1"/>
        </dgm:presLayoutVars>
      </dgm:prSet>
      <dgm:spPr/>
    </dgm:pt>
    <dgm:pt modelId="{2CB68670-07B3-4469-8D62-AA74283D39BF}" type="pres">
      <dgm:prSet presAssocID="{34AC472C-E2A5-4BC1-A71D-2D028E47FF84}" presName="tile4" presStyleLbl="node1" presStyleIdx="3" presStyleCnt="4"/>
      <dgm:spPr/>
    </dgm:pt>
    <dgm:pt modelId="{5BF7CE77-433B-4897-9B18-E374F4B9C00C}" type="pres">
      <dgm:prSet presAssocID="{34AC472C-E2A5-4BC1-A71D-2D028E47FF84}" presName="tile4text" presStyleLbl="node1" presStyleIdx="3" presStyleCnt="4">
        <dgm:presLayoutVars>
          <dgm:chMax val="0"/>
          <dgm:chPref val="0"/>
          <dgm:bulletEnabled val="1"/>
        </dgm:presLayoutVars>
      </dgm:prSet>
      <dgm:spPr/>
    </dgm:pt>
    <dgm:pt modelId="{74CE5A67-F181-4C70-B97F-6DEED63201FA}" type="pres">
      <dgm:prSet presAssocID="{34AC472C-E2A5-4BC1-A71D-2D028E47FF84}" presName="centerTile" presStyleLbl="fgShp" presStyleIdx="0" presStyleCnt="1" custLinFactNeighborY="-4258">
        <dgm:presLayoutVars>
          <dgm:chMax val="0"/>
          <dgm:chPref val="0"/>
        </dgm:presLayoutVars>
      </dgm:prSet>
      <dgm:spPr/>
    </dgm:pt>
  </dgm:ptLst>
  <dgm:cxnLst>
    <dgm:cxn modelId="{808F0B0D-A731-4062-9FC9-1C2413FF5376}" type="presOf" srcId="{4A3D5849-33E1-4F3E-BC14-66B3C6BA1E40}" destId="{F8174D2E-2E78-4614-A8DA-0663CCE3C92C}" srcOrd="1" destOrd="0" presId="urn:microsoft.com/office/officeart/2005/8/layout/matrix1"/>
    <dgm:cxn modelId="{2D59BB0E-353B-4462-BEC8-7BA850302C14}" srcId="{34AC472C-E2A5-4BC1-A71D-2D028E47FF84}" destId="{B13ECC73-AFCC-41FC-A011-273650AE431A}" srcOrd="0" destOrd="0" parTransId="{77D4F55F-03DD-48F9-86DF-DC3D7AD89AB1}" sibTransId="{4C794ADC-C498-4900-B1B0-CE1E7DCD5D78}"/>
    <dgm:cxn modelId="{FB87F416-D626-4AB2-ADB7-D8741534D941}" type="presOf" srcId="{7A96CBA1-0F1E-482C-A037-74F9101BCE42}" destId="{5BF7CE77-433B-4897-9B18-E374F4B9C00C}" srcOrd="1" destOrd="0" presId="urn:microsoft.com/office/officeart/2005/8/layout/matrix1"/>
    <dgm:cxn modelId="{3975FE27-7C42-4804-BD1F-E737D8B1B27F}" type="presOf" srcId="{8EC53A5E-329F-4EB1-A7A2-408129728C94}" destId="{E932DDC0-1D3F-4C83-930E-B1E913EDAFBC}" srcOrd="0" destOrd="0" presId="urn:microsoft.com/office/officeart/2005/8/layout/matrix1"/>
    <dgm:cxn modelId="{E4F2DC45-8AB4-42A6-BEA1-0680506AC768}" type="presOf" srcId="{34AC472C-E2A5-4BC1-A71D-2D028E47FF84}" destId="{CDEFC340-28C1-4202-8A2E-B01419193976}" srcOrd="0" destOrd="0" presId="urn:microsoft.com/office/officeart/2005/8/layout/matrix1"/>
    <dgm:cxn modelId="{B34E494E-E702-492A-B39F-03A0DC0F34EA}" type="presOf" srcId="{7A96CBA1-0F1E-482C-A037-74F9101BCE42}" destId="{2CB68670-07B3-4469-8D62-AA74283D39BF}" srcOrd="0" destOrd="0" presId="urn:microsoft.com/office/officeart/2005/8/layout/matrix1"/>
    <dgm:cxn modelId="{3AFB566F-E930-4F56-AA09-B4E2C4D4C9AC}" srcId="{B13ECC73-AFCC-41FC-A011-273650AE431A}" destId="{8EC53A5E-329F-4EB1-A7A2-408129728C94}" srcOrd="0" destOrd="0" parTransId="{B16FD3E1-3486-4E0B-AE70-C67D1ED9EDD5}" sibTransId="{A1B4A12F-C987-4EC1-B895-2081E6B839CC}"/>
    <dgm:cxn modelId="{59E77B73-5C71-4C40-BC15-05B91D2A9589}" srcId="{B13ECC73-AFCC-41FC-A011-273650AE431A}" destId="{4A3D5849-33E1-4F3E-BC14-66B3C6BA1E40}" srcOrd="2" destOrd="0" parTransId="{79E06EAC-97DF-474E-8CF7-8F705135BED1}" sibTransId="{9FB9466C-7DE9-40B2-9F05-46DBB8E01695}"/>
    <dgm:cxn modelId="{735D9C80-D504-4990-930F-52482CEFEFFD}" type="presOf" srcId="{CC1723A9-6E7F-4437-A908-DB6A987ACFC4}" destId="{1717BF39-86B9-4A00-BC21-C4C40F6FD004}" srcOrd="0" destOrd="0" presId="urn:microsoft.com/office/officeart/2005/8/layout/matrix1"/>
    <dgm:cxn modelId="{938ADF8C-0672-4726-AA81-018594B7EE50}" srcId="{B13ECC73-AFCC-41FC-A011-273650AE431A}" destId="{7A96CBA1-0F1E-482C-A037-74F9101BCE42}" srcOrd="3" destOrd="0" parTransId="{24DE8D6C-3186-468C-80D1-A0F011E7A408}" sibTransId="{47D91C6A-4797-4534-9C62-C459CAA2DC5D}"/>
    <dgm:cxn modelId="{9DD64CB6-2673-48A4-B4C8-9FA1971EC414}" type="presOf" srcId="{4A3D5849-33E1-4F3E-BC14-66B3C6BA1E40}" destId="{FD1D99A8-10B6-4BE3-9BC9-AAD7FCCB7863}" srcOrd="0" destOrd="0" presId="urn:microsoft.com/office/officeart/2005/8/layout/matrix1"/>
    <dgm:cxn modelId="{14FC49BD-5899-4DDE-8914-5D629535F18A}" type="presOf" srcId="{8EC53A5E-329F-4EB1-A7A2-408129728C94}" destId="{0A5FD3DB-2A54-43A3-8186-1BF38245E65D}" srcOrd="1" destOrd="0" presId="urn:microsoft.com/office/officeart/2005/8/layout/matrix1"/>
    <dgm:cxn modelId="{672A45DE-0AD8-4919-82C0-11FEA6D0FD32}" type="presOf" srcId="{B13ECC73-AFCC-41FC-A011-273650AE431A}" destId="{74CE5A67-F181-4C70-B97F-6DEED63201FA}" srcOrd="0" destOrd="0" presId="urn:microsoft.com/office/officeart/2005/8/layout/matrix1"/>
    <dgm:cxn modelId="{DAE22AEC-AD5A-4172-9AD3-04E177B685D4}" type="presOf" srcId="{CC1723A9-6E7F-4437-A908-DB6A987ACFC4}" destId="{B04FA660-1974-4D20-B151-CD4C6E5531D9}" srcOrd="1" destOrd="0" presId="urn:microsoft.com/office/officeart/2005/8/layout/matrix1"/>
    <dgm:cxn modelId="{7B999CF6-9075-4C84-BC84-72917AFF8643}" srcId="{B13ECC73-AFCC-41FC-A011-273650AE431A}" destId="{CC1723A9-6E7F-4437-A908-DB6A987ACFC4}" srcOrd="1" destOrd="0" parTransId="{9B184F0E-C6D9-4F41-B5F3-93BE7681D0F4}" sibTransId="{FB716D94-F338-42CD-B977-6E1A4F12EEE8}"/>
    <dgm:cxn modelId="{A58DF8DB-C274-4285-BDE9-152B0A6B2B0A}" type="presParOf" srcId="{CDEFC340-28C1-4202-8A2E-B01419193976}" destId="{33A7B5CD-92FF-4AD4-B8CF-7928A4A08130}" srcOrd="0" destOrd="0" presId="urn:microsoft.com/office/officeart/2005/8/layout/matrix1"/>
    <dgm:cxn modelId="{38B61BE8-96DD-4DF6-8E2F-3B20A6F709ED}" type="presParOf" srcId="{33A7B5CD-92FF-4AD4-B8CF-7928A4A08130}" destId="{E932DDC0-1D3F-4C83-930E-B1E913EDAFBC}" srcOrd="0" destOrd="0" presId="urn:microsoft.com/office/officeart/2005/8/layout/matrix1"/>
    <dgm:cxn modelId="{CE2149EC-DC5E-4E9A-B519-95E55A52A2B4}" type="presParOf" srcId="{33A7B5CD-92FF-4AD4-B8CF-7928A4A08130}" destId="{0A5FD3DB-2A54-43A3-8186-1BF38245E65D}" srcOrd="1" destOrd="0" presId="urn:microsoft.com/office/officeart/2005/8/layout/matrix1"/>
    <dgm:cxn modelId="{FE20896E-41F3-4E96-AC19-8C2900A69722}" type="presParOf" srcId="{33A7B5CD-92FF-4AD4-B8CF-7928A4A08130}" destId="{1717BF39-86B9-4A00-BC21-C4C40F6FD004}" srcOrd="2" destOrd="0" presId="urn:microsoft.com/office/officeart/2005/8/layout/matrix1"/>
    <dgm:cxn modelId="{E03A6140-5F82-41A7-986B-3CAC0BD0AE8B}" type="presParOf" srcId="{33A7B5CD-92FF-4AD4-B8CF-7928A4A08130}" destId="{B04FA660-1974-4D20-B151-CD4C6E5531D9}" srcOrd="3" destOrd="0" presId="urn:microsoft.com/office/officeart/2005/8/layout/matrix1"/>
    <dgm:cxn modelId="{13AC56FE-8F27-4AE7-807B-4CC4F59D809B}" type="presParOf" srcId="{33A7B5CD-92FF-4AD4-B8CF-7928A4A08130}" destId="{FD1D99A8-10B6-4BE3-9BC9-AAD7FCCB7863}" srcOrd="4" destOrd="0" presId="urn:microsoft.com/office/officeart/2005/8/layout/matrix1"/>
    <dgm:cxn modelId="{2DC7CA60-D1F2-4F0A-BF52-2A8EBEC52046}" type="presParOf" srcId="{33A7B5CD-92FF-4AD4-B8CF-7928A4A08130}" destId="{F8174D2E-2E78-4614-A8DA-0663CCE3C92C}" srcOrd="5" destOrd="0" presId="urn:microsoft.com/office/officeart/2005/8/layout/matrix1"/>
    <dgm:cxn modelId="{59022D1D-F5DD-4C28-9EAE-71196D7F6F24}" type="presParOf" srcId="{33A7B5CD-92FF-4AD4-B8CF-7928A4A08130}" destId="{2CB68670-07B3-4469-8D62-AA74283D39BF}" srcOrd="6" destOrd="0" presId="urn:microsoft.com/office/officeart/2005/8/layout/matrix1"/>
    <dgm:cxn modelId="{66209557-153A-47B2-9B83-C34AB5637F58}" type="presParOf" srcId="{33A7B5CD-92FF-4AD4-B8CF-7928A4A08130}" destId="{5BF7CE77-433B-4897-9B18-E374F4B9C00C}" srcOrd="7" destOrd="0" presId="urn:microsoft.com/office/officeart/2005/8/layout/matrix1"/>
    <dgm:cxn modelId="{388A7CEB-CDA9-40F6-9CF8-9A455EA5604D}" type="presParOf" srcId="{CDEFC340-28C1-4202-8A2E-B01419193976}" destId="{74CE5A67-F181-4C70-B97F-6DEED63201FA}"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235799-68CA-8B40-AE4D-9E2F5DFC54FE}">
      <dsp:nvSpPr>
        <dsp:cNvPr id="0" name=""/>
        <dsp:cNvSpPr/>
      </dsp:nvSpPr>
      <dsp:spPr>
        <a:xfrm>
          <a:off x="2605" y="0"/>
          <a:ext cx="2731458" cy="4238914"/>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t>Pillar I. Legal, Regulatory, and Policy Framework</a:t>
          </a:r>
          <a:br>
            <a:rPr lang="en-GB" sz="1800" b="1" kern="1200" dirty="0"/>
          </a:br>
          <a:br>
            <a:rPr lang="en-GB" sz="1800" b="1" kern="1200" dirty="0"/>
          </a:br>
          <a:r>
            <a:rPr lang="en-GB" sz="1800" b="1" kern="1200" dirty="0"/>
            <a:t>Indicators 2,</a:t>
          </a:r>
        </a:p>
        <a:p>
          <a:pPr marL="0" lvl="0" indent="0" algn="ctr" defTabSz="800100">
            <a:lnSpc>
              <a:spcPct val="90000"/>
            </a:lnSpc>
            <a:spcBef>
              <a:spcPct val="0"/>
            </a:spcBef>
            <a:spcAft>
              <a:spcPct val="35000"/>
            </a:spcAft>
            <a:buNone/>
          </a:pPr>
          <a:r>
            <a:rPr lang="en-GB" sz="1800" b="1" kern="1200" dirty="0"/>
            <a:t>Sub-Indicators 4</a:t>
          </a:r>
          <a:endParaRPr lang="en-US" sz="1800" kern="1200" dirty="0"/>
        </a:p>
      </dsp:txBody>
      <dsp:txXfrm>
        <a:off x="2605" y="1695565"/>
        <a:ext cx="2731458" cy="1695565"/>
      </dsp:txXfrm>
    </dsp:sp>
    <dsp:sp modelId="{FADF4819-901A-3240-A454-F90C17086866}">
      <dsp:nvSpPr>
        <dsp:cNvPr id="0" name=""/>
        <dsp:cNvSpPr/>
      </dsp:nvSpPr>
      <dsp:spPr>
        <a:xfrm>
          <a:off x="662556" y="254334"/>
          <a:ext cx="1411558" cy="141155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C0AA3C72-CCF6-DA49-AC6E-ECFBFCF9C452}">
      <dsp:nvSpPr>
        <dsp:cNvPr id="0" name=""/>
        <dsp:cNvSpPr/>
      </dsp:nvSpPr>
      <dsp:spPr>
        <a:xfrm>
          <a:off x="2816008" y="0"/>
          <a:ext cx="2731458" cy="4238914"/>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t>Pillar II. Institutional Framework and Management Capacity</a:t>
          </a:r>
          <a:br>
            <a:rPr lang="en-GB" sz="1800" b="1" kern="1200" dirty="0"/>
          </a:br>
          <a:br>
            <a:rPr lang="en-GB" sz="1800" b="1" kern="1200" dirty="0"/>
          </a:br>
          <a:r>
            <a:rPr lang="en-GB" sz="1800" b="1" kern="1200" dirty="0"/>
            <a:t>Indicators 3, </a:t>
          </a:r>
        </a:p>
        <a:p>
          <a:pPr marL="0" lvl="0" indent="0" algn="ctr" defTabSz="800100">
            <a:lnSpc>
              <a:spcPct val="90000"/>
            </a:lnSpc>
            <a:spcBef>
              <a:spcPct val="0"/>
            </a:spcBef>
            <a:spcAft>
              <a:spcPct val="35000"/>
            </a:spcAft>
            <a:buNone/>
          </a:pPr>
          <a:r>
            <a:rPr lang="en-GB" sz="1800" b="1" kern="1200" dirty="0"/>
            <a:t>Sub-Indicators 8</a:t>
          </a:r>
          <a:endParaRPr lang="en-US" sz="1800" kern="1200" dirty="0"/>
        </a:p>
      </dsp:txBody>
      <dsp:txXfrm>
        <a:off x="2816008" y="1695565"/>
        <a:ext cx="2731458" cy="1695565"/>
      </dsp:txXfrm>
    </dsp:sp>
    <dsp:sp modelId="{19F1402C-AB61-4D43-ACBF-D3C3BA9AF9FA}">
      <dsp:nvSpPr>
        <dsp:cNvPr id="0" name=""/>
        <dsp:cNvSpPr/>
      </dsp:nvSpPr>
      <dsp:spPr>
        <a:xfrm>
          <a:off x="3475958" y="254334"/>
          <a:ext cx="1411558" cy="1411558"/>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125E88BB-24ED-8F4A-8414-9C24F45BDEAA}">
      <dsp:nvSpPr>
        <dsp:cNvPr id="0" name=""/>
        <dsp:cNvSpPr/>
      </dsp:nvSpPr>
      <dsp:spPr>
        <a:xfrm>
          <a:off x="5629410" y="0"/>
          <a:ext cx="2731458" cy="4238914"/>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t>Pillar III. Procurement Operations and Market Practices</a:t>
          </a:r>
          <a:br>
            <a:rPr lang="en-GB" sz="1800" b="1" kern="1200" dirty="0"/>
          </a:br>
          <a:endParaRPr lang="en-GB" sz="1800" b="1" kern="1200" dirty="0"/>
        </a:p>
        <a:p>
          <a:pPr marL="0" lvl="0" indent="0" algn="ctr" defTabSz="800100">
            <a:lnSpc>
              <a:spcPct val="90000"/>
            </a:lnSpc>
            <a:spcBef>
              <a:spcPct val="0"/>
            </a:spcBef>
            <a:spcAft>
              <a:spcPct val="35000"/>
            </a:spcAft>
            <a:buNone/>
          </a:pPr>
          <a:r>
            <a:rPr lang="en-GB" sz="1800" b="1" kern="1200" dirty="0"/>
            <a:t>Indicators 5 </a:t>
          </a:r>
        </a:p>
        <a:p>
          <a:pPr marL="0" lvl="0" indent="0" algn="ctr" defTabSz="800100">
            <a:lnSpc>
              <a:spcPct val="90000"/>
            </a:lnSpc>
            <a:spcBef>
              <a:spcPct val="0"/>
            </a:spcBef>
            <a:spcAft>
              <a:spcPct val="35000"/>
            </a:spcAft>
            <a:buNone/>
          </a:pPr>
          <a:r>
            <a:rPr lang="en-GB" sz="1800" b="1" kern="1200" dirty="0"/>
            <a:t>Sub-Indicators 15</a:t>
          </a:r>
          <a:endParaRPr lang="en-US" sz="1800" kern="1200" dirty="0"/>
        </a:p>
      </dsp:txBody>
      <dsp:txXfrm>
        <a:off x="5629410" y="1695565"/>
        <a:ext cx="2731458" cy="1695565"/>
      </dsp:txXfrm>
    </dsp:sp>
    <dsp:sp modelId="{043C9CDD-C3AE-A94B-82B2-CC2A3383AE6B}">
      <dsp:nvSpPr>
        <dsp:cNvPr id="0" name=""/>
        <dsp:cNvSpPr/>
      </dsp:nvSpPr>
      <dsp:spPr>
        <a:xfrm>
          <a:off x="6289361" y="254334"/>
          <a:ext cx="1411558" cy="1411558"/>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BD966688-33D7-114F-8029-8CBADFB09E24}">
      <dsp:nvSpPr>
        <dsp:cNvPr id="0" name=""/>
        <dsp:cNvSpPr/>
      </dsp:nvSpPr>
      <dsp:spPr>
        <a:xfrm>
          <a:off x="8442813" y="0"/>
          <a:ext cx="2731458" cy="4238914"/>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endParaRPr lang="en-GB" sz="1800" b="1" kern="1200" dirty="0"/>
        </a:p>
        <a:p>
          <a:pPr marL="0" lvl="0" indent="0" algn="ctr" defTabSz="800100">
            <a:lnSpc>
              <a:spcPct val="90000"/>
            </a:lnSpc>
            <a:spcBef>
              <a:spcPct val="0"/>
            </a:spcBef>
            <a:spcAft>
              <a:spcPct val="35000"/>
            </a:spcAft>
            <a:buNone/>
          </a:pPr>
          <a:r>
            <a:rPr lang="en-GB" sz="1800" b="1" kern="1200" dirty="0"/>
            <a:t>Pillar IV. Accountability, Integrity and Transparency of the Public Procurement System</a:t>
          </a:r>
          <a:br>
            <a:rPr lang="en-GB" sz="1800" b="1" kern="1200" dirty="0"/>
          </a:br>
          <a:br>
            <a:rPr lang="en-GB" sz="1800" b="1" kern="1200" dirty="0"/>
          </a:br>
          <a:r>
            <a:rPr lang="en-GB" sz="1800" b="1" kern="1200" dirty="0"/>
            <a:t>Indicators 3, </a:t>
          </a:r>
        </a:p>
        <a:p>
          <a:pPr marL="0" lvl="0" indent="0" algn="ctr" defTabSz="800100">
            <a:lnSpc>
              <a:spcPct val="90000"/>
            </a:lnSpc>
            <a:spcBef>
              <a:spcPct val="0"/>
            </a:spcBef>
            <a:spcAft>
              <a:spcPct val="35000"/>
            </a:spcAft>
            <a:buNone/>
          </a:pPr>
          <a:r>
            <a:rPr lang="en-GB" sz="1800" b="1" kern="1200" dirty="0"/>
            <a:t>Sub-Indicators 5</a:t>
          </a:r>
          <a:endParaRPr lang="en-US" sz="1800" kern="1200" dirty="0"/>
        </a:p>
      </dsp:txBody>
      <dsp:txXfrm>
        <a:off x="8442813" y="1695565"/>
        <a:ext cx="2731458" cy="1695565"/>
      </dsp:txXfrm>
    </dsp:sp>
    <dsp:sp modelId="{9B824BE9-926E-0F46-967B-D1856637B074}">
      <dsp:nvSpPr>
        <dsp:cNvPr id="0" name=""/>
        <dsp:cNvSpPr/>
      </dsp:nvSpPr>
      <dsp:spPr>
        <a:xfrm>
          <a:off x="9102763" y="254334"/>
          <a:ext cx="1411558" cy="1411558"/>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2000" b="-2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5B3A3547-AFF9-194E-8338-2B132A5ED11D}">
      <dsp:nvSpPr>
        <dsp:cNvPr id="0" name=""/>
        <dsp:cNvSpPr/>
      </dsp:nvSpPr>
      <dsp:spPr>
        <a:xfrm>
          <a:off x="0" y="3603076"/>
          <a:ext cx="11038096" cy="635837"/>
        </a:xfrm>
        <a:prstGeom prst="leftRightArrow">
          <a:avLst/>
        </a:prstGeom>
        <a:solidFill>
          <a:schemeClr val="accent2"/>
        </a:soli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2DDC0-1D3F-4C83-930E-B1E913EDAFBC}">
      <dsp:nvSpPr>
        <dsp:cNvPr id="0" name=""/>
        <dsp:cNvSpPr/>
      </dsp:nvSpPr>
      <dsp:spPr>
        <a:xfrm rot="16200000">
          <a:off x="736076" y="-736076"/>
          <a:ext cx="2344889" cy="3817041"/>
        </a:xfrm>
        <a:prstGeom prst="round1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MAPS Core Assessment</a:t>
          </a:r>
        </a:p>
      </dsp:txBody>
      <dsp:txXfrm rot="5400000">
        <a:off x="0" y="0"/>
        <a:ext cx="3817041" cy="1758667"/>
      </dsp:txXfrm>
    </dsp:sp>
    <dsp:sp modelId="{1717BF39-86B9-4A00-BC21-C4C40F6FD004}">
      <dsp:nvSpPr>
        <dsp:cNvPr id="0" name=""/>
        <dsp:cNvSpPr/>
      </dsp:nvSpPr>
      <dsp:spPr>
        <a:xfrm>
          <a:off x="3817041" y="0"/>
          <a:ext cx="3817041" cy="2344889"/>
        </a:xfrm>
        <a:prstGeom prst="round1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MAPS Core Assessment </a:t>
          </a:r>
        </a:p>
        <a:p>
          <a:pPr marL="0" lvl="0" indent="0" algn="ctr" defTabSz="1244600">
            <a:lnSpc>
              <a:spcPct val="90000"/>
            </a:lnSpc>
            <a:spcBef>
              <a:spcPct val="0"/>
            </a:spcBef>
            <a:spcAft>
              <a:spcPct val="35000"/>
            </a:spcAft>
            <a:buNone/>
          </a:pPr>
          <a:r>
            <a:rPr lang="en-US" sz="2800" kern="1200" dirty="0"/>
            <a:t>and MAPS e-Proc Module</a:t>
          </a:r>
        </a:p>
      </dsp:txBody>
      <dsp:txXfrm>
        <a:off x="3817041" y="0"/>
        <a:ext cx="3817041" cy="1758667"/>
      </dsp:txXfrm>
    </dsp:sp>
    <dsp:sp modelId="{FD1D99A8-10B6-4BE3-9BC9-AAD7FCCB7863}">
      <dsp:nvSpPr>
        <dsp:cNvPr id="0" name=""/>
        <dsp:cNvSpPr/>
      </dsp:nvSpPr>
      <dsp:spPr>
        <a:xfrm rot="10800000">
          <a:off x="0" y="2344889"/>
          <a:ext cx="3817041" cy="2344889"/>
        </a:xfrm>
        <a:prstGeom prst="round1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MAPS Core Assessment</a:t>
          </a:r>
        </a:p>
      </dsp:txBody>
      <dsp:txXfrm rot="10800000">
        <a:off x="0" y="2931111"/>
        <a:ext cx="3817041" cy="1758667"/>
      </dsp:txXfrm>
    </dsp:sp>
    <dsp:sp modelId="{2CB68670-07B3-4469-8D62-AA74283D39BF}">
      <dsp:nvSpPr>
        <dsp:cNvPr id="0" name=""/>
        <dsp:cNvSpPr/>
      </dsp:nvSpPr>
      <dsp:spPr>
        <a:xfrm rot="5400000">
          <a:off x="4553117" y="1608813"/>
          <a:ext cx="2344889" cy="3817041"/>
        </a:xfrm>
        <a:prstGeom prst="round1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MAPS e-Procurement Module</a:t>
          </a:r>
        </a:p>
      </dsp:txBody>
      <dsp:txXfrm rot="-5400000">
        <a:off x="3817041" y="2931111"/>
        <a:ext cx="3817041" cy="1758667"/>
      </dsp:txXfrm>
    </dsp:sp>
    <dsp:sp modelId="{74CE5A67-F181-4C70-B97F-6DEED63201FA}">
      <dsp:nvSpPr>
        <dsp:cNvPr id="0" name=""/>
        <dsp:cNvSpPr/>
      </dsp:nvSpPr>
      <dsp:spPr>
        <a:xfrm>
          <a:off x="2671929" y="1708744"/>
          <a:ext cx="2290224" cy="1172444"/>
        </a:xfrm>
        <a:prstGeom prst="roundRect">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Which?</a:t>
          </a:r>
        </a:p>
      </dsp:txBody>
      <dsp:txXfrm>
        <a:off x="2729163" y="1765978"/>
        <a:ext cx="2175756" cy="1057976"/>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32BE22-BCF5-218A-BCDB-9D6463B9A4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836C6B9B-3CD0-9D38-9EB7-8FC9403B854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A62055-8DBD-6042-92AC-66DE479F90DE}" type="datetimeFigureOut">
              <a:rPr lang="en-US" smtClean="0"/>
              <a:t>11/12/2024</a:t>
            </a:fld>
            <a:endParaRPr lang="en-US" dirty="0"/>
          </a:p>
        </p:txBody>
      </p:sp>
      <p:sp>
        <p:nvSpPr>
          <p:cNvPr id="4" name="Footer Placeholder 3">
            <a:extLst>
              <a:ext uri="{FF2B5EF4-FFF2-40B4-BE49-F238E27FC236}">
                <a16:creationId xmlns:a16="http://schemas.microsoft.com/office/drawing/2014/main" id="{7745B14E-D4D7-1E40-CD23-AE797C2368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5B73A30-F0E7-1854-D7A5-7F568CB3373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E43A2A-6559-1747-976A-DC26AF7BBECA}" type="slidenum">
              <a:rPr lang="en-US" smtClean="0"/>
              <a:t>‹#›</a:t>
            </a:fld>
            <a:endParaRPr lang="en-US" dirty="0"/>
          </a:p>
        </p:txBody>
      </p:sp>
    </p:spTree>
    <p:extLst>
      <p:ext uri="{BB962C8B-B14F-4D97-AF65-F5344CB8AC3E}">
        <p14:creationId xmlns:p14="http://schemas.microsoft.com/office/powerpoint/2010/main" val="37135121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FEE50A-AB77-49BE-9076-23C4C8D08BB2}" type="datetimeFigureOut">
              <a:rPr lang="en-US" smtClean="0"/>
              <a:t>11/12/2024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09883-B744-4FDD-8623-D69A66650022}" type="slidenum">
              <a:rPr lang="en-US" smtClean="0"/>
              <a:t>‹#›</a:t>
            </a:fld>
            <a:endParaRPr lang="en-US" dirty="0"/>
          </a:p>
        </p:txBody>
      </p:sp>
    </p:spTree>
    <p:extLst>
      <p:ext uri="{BB962C8B-B14F-4D97-AF65-F5344CB8AC3E}">
        <p14:creationId xmlns:p14="http://schemas.microsoft.com/office/powerpoint/2010/main" val="1427647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had the privilege of leading pilot assessments of e-government procurement ecosystems in two countries: Mauritius and Montenegro. These collaborative efforts yielded valuable insights into the strengths and weaknesses of these systems.</a:t>
            </a:r>
          </a:p>
          <a:p>
            <a:r>
              <a:rPr lang="en-US" dirty="0"/>
              <a:t>I'm going to share some key lessons learned from conducting MAPS e-GP Assessments. These assessments provide a rigorous and systematic approach to evaluating the effectiveness of a country's e-government procurement system.</a:t>
            </a:r>
          </a:p>
        </p:txBody>
      </p:sp>
      <p:sp>
        <p:nvSpPr>
          <p:cNvPr id="4" name="Slide Number Placeholder 3"/>
          <p:cNvSpPr>
            <a:spLocks noGrp="1"/>
          </p:cNvSpPr>
          <p:nvPr>
            <p:ph type="sldNum" sz="quarter" idx="5"/>
          </p:nvPr>
        </p:nvSpPr>
        <p:spPr/>
        <p:txBody>
          <a:bodyPr/>
          <a:lstStyle/>
          <a:p>
            <a:fld id="{96E09883-B744-4FDD-8623-D69A66650022}" type="slidenum">
              <a:rPr lang="en-US" smtClean="0"/>
              <a:t>1</a:t>
            </a:fld>
            <a:endParaRPr lang="en-US" dirty="0"/>
          </a:p>
        </p:txBody>
      </p:sp>
    </p:spTree>
    <p:extLst>
      <p:ext uri="{BB962C8B-B14F-4D97-AF65-F5344CB8AC3E}">
        <p14:creationId xmlns:p14="http://schemas.microsoft.com/office/powerpoint/2010/main" val="1265308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Vrinda" panose="020B0502040204020203" pitchFamily="34" charset="0"/>
              </a:rPr>
              <a:t>Capacity building is another essential aspect of conducting MAPS e-GP Assessments. Providing training and support to procurement and IT departments can enhance their understanding of e-GP principles and best practices. This can help ensure the effective implementation of recommendations and the sustainability of improvements.</a:t>
            </a:r>
          </a:p>
          <a:p>
            <a:r>
              <a:rPr lang="en-US" sz="1800" dirty="0">
                <a:effectLst/>
                <a:latin typeface="Aptos" panose="020B0004020202020204" pitchFamily="34" charset="0"/>
                <a:ea typeface="Aptos" panose="020B0004020202020204" pitchFamily="34" charset="0"/>
                <a:cs typeface="Vrinda" panose="020B0502040204020203" pitchFamily="34" charset="0"/>
              </a:rPr>
              <a:t>Capacity building can take many forms, including workshops, training programs, and mentoring. It is important to tailor the training to the specific needs of the target audience and the country's context.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ptos" panose="020B0004020202020204" pitchFamily="34" charset="0"/>
                <a:cs typeface="Vrinda" panose="020B0502040204020203" pitchFamily="34" charset="0"/>
              </a:rPr>
              <a:t>Invest in capacity building to support the implementation of recommendations.</a:t>
            </a:r>
          </a:p>
          <a:p>
            <a:endParaRPr lang="en-US" dirty="0"/>
          </a:p>
        </p:txBody>
      </p:sp>
      <p:sp>
        <p:nvSpPr>
          <p:cNvPr id="4" name="Slide Number Placeholder 3"/>
          <p:cNvSpPr>
            <a:spLocks noGrp="1"/>
          </p:cNvSpPr>
          <p:nvPr>
            <p:ph type="sldNum" sz="quarter" idx="5"/>
          </p:nvPr>
        </p:nvSpPr>
        <p:spPr/>
        <p:txBody>
          <a:bodyPr/>
          <a:lstStyle/>
          <a:p>
            <a:fld id="{96E09883-B744-4FDD-8623-D69A66650022}" type="slidenum">
              <a:rPr lang="en-US" smtClean="0"/>
              <a:t>10</a:t>
            </a:fld>
            <a:endParaRPr lang="en-US" dirty="0"/>
          </a:p>
        </p:txBody>
      </p:sp>
    </p:spTree>
    <p:extLst>
      <p:ext uri="{BB962C8B-B14F-4D97-AF65-F5344CB8AC3E}">
        <p14:creationId xmlns:p14="http://schemas.microsoft.com/office/powerpoint/2010/main" val="2432338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E09883-B744-4FDD-8623-D69A66650022}" type="slidenum">
              <a:rPr lang="en-US" smtClean="0"/>
              <a:t>11</a:t>
            </a:fld>
            <a:endParaRPr lang="en-US" dirty="0"/>
          </a:p>
        </p:txBody>
      </p:sp>
    </p:spTree>
    <p:extLst>
      <p:ext uri="{BB962C8B-B14F-4D97-AF65-F5344CB8AC3E}">
        <p14:creationId xmlns:p14="http://schemas.microsoft.com/office/powerpoint/2010/main" val="1317209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E09883-B744-4FDD-8623-D69A66650022}" type="slidenum">
              <a:rPr lang="en-US" smtClean="0"/>
              <a:t>12</a:t>
            </a:fld>
            <a:endParaRPr lang="en-US" dirty="0"/>
          </a:p>
        </p:txBody>
      </p:sp>
    </p:spTree>
    <p:extLst>
      <p:ext uri="{BB962C8B-B14F-4D97-AF65-F5344CB8AC3E}">
        <p14:creationId xmlns:p14="http://schemas.microsoft.com/office/powerpoint/2010/main" val="1808857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E09883-B744-4FDD-8623-D69A66650022}" type="slidenum">
              <a:rPr lang="en-US" smtClean="0"/>
              <a:t>2</a:t>
            </a:fld>
            <a:endParaRPr lang="en-US" dirty="0"/>
          </a:p>
        </p:txBody>
      </p:sp>
    </p:spTree>
    <p:extLst>
      <p:ext uri="{BB962C8B-B14F-4D97-AF65-F5344CB8AC3E}">
        <p14:creationId xmlns:p14="http://schemas.microsoft.com/office/powerpoint/2010/main" val="370079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E09883-B744-4FDD-8623-D69A66650022}" type="slidenum">
              <a:rPr lang="en-US" smtClean="0"/>
              <a:t>3</a:t>
            </a:fld>
            <a:endParaRPr lang="en-US" dirty="0"/>
          </a:p>
        </p:txBody>
      </p:sp>
    </p:spTree>
    <p:extLst>
      <p:ext uri="{BB962C8B-B14F-4D97-AF65-F5344CB8AC3E}">
        <p14:creationId xmlns:p14="http://schemas.microsoft.com/office/powerpoint/2010/main" val="1934174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conduct these assessments, we utilized the MAPS e-GP Assessment Framework. This framework is composed of four key pillars:</a:t>
            </a:r>
          </a:p>
          <a:p>
            <a:pPr>
              <a:buFont typeface="+mj-lt"/>
              <a:buAutoNum type="arabicPeriod"/>
            </a:pPr>
            <a:r>
              <a:rPr lang="en-US" b="1" dirty="0"/>
              <a:t>Legal, Regulatory, and Policy Framework:</a:t>
            </a:r>
            <a:r>
              <a:rPr lang="en-US" dirty="0"/>
              <a:t> This pillar examines the legal and regulatory environment that supports e-procurement.</a:t>
            </a:r>
          </a:p>
          <a:p>
            <a:pPr>
              <a:buFont typeface="+mj-lt"/>
              <a:buNone/>
            </a:pPr>
            <a:r>
              <a:rPr lang="en-US" dirty="0"/>
              <a:t>Assessing the Legal and Regulatory Landscape Evaluating Policy Alignment and Coherence</a:t>
            </a:r>
          </a:p>
          <a:p>
            <a:pPr>
              <a:buFont typeface="+mj-lt"/>
              <a:buNone/>
            </a:pPr>
            <a:endParaRPr lang="en-US" dirty="0"/>
          </a:p>
          <a:p>
            <a:pPr>
              <a:buFont typeface="+mj-lt"/>
              <a:buNone/>
            </a:pPr>
            <a:r>
              <a:rPr lang="en-US" b="1" dirty="0"/>
              <a:t>2. Institutional Framework and Management Capacity:</a:t>
            </a:r>
            <a:r>
              <a:rPr lang="en-US" dirty="0"/>
              <a:t> This pillar assesses the institutional setup and capacity to manage e-procurement.</a:t>
            </a:r>
          </a:p>
          <a:p>
            <a:pPr>
              <a:buFont typeface="+mj-lt"/>
              <a:buNone/>
            </a:pPr>
            <a:r>
              <a:rPr lang="en-US" dirty="0"/>
              <a:t>Evaluating Institutional Capacity and Coordination Assessing Human Resources and Skills Development</a:t>
            </a:r>
          </a:p>
          <a:p>
            <a:pPr>
              <a:buFont typeface="+mj-lt"/>
              <a:buNone/>
            </a:pPr>
            <a:endParaRPr lang="en-US" b="0" dirty="0"/>
          </a:p>
          <a:p>
            <a:pPr>
              <a:buFont typeface="+mj-lt"/>
              <a:buNone/>
            </a:pPr>
            <a:r>
              <a:rPr lang="en-US" b="0" dirty="0"/>
              <a:t>3. </a:t>
            </a:r>
            <a:r>
              <a:rPr lang="en-US" b="1" dirty="0"/>
              <a:t>Procurement Operations and Market Practices:</a:t>
            </a:r>
            <a:r>
              <a:rPr lang="en-US" dirty="0"/>
              <a:t> This pillar focuses on the practical implementation of e-procurement processes.</a:t>
            </a:r>
          </a:p>
          <a:p>
            <a:pPr>
              <a:buFont typeface="+mj-lt"/>
              <a:buNone/>
            </a:pPr>
            <a:r>
              <a:rPr lang="en-US" dirty="0"/>
              <a:t>We assess the efficiency and effectiveness of various procurement stages, including planning, tendering, contract management, and performance evaluation. We examine the extent to which e-procurement systems are user-friendly and accessible to suppliers and buyers. Additionally, we analyze the level of competition and supplier diversity in the procurement market.</a:t>
            </a:r>
          </a:p>
          <a:p>
            <a:pPr>
              <a:buFont typeface="+mj-lt"/>
              <a:buNone/>
            </a:pPr>
            <a:endParaRPr lang="en-US" b="0" dirty="0"/>
          </a:p>
          <a:p>
            <a:pPr>
              <a:buFont typeface="+mj-lt"/>
              <a:buNone/>
            </a:pPr>
            <a:r>
              <a:rPr lang="en-US" b="0" dirty="0"/>
              <a:t>4. </a:t>
            </a:r>
            <a:r>
              <a:rPr lang="en-US" b="1" dirty="0"/>
              <a:t>Accountability, Integrity, and Transparency:</a:t>
            </a:r>
            <a:r>
              <a:rPr lang="en-US" dirty="0"/>
              <a:t> This pillar evaluates the transparency, accountability, and integrity of the e-procurement system.</a:t>
            </a:r>
          </a:p>
          <a:p>
            <a:r>
              <a:rPr lang="en-US" dirty="0"/>
              <a:t>We assess the transparency of procurement processes, including the publication of tender notices, bid evaluations, and contract awards. We also examine the implementation of anti-corruption measures, conflict of interest management, and whistleblower protection mechanisms. Additionally, we evaluate the effectiveness of internal control systems and risk management practices.</a:t>
            </a:r>
          </a:p>
        </p:txBody>
      </p:sp>
      <p:sp>
        <p:nvSpPr>
          <p:cNvPr id="4" name="Slide Number Placeholder 3"/>
          <p:cNvSpPr>
            <a:spLocks noGrp="1"/>
          </p:cNvSpPr>
          <p:nvPr>
            <p:ph type="sldNum" sz="quarter" idx="5"/>
          </p:nvPr>
        </p:nvSpPr>
        <p:spPr/>
        <p:txBody>
          <a:bodyPr/>
          <a:lstStyle/>
          <a:p>
            <a:fld id="{96E09883-B744-4FDD-8623-D69A66650022}" type="slidenum">
              <a:rPr lang="en-US" smtClean="0"/>
              <a:t>4</a:t>
            </a:fld>
            <a:endParaRPr lang="en-US" dirty="0"/>
          </a:p>
        </p:txBody>
      </p:sp>
    </p:spTree>
    <p:extLst>
      <p:ext uri="{BB962C8B-B14F-4D97-AF65-F5344CB8AC3E}">
        <p14:creationId xmlns:p14="http://schemas.microsoft.com/office/powerpoint/2010/main" val="3935772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most crucial lessons we learned is the importance of considering the unique context of each country. </a:t>
            </a:r>
            <a:r>
              <a:rPr lang="en-US" sz="1800" kern="100" dirty="0">
                <a:effectLst/>
                <a:latin typeface="Aptos" panose="020B0004020202020204" pitchFamily="34" charset="0"/>
                <a:ea typeface="Aptos" panose="020B0004020202020204" pitchFamily="34" charset="0"/>
                <a:cs typeface="Vrinda" panose="020B0502040204020203" pitchFamily="34" charset="0"/>
              </a:rPr>
              <a:t>Cultural nuances, country priorities, regulatory frameworks, and technological infrastructure can all impact the assessment process. Tailoring the assessment approach to each country's unique circumstances is essential to ensuring its relevance and effectiveness.</a:t>
            </a:r>
          </a:p>
          <a:p>
            <a:r>
              <a:rPr lang="en-US" dirty="0"/>
              <a:t>For example, a country with a mature e-government system may have different challenges compared to a country in the early stages of digital transformation.</a:t>
            </a:r>
          </a:p>
          <a:p>
            <a:pPr marL="0" marR="0">
              <a:lnSpc>
                <a:spcPct val="107000"/>
              </a:lnSpc>
              <a:spcBef>
                <a:spcPts val="0"/>
              </a:spcBef>
              <a:spcAft>
                <a:spcPts val="800"/>
              </a:spcAft>
            </a:pPr>
            <a:r>
              <a:rPr lang="en-US" sz="1800" b="1" kern="100" dirty="0">
                <a:effectLst/>
                <a:latin typeface="Aptos" panose="020B0004020202020204" pitchFamily="34" charset="0"/>
                <a:ea typeface="Aptos" panose="020B0004020202020204" pitchFamily="34" charset="0"/>
                <a:cs typeface="Vrinda" panose="020B0502040204020203" pitchFamily="34" charset="0"/>
              </a:rPr>
              <a:t>Mauritius</a:t>
            </a:r>
            <a:r>
              <a:rPr lang="en-US" sz="1800" kern="100" dirty="0">
                <a:effectLst/>
                <a:latin typeface="Aptos" panose="020B0004020202020204" pitchFamily="34" charset="0"/>
                <a:ea typeface="Aptos" panose="020B0004020202020204" pitchFamily="34" charset="0"/>
                <a:cs typeface="Vrinda" panose="020B0502040204020203" pitchFamily="34" charset="0"/>
              </a:rPr>
              <a:t> is in the process of public procurement reform, and the major priority was to review the existing e-procurement system (e-PS) and its ecosystem to identify challenges and gaps in enhancing the utilization of the system by all relevant stakeholders.</a:t>
            </a:r>
          </a:p>
          <a:p>
            <a:pPr marL="0" marR="0">
              <a:lnSpc>
                <a:spcPct val="107000"/>
              </a:lnSpc>
              <a:spcBef>
                <a:spcPts val="0"/>
              </a:spcBef>
              <a:spcAft>
                <a:spcPts val="800"/>
              </a:spcAft>
            </a:pPr>
            <a:endParaRPr lang="en-US" sz="1800" kern="100" dirty="0">
              <a:effectLst/>
              <a:latin typeface="Aptos" panose="020B0004020202020204" pitchFamily="34" charset="0"/>
              <a:ea typeface="Aptos" panose="020B0004020202020204" pitchFamily="34" charset="0"/>
              <a:cs typeface="Vrinda" panose="020B0502040204020203" pitchFamily="34" charset="0"/>
            </a:endParaRPr>
          </a:p>
          <a:p>
            <a:pPr marL="0" marR="0">
              <a:lnSpc>
                <a:spcPct val="107000"/>
              </a:lnSpc>
              <a:spcBef>
                <a:spcPts val="0"/>
              </a:spcBef>
              <a:spcAft>
                <a:spcPts val="800"/>
              </a:spcAft>
            </a:pPr>
            <a:r>
              <a:rPr lang="en-US" sz="1800" b="1" kern="100" dirty="0">
                <a:effectLst/>
                <a:latin typeface="Aptos" panose="020B0004020202020204" pitchFamily="34" charset="0"/>
                <a:ea typeface="Aptos" panose="020B0004020202020204" pitchFamily="34" charset="0"/>
                <a:cs typeface="Vrinda" panose="020B0502040204020203" pitchFamily="34" charset="0"/>
              </a:rPr>
              <a:t>Montenegro</a:t>
            </a:r>
            <a:r>
              <a:rPr lang="en-US" sz="1800" kern="100" dirty="0">
                <a:effectLst/>
                <a:latin typeface="Aptos" panose="020B0004020202020204" pitchFamily="34" charset="0"/>
                <a:ea typeface="Aptos" panose="020B0004020202020204" pitchFamily="34" charset="0"/>
                <a:cs typeface="Vrinda" panose="020B0502040204020203" pitchFamily="34" charset="0"/>
              </a:rPr>
              <a:t> wants to align its procurement with EU directives as the country prepares for EU accession. An e-procurement system has been implemented since January 2021. The MAPS assessment using the e-procurement supplementary module was intended to help the country further develop its e-procurement system in a robust and sustainable manner.</a:t>
            </a:r>
          </a:p>
          <a:p>
            <a:endParaRPr lang="en-US" dirty="0"/>
          </a:p>
          <a:p>
            <a:endParaRPr lang="en-US" dirty="0"/>
          </a:p>
        </p:txBody>
      </p:sp>
      <p:sp>
        <p:nvSpPr>
          <p:cNvPr id="4" name="Slide Number Placeholder 3"/>
          <p:cNvSpPr>
            <a:spLocks noGrp="1"/>
          </p:cNvSpPr>
          <p:nvPr>
            <p:ph type="sldNum" sz="quarter" idx="5"/>
          </p:nvPr>
        </p:nvSpPr>
        <p:spPr/>
        <p:txBody>
          <a:bodyPr/>
          <a:lstStyle/>
          <a:p>
            <a:fld id="{96E09883-B744-4FDD-8623-D69A66650022}" type="slidenum">
              <a:rPr lang="en-US" smtClean="0"/>
              <a:t>5</a:t>
            </a:fld>
            <a:endParaRPr lang="en-US" dirty="0"/>
          </a:p>
        </p:txBody>
      </p:sp>
    </p:spTree>
    <p:extLst>
      <p:ext uri="{BB962C8B-B14F-4D97-AF65-F5344CB8AC3E}">
        <p14:creationId xmlns:p14="http://schemas.microsoft.com/office/powerpoint/2010/main" val="2863955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E09883-B744-4FDD-8623-D69A66650022}" type="slidenum">
              <a:rPr lang="en-US" smtClean="0"/>
              <a:t>6</a:t>
            </a:fld>
            <a:endParaRPr lang="en-US" dirty="0"/>
          </a:p>
        </p:txBody>
      </p:sp>
    </p:spTree>
    <p:extLst>
      <p:ext uri="{BB962C8B-B14F-4D97-AF65-F5344CB8AC3E}">
        <p14:creationId xmlns:p14="http://schemas.microsoft.com/office/powerpoint/2010/main" val="3139241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E09883-B744-4FDD-8623-D69A66650022}" type="slidenum">
              <a:rPr lang="en-US" smtClean="0"/>
              <a:t>7</a:t>
            </a:fld>
            <a:endParaRPr lang="en-US" dirty="0"/>
          </a:p>
        </p:txBody>
      </p:sp>
    </p:spTree>
    <p:extLst>
      <p:ext uri="{BB962C8B-B14F-4D97-AF65-F5344CB8AC3E}">
        <p14:creationId xmlns:p14="http://schemas.microsoft.com/office/powerpoint/2010/main" val="345760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Data is the lifeblood of any assessment. Collecting and analyzing relevant data is essential to identify trends, patterns, and areas for improvement. However, gathering accurate and reliable data can be challenging, especially in countries with limited resources or institutional capacity.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cap="none" dirty="0">
                <a:solidFill>
                  <a:schemeClr val="tx1"/>
                </a:solidFill>
                <a:latin typeface="Arial" panose="020B0604020202020204" pitchFamily="34" charset="0"/>
              </a:rPr>
              <a:t>Local Level Data Collection Support facilitates overcoming many barriers, i.e. Access, trust, language, cultural barrier </a:t>
            </a: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6E09883-B744-4FDD-8623-D69A66650022}" type="slidenum">
              <a:rPr lang="en-US" smtClean="0"/>
              <a:t>8</a:t>
            </a:fld>
            <a:endParaRPr lang="en-US" dirty="0"/>
          </a:p>
        </p:txBody>
      </p:sp>
    </p:spTree>
    <p:extLst>
      <p:ext uri="{BB962C8B-B14F-4D97-AF65-F5344CB8AC3E}">
        <p14:creationId xmlns:p14="http://schemas.microsoft.com/office/powerpoint/2010/main" val="286821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Successful e-procurement initiatives rely on strong stakeholder mapping and their engagement. Involving key stakeholders, such as Oversight agencies, watch dogs, government entities and officials, Business community, legislative and executive institutions related to public procurement, procurement professionals, and IT experts, is crucial to ensure the assessment's relevance and impact. By actively engaging with stakeholders, we can gain valuable insights and build consensus on potential solutions.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6E09883-B744-4FDD-8623-D69A66650022}" type="slidenum">
              <a:rPr lang="en-US" smtClean="0"/>
              <a:t>9</a:t>
            </a:fld>
            <a:endParaRPr lang="en-US" dirty="0"/>
          </a:p>
        </p:txBody>
      </p:sp>
    </p:spTree>
    <p:extLst>
      <p:ext uri="{BB962C8B-B14F-4D97-AF65-F5344CB8AC3E}">
        <p14:creationId xmlns:p14="http://schemas.microsoft.com/office/powerpoint/2010/main" val="34881111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F8BC1-A443-7DFF-7499-264D23A2B20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AB8C75-E7FF-003E-6D27-20AE48BFE6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24F9651-588D-1AAB-24D8-19ED30E0EF8A}"/>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5" name="Footer Placeholder 4">
            <a:extLst>
              <a:ext uri="{FF2B5EF4-FFF2-40B4-BE49-F238E27FC236}">
                <a16:creationId xmlns:a16="http://schemas.microsoft.com/office/drawing/2014/main" id="{EC83706F-37A7-99C6-BE82-3BDEF29F2B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5F9128-A7BA-C213-83FA-6C4D8F5B2E42}"/>
              </a:ext>
            </a:extLst>
          </p:cNvPr>
          <p:cNvSpPr>
            <a:spLocks noGrp="1"/>
          </p:cNvSpPr>
          <p:nvPr>
            <p:ph type="sldNum" sz="quarter" idx="12"/>
          </p:nvPr>
        </p:nvSpPr>
        <p:spPr/>
        <p:txBody>
          <a:bodyPr/>
          <a:lstStyle/>
          <a:p>
            <a:fld id="{675A88D8-62A0-4F90-A72E-208373762FF8}" type="slidenum">
              <a:rPr lang="en-US" smtClean="0"/>
              <a:t>‹#›</a:t>
            </a:fld>
            <a:endParaRPr lang="en-US"/>
          </a:p>
        </p:txBody>
      </p:sp>
      <p:sp>
        <p:nvSpPr>
          <p:cNvPr id="7" name="Freeform 5">
            <a:extLst>
              <a:ext uri="{FF2B5EF4-FFF2-40B4-BE49-F238E27FC236}">
                <a16:creationId xmlns:a16="http://schemas.microsoft.com/office/drawing/2014/main" id="{16EFAD48-28E7-349F-9F58-3954CAFE36C3}"/>
              </a:ext>
            </a:extLst>
          </p:cNvPr>
          <p:cNvSpPr/>
          <p:nvPr userDrawn="1"/>
        </p:nvSpPr>
        <p:spPr>
          <a:xfrm>
            <a:off x="9729533" y="5801722"/>
            <a:ext cx="2115210" cy="1056278"/>
          </a:xfrm>
          <a:custGeom>
            <a:avLst/>
            <a:gdLst>
              <a:gd name="connsiteX0" fmla="*/ 1057605 w 2115210"/>
              <a:gd name="connsiteY0" fmla="*/ 0 h 1056278"/>
              <a:gd name="connsiteX1" fmla="*/ 2109820 w 2115210"/>
              <a:gd name="connsiteY1" fmla="*/ 949535 h 1056278"/>
              <a:gd name="connsiteX2" fmla="*/ 2115210 w 2115210"/>
              <a:gd name="connsiteY2" fmla="*/ 1056278 h 1056278"/>
              <a:gd name="connsiteX3" fmla="*/ 0 w 2115210"/>
              <a:gd name="connsiteY3" fmla="*/ 1056278 h 1056278"/>
              <a:gd name="connsiteX4" fmla="*/ 5390 w 2115210"/>
              <a:gd name="connsiteY4" fmla="*/ 949535 h 1056278"/>
              <a:gd name="connsiteX5" fmla="*/ 1057605 w 2115210"/>
              <a:gd name="connsiteY5" fmla="*/ 0 h 105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5210" h="1056278">
                <a:moveTo>
                  <a:pt x="1057605" y="0"/>
                </a:moveTo>
                <a:cubicBezTo>
                  <a:pt x="1605234" y="0"/>
                  <a:pt x="2055657" y="416196"/>
                  <a:pt x="2109820" y="949535"/>
                </a:cubicBezTo>
                <a:lnTo>
                  <a:pt x="2115210" y="1056278"/>
                </a:lnTo>
                <a:lnTo>
                  <a:pt x="0" y="1056278"/>
                </a:lnTo>
                <a:lnTo>
                  <a:pt x="5390" y="949535"/>
                </a:lnTo>
                <a:cubicBezTo>
                  <a:pt x="59553" y="416196"/>
                  <a:pt x="509976" y="0"/>
                  <a:pt x="105760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8" name="Object 1" descr="preencoded.png">
            <a:extLst>
              <a:ext uri="{FF2B5EF4-FFF2-40B4-BE49-F238E27FC236}">
                <a16:creationId xmlns:a16="http://schemas.microsoft.com/office/drawing/2014/main" id="{64B758EC-AB1B-F3C9-A99C-C94727490EF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99852" y="0"/>
            <a:ext cx="1574573" cy="3954463"/>
          </a:xfrm>
          <a:prstGeom prst="rect">
            <a:avLst/>
          </a:prstGeom>
        </p:spPr>
      </p:pic>
    </p:spTree>
    <p:extLst>
      <p:ext uri="{BB962C8B-B14F-4D97-AF65-F5344CB8AC3E}">
        <p14:creationId xmlns:p14="http://schemas.microsoft.com/office/powerpoint/2010/main" val="99028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B1A7A-6245-21DA-2C89-2CC293AC2AE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D1710F-1859-D3DC-D59C-65B01EC530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2491E1-4DC7-BBDF-31CC-F615B0228E53}"/>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5" name="Footer Placeholder 4">
            <a:extLst>
              <a:ext uri="{FF2B5EF4-FFF2-40B4-BE49-F238E27FC236}">
                <a16:creationId xmlns:a16="http://schemas.microsoft.com/office/drawing/2014/main" id="{7DE1744A-1FA6-4D74-677B-6BB3399B6046}"/>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5BC7F564-EDA2-4B24-A3C9-8BCE42EA4793}"/>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041280666"/>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DDA408-2FEB-32F0-04EF-FE78D5B33D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314369-C571-5970-24E5-C17ECD8006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317463-731F-8C81-7A5D-E585405571BA}"/>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5" name="Footer Placeholder 4">
            <a:extLst>
              <a:ext uri="{FF2B5EF4-FFF2-40B4-BE49-F238E27FC236}">
                <a16:creationId xmlns:a16="http://schemas.microsoft.com/office/drawing/2014/main" id="{9D802DDE-7033-DF70-955C-055852763D66}"/>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1FE5FC06-643E-99D9-0572-F84C3AF07E48}"/>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4183612377"/>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hree column">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E53F7E88-2097-D325-6D72-678AA2F5B1B5}"/>
              </a:ext>
            </a:extLst>
          </p:cNvPr>
          <p:cNvSpPr>
            <a:spLocks noGrp="1"/>
          </p:cNvSpPr>
          <p:nvPr>
            <p:ph type="title"/>
          </p:nvPr>
        </p:nvSpPr>
        <p:spPr>
          <a:xfrm>
            <a:off x="811185" y="621973"/>
            <a:ext cx="5284816" cy="961899"/>
          </a:xfrm>
        </p:spPr>
        <p:txBody>
          <a:bodyPr lIns="0" tIns="0" rIns="0" bIns="0">
            <a:noAutofit/>
          </a:bodyPr>
          <a:lstStyle/>
          <a:p>
            <a:r>
              <a:rPr lang="en-US"/>
              <a:t>Click to edit Master title style</a:t>
            </a:r>
            <a:endParaRPr lang="en-US" dirty="0"/>
          </a:p>
        </p:txBody>
      </p:sp>
      <p:sp>
        <p:nvSpPr>
          <p:cNvPr id="16" name="Text Placeholder 15">
            <a:extLst>
              <a:ext uri="{FF2B5EF4-FFF2-40B4-BE49-F238E27FC236}">
                <a16:creationId xmlns:a16="http://schemas.microsoft.com/office/drawing/2014/main" id="{31542C44-78F9-C385-BA13-32EF29E328CC}"/>
              </a:ext>
            </a:extLst>
          </p:cNvPr>
          <p:cNvSpPr>
            <a:spLocks noGrp="1"/>
          </p:cNvSpPr>
          <p:nvPr>
            <p:ph type="body" sz="quarter" idx="13" hasCustomPrompt="1"/>
          </p:nvPr>
        </p:nvSpPr>
        <p:spPr>
          <a:xfrm>
            <a:off x="1295403" y="2487613"/>
            <a:ext cx="2603497" cy="554038"/>
          </a:xfrm>
        </p:spPr>
        <p:txBody>
          <a:bodyPr lIns="0" tIns="0" rIns="0" bIns="0">
            <a:noAutofit/>
          </a:bodyPr>
          <a:lstStyle>
            <a:lvl1pPr marL="0" indent="0" algn="l">
              <a:buNone/>
              <a:defRPr sz="2000" b="1" i="0">
                <a:solidFill>
                  <a:schemeClr val="bg1"/>
                </a:solidFill>
                <a:latin typeface="Arial Black" panose="020B0604020202020204" pitchFamily="34" charset="0"/>
                <a:cs typeface="Arial Black" panose="020B0604020202020204" pitchFamily="34" charset="0"/>
              </a:defRPr>
            </a:lvl1pPr>
          </a:lstStyle>
          <a:p>
            <a:pPr lvl="0"/>
            <a:r>
              <a:rPr lang="en-US" dirty="0"/>
              <a:t>Click to add subtitle</a:t>
            </a:r>
          </a:p>
        </p:txBody>
      </p:sp>
      <p:sp>
        <p:nvSpPr>
          <p:cNvPr id="32" name="Text Placeholder 15">
            <a:extLst>
              <a:ext uri="{FF2B5EF4-FFF2-40B4-BE49-F238E27FC236}">
                <a16:creationId xmlns:a16="http://schemas.microsoft.com/office/drawing/2014/main" id="{E3F465DB-04AD-D2AA-978D-7B88D2F319F4}"/>
              </a:ext>
            </a:extLst>
          </p:cNvPr>
          <p:cNvSpPr>
            <a:spLocks noGrp="1"/>
          </p:cNvSpPr>
          <p:nvPr>
            <p:ph type="body" sz="quarter" idx="20" hasCustomPrompt="1"/>
          </p:nvPr>
        </p:nvSpPr>
        <p:spPr>
          <a:xfrm>
            <a:off x="4374970" y="2487613"/>
            <a:ext cx="2603497" cy="554038"/>
          </a:xfrm>
        </p:spPr>
        <p:txBody>
          <a:bodyPr lIns="0" tIns="0" rIns="0" bIns="0">
            <a:noAutofit/>
          </a:bodyPr>
          <a:lstStyle>
            <a:lvl1pPr marL="0" indent="0" algn="l">
              <a:buNone/>
              <a:defRPr sz="2000" b="1" i="0">
                <a:solidFill>
                  <a:schemeClr val="bg1"/>
                </a:solidFill>
                <a:latin typeface="Arial Black" panose="020B0604020202020204" pitchFamily="34" charset="0"/>
                <a:cs typeface="Arial Black" panose="020B0604020202020204" pitchFamily="34" charset="0"/>
              </a:defRPr>
            </a:lvl1pPr>
          </a:lstStyle>
          <a:p>
            <a:pPr lvl="0"/>
            <a:r>
              <a:rPr lang="en-US" dirty="0"/>
              <a:t>Click to add subtitle</a:t>
            </a:r>
          </a:p>
        </p:txBody>
      </p:sp>
      <p:sp>
        <p:nvSpPr>
          <p:cNvPr id="29" name="Text Placeholder 15">
            <a:extLst>
              <a:ext uri="{FF2B5EF4-FFF2-40B4-BE49-F238E27FC236}">
                <a16:creationId xmlns:a16="http://schemas.microsoft.com/office/drawing/2014/main" id="{379A3659-EC2D-312F-1FA2-2C3208B35D4F}"/>
              </a:ext>
            </a:extLst>
          </p:cNvPr>
          <p:cNvSpPr>
            <a:spLocks noGrp="1"/>
          </p:cNvSpPr>
          <p:nvPr>
            <p:ph type="body" sz="quarter" idx="17" hasCustomPrompt="1"/>
          </p:nvPr>
        </p:nvSpPr>
        <p:spPr>
          <a:xfrm>
            <a:off x="7454537" y="2487613"/>
            <a:ext cx="2604092" cy="554038"/>
          </a:xfrm>
        </p:spPr>
        <p:txBody>
          <a:bodyPr lIns="0" tIns="0" rIns="0" bIns="0">
            <a:noAutofit/>
          </a:bodyPr>
          <a:lstStyle>
            <a:lvl1pPr marL="0" indent="0" algn="l">
              <a:buNone/>
              <a:defRPr sz="2000" b="1" i="0">
                <a:solidFill>
                  <a:schemeClr val="bg1"/>
                </a:solidFill>
                <a:latin typeface="Arial Black" panose="020B0604020202020204" pitchFamily="34" charset="0"/>
                <a:cs typeface="Arial Black" panose="020B0604020202020204" pitchFamily="34" charset="0"/>
              </a:defRPr>
            </a:lvl1pPr>
          </a:lstStyle>
          <a:p>
            <a:pPr lvl="0"/>
            <a:r>
              <a:rPr lang="en-US" dirty="0"/>
              <a:t>Click to add subtitle</a:t>
            </a:r>
          </a:p>
        </p:txBody>
      </p:sp>
      <p:sp>
        <p:nvSpPr>
          <p:cNvPr id="17" name="Text Placeholder 18">
            <a:extLst>
              <a:ext uri="{FF2B5EF4-FFF2-40B4-BE49-F238E27FC236}">
                <a16:creationId xmlns:a16="http://schemas.microsoft.com/office/drawing/2014/main" id="{D8352836-701E-DDA9-602B-1CF2FD54A75B}"/>
              </a:ext>
            </a:extLst>
          </p:cNvPr>
          <p:cNvSpPr>
            <a:spLocks noGrp="1"/>
          </p:cNvSpPr>
          <p:nvPr>
            <p:ph type="body" sz="quarter" idx="15" hasCustomPrompt="1"/>
          </p:nvPr>
        </p:nvSpPr>
        <p:spPr>
          <a:xfrm>
            <a:off x="1295400" y="3286458"/>
            <a:ext cx="2603500" cy="554039"/>
          </a:xfrm>
        </p:spPr>
        <p:txBody>
          <a:bodyPr lIns="0" tIns="0" rIns="0" bIns="0">
            <a:noAutofit/>
          </a:bodyPr>
          <a:lstStyle>
            <a:lvl1pPr marL="0" indent="0">
              <a:buFont typeface="Arial" panose="020B0604020202020204" pitchFamily="34" charset="0"/>
              <a:buNone/>
              <a:defRPr sz="2000" cap="all" baseline="0">
                <a:solidFill>
                  <a:schemeClr val="bg1"/>
                </a:solidFill>
                <a:latin typeface="+mn-lt"/>
              </a:defRPr>
            </a:lvl1pPr>
          </a:lstStyle>
          <a:p>
            <a:pPr lvl="0"/>
            <a:r>
              <a:rPr lang="en-US" dirty="0"/>
              <a:t>CLICK TO ADD TEXT</a:t>
            </a:r>
          </a:p>
        </p:txBody>
      </p:sp>
      <p:sp>
        <p:nvSpPr>
          <p:cNvPr id="33" name="Text Placeholder 18">
            <a:extLst>
              <a:ext uri="{FF2B5EF4-FFF2-40B4-BE49-F238E27FC236}">
                <a16:creationId xmlns:a16="http://schemas.microsoft.com/office/drawing/2014/main" id="{2B9A4520-E4E7-3735-9AA4-F886868CDA0F}"/>
              </a:ext>
            </a:extLst>
          </p:cNvPr>
          <p:cNvSpPr>
            <a:spLocks noGrp="1"/>
          </p:cNvSpPr>
          <p:nvPr>
            <p:ph type="body" sz="quarter" idx="21" hasCustomPrompt="1"/>
          </p:nvPr>
        </p:nvSpPr>
        <p:spPr>
          <a:xfrm>
            <a:off x="4374967" y="3286458"/>
            <a:ext cx="2603500" cy="554039"/>
          </a:xfrm>
        </p:spPr>
        <p:txBody>
          <a:bodyPr lIns="0" tIns="0" rIns="0" bIns="0">
            <a:noAutofit/>
          </a:bodyPr>
          <a:lstStyle>
            <a:lvl1pPr marL="0" indent="0">
              <a:buFont typeface="Arial" panose="020B0604020202020204" pitchFamily="34" charset="0"/>
              <a:buNone/>
              <a:defRPr sz="2000" cap="all" baseline="0">
                <a:solidFill>
                  <a:schemeClr val="bg1"/>
                </a:solidFill>
                <a:latin typeface="+mn-lt"/>
              </a:defRPr>
            </a:lvl1pPr>
          </a:lstStyle>
          <a:p>
            <a:pPr lvl="0"/>
            <a:r>
              <a:rPr lang="en-US" dirty="0"/>
              <a:t>CLICK TO ADD TEXT</a:t>
            </a:r>
          </a:p>
        </p:txBody>
      </p:sp>
      <p:sp>
        <p:nvSpPr>
          <p:cNvPr id="30" name="Text Placeholder 18">
            <a:extLst>
              <a:ext uri="{FF2B5EF4-FFF2-40B4-BE49-F238E27FC236}">
                <a16:creationId xmlns:a16="http://schemas.microsoft.com/office/drawing/2014/main" id="{2ED3CCCC-5B50-BA18-C9CF-82C1113391F6}"/>
              </a:ext>
            </a:extLst>
          </p:cNvPr>
          <p:cNvSpPr>
            <a:spLocks noGrp="1"/>
          </p:cNvSpPr>
          <p:nvPr>
            <p:ph type="body" sz="quarter" idx="18" hasCustomPrompt="1"/>
          </p:nvPr>
        </p:nvSpPr>
        <p:spPr>
          <a:xfrm>
            <a:off x="7454534" y="3286458"/>
            <a:ext cx="2603500" cy="554039"/>
          </a:xfrm>
        </p:spPr>
        <p:txBody>
          <a:bodyPr lIns="0" tIns="0" rIns="0" bIns="0">
            <a:noAutofit/>
          </a:bodyPr>
          <a:lstStyle>
            <a:lvl1pPr marL="0" indent="0">
              <a:buFont typeface="Arial" panose="020B0604020202020204" pitchFamily="34" charset="0"/>
              <a:buNone/>
              <a:defRPr sz="2000" cap="all" baseline="0">
                <a:solidFill>
                  <a:schemeClr val="bg1"/>
                </a:solidFill>
                <a:latin typeface="+mn-lt"/>
              </a:defRPr>
            </a:lvl1pPr>
          </a:lstStyle>
          <a:p>
            <a:pPr lvl="0"/>
            <a:r>
              <a:rPr lang="en-US" dirty="0"/>
              <a:t>CLICK TO ADD TEXT</a:t>
            </a:r>
          </a:p>
        </p:txBody>
      </p:sp>
      <p:pic>
        <p:nvPicPr>
          <p:cNvPr id="9" name="Graphic 8">
            <a:extLst>
              <a:ext uri="{FF2B5EF4-FFF2-40B4-BE49-F238E27FC236}">
                <a16:creationId xmlns:a16="http://schemas.microsoft.com/office/drawing/2014/main" id="{749446AE-6E14-9EAD-CCAA-C1EC91FDAD9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34945" b="66188"/>
          <a:stretch>
            <a:fillRect/>
          </a:stretch>
        </p:blipFill>
        <p:spPr>
          <a:xfrm>
            <a:off x="7730504" y="4539146"/>
            <a:ext cx="4461496" cy="2318855"/>
          </a:xfrm>
          <a:custGeom>
            <a:avLst/>
            <a:gdLst>
              <a:gd name="connsiteX0" fmla="*/ 0 w 4461496"/>
              <a:gd name="connsiteY0" fmla="*/ 0 h 2318855"/>
              <a:gd name="connsiteX1" fmla="*/ 4461496 w 4461496"/>
              <a:gd name="connsiteY1" fmla="*/ 0 h 2318855"/>
              <a:gd name="connsiteX2" fmla="*/ 4461496 w 4461496"/>
              <a:gd name="connsiteY2" fmla="*/ 2318855 h 2318855"/>
              <a:gd name="connsiteX3" fmla="*/ 0 w 4461496"/>
              <a:gd name="connsiteY3" fmla="*/ 2318855 h 2318855"/>
            </a:gdLst>
            <a:ahLst/>
            <a:cxnLst>
              <a:cxn ang="0">
                <a:pos x="connsiteX0" y="connsiteY0"/>
              </a:cxn>
              <a:cxn ang="0">
                <a:pos x="connsiteX1" y="connsiteY1"/>
              </a:cxn>
              <a:cxn ang="0">
                <a:pos x="connsiteX2" y="connsiteY2"/>
              </a:cxn>
              <a:cxn ang="0">
                <a:pos x="connsiteX3" y="connsiteY3"/>
              </a:cxn>
            </a:cxnLst>
            <a:rect l="l" t="t" r="r" b="b"/>
            <a:pathLst>
              <a:path w="4461496" h="2318855">
                <a:moveTo>
                  <a:pt x="0" y="0"/>
                </a:moveTo>
                <a:lnTo>
                  <a:pt x="4461496" y="0"/>
                </a:lnTo>
                <a:lnTo>
                  <a:pt x="4461496" y="2318855"/>
                </a:lnTo>
                <a:lnTo>
                  <a:pt x="0" y="2318855"/>
                </a:lnTo>
                <a:close/>
              </a:path>
            </a:pathLst>
          </a:custGeom>
        </p:spPr>
      </p:pic>
      <p:grpSp>
        <p:nvGrpSpPr>
          <p:cNvPr id="11" name="Group 10">
            <a:extLst>
              <a:ext uri="{FF2B5EF4-FFF2-40B4-BE49-F238E27FC236}">
                <a16:creationId xmlns:a16="http://schemas.microsoft.com/office/drawing/2014/main" id="{7788B2DA-5890-0F11-581C-A9189E008CE1}"/>
              </a:ext>
            </a:extLst>
          </p:cNvPr>
          <p:cNvGrpSpPr/>
          <p:nvPr userDrawn="1"/>
        </p:nvGrpSpPr>
        <p:grpSpPr>
          <a:xfrm rot="5400000">
            <a:off x="10058034" y="23582"/>
            <a:ext cx="2133966" cy="2133966"/>
            <a:chOff x="9654699" y="2229295"/>
            <a:chExt cx="2133966" cy="2133966"/>
          </a:xfrm>
        </p:grpSpPr>
        <p:sp>
          <p:nvSpPr>
            <p:cNvPr id="13" name="Freeform 12">
              <a:extLst>
                <a:ext uri="{FF2B5EF4-FFF2-40B4-BE49-F238E27FC236}">
                  <a16:creationId xmlns:a16="http://schemas.microsoft.com/office/drawing/2014/main" id="{6C0B013B-DCAB-56B5-B1A1-0962EFCDAD0E}"/>
                </a:ext>
              </a:extLst>
            </p:cNvPr>
            <p:cNvSpPr/>
            <p:nvPr/>
          </p:nvSpPr>
          <p:spPr>
            <a:xfrm>
              <a:off x="9655348" y="3309113"/>
              <a:ext cx="2132669" cy="1054148"/>
            </a:xfrm>
            <a:custGeom>
              <a:avLst/>
              <a:gdLst>
                <a:gd name="connsiteX0" fmla="*/ 1345382 w 2690764"/>
                <a:gd name="connsiteY0" fmla="*/ 0 h 1330006"/>
                <a:gd name="connsiteX1" fmla="*/ 2684632 w 2690764"/>
                <a:gd name="connsiteY1" fmla="*/ 1208559 h 1330006"/>
                <a:gd name="connsiteX2" fmla="*/ 2690764 w 2690764"/>
                <a:gd name="connsiteY2" fmla="*/ 1330006 h 1330006"/>
                <a:gd name="connsiteX3" fmla="*/ 0 w 2690764"/>
                <a:gd name="connsiteY3" fmla="*/ 1330006 h 1330006"/>
                <a:gd name="connsiteX4" fmla="*/ 6132 w 2690764"/>
                <a:gd name="connsiteY4" fmla="*/ 1208559 h 1330006"/>
                <a:gd name="connsiteX5" fmla="*/ 1345382 w 2690764"/>
                <a:gd name="connsiteY5" fmla="*/ 0 h 133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0764" h="1330006">
                  <a:moveTo>
                    <a:pt x="1345382" y="0"/>
                  </a:moveTo>
                  <a:cubicBezTo>
                    <a:pt x="2042400" y="0"/>
                    <a:pt x="2615693" y="529729"/>
                    <a:pt x="2684632" y="1208559"/>
                  </a:cubicBezTo>
                  <a:lnTo>
                    <a:pt x="2690764" y="1330006"/>
                  </a:lnTo>
                  <a:lnTo>
                    <a:pt x="0" y="1330006"/>
                  </a:lnTo>
                  <a:lnTo>
                    <a:pt x="6132" y="1208559"/>
                  </a:lnTo>
                  <a:cubicBezTo>
                    <a:pt x="75071" y="529729"/>
                    <a:pt x="648364" y="0"/>
                    <a:pt x="13453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14">
              <a:extLst>
                <a:ext uri="{FF2B5EF4-FFF2-40B4-BE49-F238E27FC236}">
                  <a16:creationId xmlns:a16="http://schemas.microsoft.com/office/drawing/2014/main" id="{97E9164D-468F-6ABB-E014-8357739493BA}"/>
                </a:ext>
              </a:extLst>
            </p:cNvPr>
            <p:cNvSpPr/>
            <p:nvPr/>
          </p:nvSpPr>
          <p:spPr>
            <a:xfrm>
              <a:off x="9654699" y="2229295"/>
              <a:ext cx="2133966" cy="1079818"/>
            </a:xfrm>
            <a:custGeom>
              <a:avLst/>
              <a:gdLst>
                <a:gd name="connsiteX0" fmla="*/ 818 w 2692400"/>
                <a:gd name="connsiteY0" fmla="*/ 0 h 1362394"/>
                <a:gd name="connsiteX1" fmla="*/ 2691582 w 2692400"/>
                <a:gd name="connsiteY1" fmla="*/ 0 h 1362394"/>
                <a:gd name="connsiteX2" fmla="*/ 2692400 w 2692400"/>
                <a:gd name="connsiteY2" fmla="*/ 16194 h 1362394"/>
                <a:gd name="connsiteX3" fmla="*/ 1346200 w 2692400"/>
                <a:gd name="connsiteY3" fmla="*/ 1362394 h 1362394"/>
                <a:gd name="connsiteX4" fmla="*/ 0 w 2692400"/>
                <a:gd name="connsiteY4" fmla="*/ 16194 h 1362394"/>
                <a:gd name="connsiteX5" fmla="*/ 818 w 2692400"/>
                <a:gd name="connsiteY5" fmla="*/ 0 h 136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2400" h="1362394">
                  <a:moveTo>
                    <a:pt x="818" y="0"/>
                  </a:moveTo>
                  <a:lnTo>
                    <a:pt x="2691582" y="0"/>
                  </a:lnTo>
                  <a:lnTo>
                    <a:pt x="2692400" y="16194"/>
                  </a:lnTo>
                  <a:cubicBezTo>
                    <a:pt x="2692400" y="759680"/>
                    <a:pt x="2089686" y="1362394"/>
                    <a:pt x="1346200" y="1362394"/>
                  </a:cubicBezTo>
                  <a:cubicBezTo>
                    <a:pt x="602714" y="1362394"/>
                    <a:pt x="0" y="759680"/>
                    <a:pt x="0" y="16194"/>
                  </a:cubicBezTo>
                  <a:lnTo>
                    <a:pt x="81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2" name="Text Placeholder 18">
            <a:extLst>
              <a:ext uri="{FF2B5EF4-FFF2-40B4-BE49-F238E27FC236}">
                <a16:creationId xmlns:a16="http://schemas.microsoft.com/office/drawing/2014/main" id="{53894D46-0144-7838-A645-3C35B58430A2}"/>
              </a:ext>
            </a:extLst>
          </p:cNvPr>
          <p:cNvSpPr>
            <a:spLocks noGrp="1"/>
          </p:cNvSpPr>
          <p:nvPr>
            <p:ph type="body" sz="quarter" idx="16" hasCustomPrompt="1"/>
          </p:nvPr>
        </p:nvSpPr>
        <p:spPr>
          <a:xfrm>
            <a:off x="1295400" y="4085303"/>
            <a:ext cx="2603500" cy="1902542"/>
          </a:xfrm>
        </p:spPr>
        <p:txBody>
          <a:bodyPr lIns="0" tIns="0" rIns="0" bIns="0">
            <a:noAutofit/>
          </a:bodyPr>
          <a:lstStyle>
            <a:lvl1pPr marL="0" indent="0">
              <a:buFont typeface="Arial" panose="020B0604020202020204" pitchFamily="34" charset="0"/>
              <a:buNone/>
              <a:defRPr sz="1800">
                <a:solidFill>
                  <a:schemeClr val="bg1"/>
                </a:solidFill>
                <a:latin typeface="+mn-lt"/>
              </a:defRPr>
            </a:lvl1pPr>
          </a:lstStyle>
          <a:p>
            <a:pPr lvl="0"/>
            <a:r>
              <a:rPr lang="en-US" dirty="0"/>
              <a:t>Click to add text</a:t>
            </a:r>
          </a:p>
        </p:txBody>
      </p:sp>
      <p:sp>
        <p:nvSpPr>
          <p:cNvPr id="34" name="Text Placeholder 18">
            <a:extLst>
              <a:ext uri="{FF2B5EF4-FFF2-40B4-BE49-F238E27FC236}">
                <a16:creationId xmlns:a16="http://schemas.microsoft.com/office/drawing/2014/main" id="{5949D5F3-7F2A-1CB3-9ED4-ECFC804C9F7A}"/>
              </a:ext>
            </a:extLst>
          </p:cNvPr>
          <p:cNvSpPr>
            <a:spLocks noGrp="1"/>
          </p:cNvSpPr>
          <p:nvPr>
            <p:ph type="body" sz="quarter" idx="22" hasCustomPrompt="1"/>
          </p:nvPr>
        </p:nvSpPr>
        <p:spPr>
          <a:xfrm>
            <a:off x="4374967" y="4085303"/>
            <a:ext cx="2603500" cy="1902542"/>
          </a:xfrm>
        </p:spPr>
        <p:txBody>
          <a:bodyPr lIns="0" tIns="0" rIns="0" bIns="0">
            <a:noAutofit/>
          </a:bodyPr>
          <a:lstStyle>
            <a:lvl1pPr marL="0" indent="0">
              <a:buFont typeface="Arial" panose="020B0604020202020204" pitchFamily="34" charset="0"/>
              <a:buNone/>
              <a:defRPr sz="1800">
                <a:solidFill>
                  <a:schemeClr val="bg1"/>
                </a:solidFill>
                <a:latin typeface="+mn-lt"/>
              </a:defRPr>
            </a:lvl1pPr>
          </a:lstStyle>
          <a:p>
            <a:pPr lvl="0"/>
            <a:r>
              <a:rPr lang="en-US" dirty="0"/>
              <a:t>Click to add text</a:t>
            </a:r>
          </a:p>
        </p:txBody>
      </p:sp>
      <p:sp>
        <p:nvSpPr>
          <p:cNvPr id="31" name="Text Placeholder 18">
            <a:extLst>
              <a:ext uri="{FF2B5EF4-FFF2-40B4-BE49-F238E27FC236}">
                <a16:creationId xmlns:a16="http://schemas.microsoft.com/office/drawing/2014/main" id="{874E81CB-4A9F-BEB8-37D9-EF50A848ECFC}"/>
              </a:ext>
            </a:extLst>
          </p:cNvPr>
          <p:cNvSpPr>
            <a:spLocks noGrp="1"/>
          </p:cNvSpPr>
          <p:nvPr>
            <p:ph type="body" sz="quarter" idx="19" hasCustomPrompt="1"/>
          </p:nvPr>
        </p:nvSpPr>
        <p:spPr>
          <a:xfrm>
            <a:off x="7454534" y="4085303"/>
            <a:ext cx="2603500" cy="1902542"/>
          </a:xfrm>
        </p:spPr>
        <p:txBody>
          <a:bodyPr lIns="0" tIns="0" rIns="0" bIns="0">
            <a:noAutofit/>
          </a:bodyPr>
          <a:lstStyle>
            <a:lvl1pPr marL="0" indent="0">
              <a:buFont typeface="Arial" panose="020B0604020202020204" pitchFamily="34" charset="0"/>
              <a:buNone/>
              <a:defRPr sz="1800">
                <a:solidFill>
                  <a:schemeClr val="bg1"/>
                </a:solidFill>
                <a:latin typeface="+mn-lt"/>
              </a:defRPr>
            </a:lvl1pPr>
          </a:lstStyle>
          <a:p>
            <a:pPr lvl="0"/>
            <a:r>
              <a:rPr lang="en-US" dirty="0"/>
              <a:t>Click to add text</a:t>
            </a:r>
          </a:p>
        </p:txBody>
      </p:sp>
      <p:sp>
        <p:nvSpPr>
          <p:cNvPr id="7" name="Footer Placeholder 6">
            <a:extLst>
              <a:ext uri="{FF2B5EF4-FFF2-40B4-BE49-F238E27FC236}">
                <a16:creationId xmlns:a16="http://schemas.microsoft.com/office/drawing/2014/main" id="{C36FD22D-E552-7707-178A-C415B32A8553}"/>
              </a:ext>
            </a:extLst>
          </p:cNvPr>
          <p:cNvSpPr>
            <a:spLocks noGrp="1"/>
          </p:cNvSpPr>
          <p:nvPr>
            <p:ph type="ftr" sz="quarter" idx="10"/>
          </p:nvPr>
        </p:nvSpPr>
        <p:spPr/>
        <p:txBody>
          <a:bodyPr>
            <a:noAutofit/>
          </a:bodyPr>
          <a:lstStyle/>
          <a:p>
            <a:r>
              <a:rPr lang="en-US" dirty="0"/>
              <a:t>PRESENTATION TITLE</a:t>
            </a:r>
          </a:p>
        </p:txBody>
      </p:sp>
      <p:sp>
        <p:nvSpPr>
          <p:cNvPr id="8" name="Slide Number Placeholder 7">
            <a:extLst>
              <a:ext uri="{FF2B5EF4-FFF2-40B4-BE49-F238E27FC236}">
                <a16:creationId xmlns:a16="http://schemas.microsoft.com/office/drawing/2014/main" id="{DCF2C4E6-14A3-F03B-CAE2-C92DC19E79C7}"/>
              </a:ext>
            </a:extLst>
          </p:cNvPr>
          <p:cNvSpPr>
            <a:spLocks noGrp="1"/>
          </p:cNvSpPr>
          <p:nvPr>
            <p:ph type="sldNum" sz="quarter" idx="11"/>
          </p:nvPr>
        </p:nvSpPr>
        <p:spPr/>
        <p:txBody>
          <a:bodyPr>
            <a:noAutofit/>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525270759"/>
      </p:ext>
    </p:extLst>
  </p:cSld>
  <p:clrMapOvr>
    <a:masterClrMapping/>
  </p:clrMapOvr>
  <p:extLst>
    <p:ext uri="{DCECCB84-F9BA-43D5-87BE-67443E8EF086}">
      <p15:sldGuideLst xmlns:p15="http://schemas.microsoft.com/office/powerpoint/2012/main">
        <p15:guide id="1" pos="3840">
          <p15:clr>
            <a:srgbClr val="FBAE40"/>
          </p15:clr>
        </p15:guide>
        <p15:guide id="2" orient="horz" pos="1008">
          <p15:clr>
            <a:srgbClr val="FBAE40"/>
          </p15:clr>
        </p15:guide>
        <p15:guide id="3" orient="horz" pos="1560">
          <p15:clr>
            <a:srgbClr val="FBAE40"/>
          </p15:clr>
        </p15:guide>
        <p15:guide id="4" pos="312">
          <p15:clr>
            <a:srgbClr val="FBAE40"/>
          </p15:clr>
        </p15:guide>
        <p15:guide id="5" pos="816">
          <p15:clr>
            <a:srgbClr val="FBAE40"/>
          </p15:clr>
        </p15:guide>
        <p15:guide id="6" pos="633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ction break">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48AC6985-AA41-BCAE-CEDF-E736D973B5FF}"/>
              </a:ext>
            </a:extLst>
          </p:cNvPr>
          <p:cNvSpPr>
            <a:spLocks noGrp="1"/>
          </p:cNvSpPr>
          <p:nvPr>
            <p:ph type="ctrTitle"/>
          </p:nvPr>
        </p:nvSpPr>
        <p:spPr>
          <a:xfrm>
            <a:off x="811185" y="279400"/>
            <a:ext cx="8874306" cy="3251571"/>
          </a:xfrm>
        </p:spPr>
        <p:txBody>
          <a:bodyPr lIns="0" tIns="0" rIns="0" bIns="0" anchor="b">
            <a:noAutofit/>
          </a:bodyPr>
          <a:lstStyle>
            <a:lvl1pPr marL="0" algn="l">
              <a:lnSpc>
                <a:spcPct val="90000"/>
              </a:lnSpc>
              <a:spcBef>
                <a:spcPts val="0"/>
              </a:spcBef>
              <a:spcAft>
                <a:spcPts val="0"/>
              </a:spcAft>
              <a:defRPr sz="8000"/>
            </a:lvl1pPr>
          </a:lstStyle>
          <a:p>
            <a:r>
              <a:rPr lang="en-US"/>
              <a:t>Click to edit Master title style</a:t>
            </a:r>
            <a:endParaRPr lang="en-US" dirty="0"/>
          </a:p>
        </p:txBody>
      </p:sp>
      <p:sp>
        <p:nvSpPr>
          <p:cNvPr id="19" name="Subtitle 2">
            <a:extLst>
              <a:ext uri="{FF2B5EF4-FFF2-40B4-BE49-F238E27FC236}">
                <a16:creationId xmlns:a16="http://schemas.microsoft.com/office/drawing/2014/main" id="{A7B85660-94E4-85D1-95CA-415513A0355F}"/>
              </a:ext>
            </a:extLst>
          </p:cNvPr>
          <p:cNvSpPr>
            <a:spLocks noGrp="1"/>
          </p:cNvSpPr>
          <p:nvPr>
            <p:ph type="subTitle" idx="1"/>
          </p:nvPr>
        </p:nvSpPr>
        <p:spPr>
          <a:xfrm>
            <a:off x="811185" y="3837656"/>
            <a:ext cx="8874306" cy="2076152"/>
          </a:xfrm>
        </p:spPr>
        <p:txBody>
          <a:bodyPr lIns="0" tIns="0" rIns="0" bIns="0">
            <a:noAutofit/>
          </a:bodyPr>
          <a:lstStyle>
            <a:lvl1pPr marL="0" indent="0" algn="l">
              <a:buNone/>
              <a:defRPr sz="2400" b="1" i="0">
                <a:solidFill>
                  <a:srgbClr val="D4DDFE"/>
                </a:solidFill>
                <a:latin typeface="+mj-lt"/>
                <a:cs typeface="Arial Black"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1" name="Graphic 10">
            <a:extLst>
              <a:ext uri="{FF2B5EF4-FFF2-40B4-BE49-F238E27FC236}">
                <a16:creationId xmlns:a16="http://schemas.microsoft.com/office/drawing/2014/main" id="{F108B6DF-70B6-3DE6-4253-3C4926B86AA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6698" r="40000"/>
          <a:stretch>
            <a:fillRect/>
          </a:stretch>
        </p:blipFill>
        <p:spPr>
          <a:xfrm>
            <a:off x="8077200" y="0"/>
            <a:ext cx="4114800" cy="5712824"/>
          </a:xfrm>
          <a:custGeom>
            <a:avLst/>
            <a:gdLst>
              <a:gd name="connsiteX0" fmla="*/ 0 w 4114800"/>
              <a:gd name="connsiteY0" fmla="*/ 0 h 5712824"/>
              <a:gd name="connsiteX1" fmla="*/ 4114800 w 4114800"/>
              <a:gd name="connsiteY1" fmla="*/ 0 h 5712824"/>
              <a:gd name="connsiteX2" fmla="*/ 4114800 w 4114800"/>
              <a:gd name="connsiteY2" fmla="*/ 5712824 h 5712824"/>
              <a:gd name="connsiteX3" fmla="*/ 0 w 4114800"/>
              <a:gd name="connsiteY3" fmla="*/ 5712824 h 5712824"/>
            </a:gdLst>
            <a:ahLst/>
            <a:cxnLst>
              <a:cxn ang="0">
                <a:pos x="connsiteX0" y="connsiteY0"/>
              </a:cxn>
              <a:cxn ang="0">
                <a:pos x="connsiteX1" y="connsiteY1"/>
              </a:cxn>
              <a:cxn ang="0">
                <a:pos x="connsiteX2" y="connsiteY2"/>
              </a:cxn>
              <a:cxn ang="0">
                <a:pos x="connsiteX3" y="connsiteY3"/>
              </a:cxn>
            </a:cxnLst>
            <a:rect l="l" t="t" r="r" b="b"/>
            <a:pathLst>
              <a:path w="4114800" h="5712824">
                <a:moveTo>
                  <a:pt x="0" y="0"/>
                </a:moveTo>
                <a:lnTo>
                  <a:pt x="4114800" y="0"/>
                </a:lnTo>
                <a:lnTo>
                  <a:pt x="4114800" y="5712824"/>
                </a:lnTo>
                <a:lnTo>
                  <a:pt x="0" y="5712824"/>
                </a:lnTo>
                <a:close/>
              </a:path>
            </a:pathLst>
          </a:custGeom>
        </p:spPr>
      </p:pic>
      <p:sp>
        <p:nvSpPr>
          <p:cNvPr id="13" name="Oval 12">
            <a:extLst>
              <a:ext uri="{FF2B5EF4-FFF2-40B4-BE49-F238E27FC236}">
                <a16:creationId xmlns:a16="http://schemas.microsoft.com/office/drawing/2014/main" id="{8A5B9066-F7A6-6231-330D-A498C543A6A1}"/>
              </a:ext>
            </a:extLst>
          </p:cNvPr>
          <p:cNvSpPr/>
          <p:nvPr userDrawn="1"/>
        </p:nvSpPr>
        <p:spPr>
          <a:xfrm>
            <a:off x="7445683" y="944192"/>
            <a:ext cx="1291008" cy="1291008"/>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496479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hree column with icons">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AF34004-C8D7-0BF6-E972-61781179D593}"/>
              </a:ext>
            </a:extLst>
          </p:cNvPr>
          <p:cNvSpPr>
            <a:spLocks noGrp="1"/>
          </p:cNvSpPr>
          <p:nvPr>
            <p:ph type="title"/>
          </p:nvPr>
        </p:nvSpPr>
        <p:spPr>
          <a:xfrm>
            <a:off x="811185" y="621973"/>
            <a:ext cx="5284816" cy="961899"/>
          </a:xfrm>
        </p:spPr>
        <p:txBody>
          <a:bodyPr lIns="0" tIns="0" rIns="0" bIns="0">
            <a:noAutofit/>
          </a:bodyPr>
          <a:lstStyle/>
          <a:p>
            <a:r>
              <a:rPr lang="en-US"/>
              <a:t>Click to edit Master title style</a:t>
            </a:r>
            <a:endParaRPr lang="en-US" dirty="0"/>
          </a:p>
        </p:txBody>
      </p:sp>
      <p:sp>
        <p:nvSpPr>
          <p:cNvPr id="6" name="Picture Placeholder 5">
            <a:extLst>
              <a:ext uri="{FF2B5EF4-FFF2-40B4-BE49-F238E27FC236}">
                <a16:creationId xmlns:a16="http://schemas.microsoft.com/office/drawing/2014/main" id="{A4F7EAC1-286D-2CE3-FFF2-96BE4C2E4614}"/>
              </a:ext>
            </a:extLst>
          </p:cNvPr>
          <p:cNvSpPr>
            <a:spLocks noGrp="1"/>
          </p:cNvSpPr>
          <p:nvPr>
            <p:ph type="pic" sz="quarter" idx="23"/>
          </p:nvPr>
        </p:nvSpPr>
        <p:spPr>
          <a:xfrm>
            <a:off x="1295400" y="2476500"/>
            <a:ext cx="685800" cy="685800"/>
          </a:xfrm>
        </p:spPr>
        <p:txBody>
          <a:bodyPr lIns="0" tIns="0" rIns="0" bIns="0" anchor="ctr">
            <a:noAutofit/>
          </a:bodyPr>
          <a:lstStyle>
            <a:lvl1pPr marL="0" indent="0" algn="ctr">
              <a:buNone/>
              <a:defRPr sz="1000"/>
            </a:lvl1pPr>
          </a:lstStyle>
          <a:p>
            <a:r>
              <a:rPr lang="en-US"/>
              <a:t>Click icon to add picture</a:t>
            </a:r>
            <a:endParaRPr lang="en-US" dirty="0"/>
          </a:p>
        </p:txBody>
      </p:sp>
      <p:sp>
        <p:nvSpPr>
          <p:cNvPr id="28" name="Picture Placeholder 5">
            <a:extLst>
              <a:ext uri="{FF2B5EF4-FFF2-40B4-BE49-F238E27FC236}">
                <a16:creationId xmlns:a16="http://schemas.microsoft.com/office/drawing/2014/main" id="{D9C1F6F0-4FC6-1160-0C8F-975ECDECAF3D}"/>
              </a:ext>
            </a:extLst>
          </p:cNvPr>
          <p:cNvSpPr>
            <a:spLocks noGrp="1"/>
          </p:cNvSpPr>
          <p:nvPr>
            <p:ph type="pic" sz="quarter" idx="24"/>
          </p:nvPr>
        </p:nvSpPr>
        <p:spPr>
          <a:xfrm>
            <a:off x="4374967" y="2476500"/>
            <a:ext cx="685800" cy="685800"/>
          </a:xfrm>
        </p:spPr>
        <p:txBody>
          <a:bodyPr lIns="0" tIns="0" rIns="0" bIns="0" anchor="ctr">
            <a:noAutofit/>
          </a:bodyPr>
          <a:lstStyle>
            <a:lvl1pPr marL="0" indent="0" algn="ctr">
              <a:buNone/>
              <a:defRPr sz="1000"/>
            </a:lvl1pPr>
          </a:lstStyle>
          <a:p>
            <a:r>
              <a:rPr lang="en-US"/>
              <a:t>Click icon to add picture</a:t>
            </a:r>
            <a:endParaRPr lang="en-US" dirty="0"/>
          </a:p>
        </p:txBody>
      </p:sp>
      <p:sp>
        <p:nvSpPr>
          <p:cNvPr id="35" name="Picture Placeholder 5">
            <a:extLst>
              <a:ext uri="{FF2B5EF4-FFF2-40B4-BE49-F238E27FC236}">
                <a16:creationId xmlns:a16="http://schemas.microsoft.com/office/drawing/2014/main" id="{6EF1040F-3507-9529-F7BA-DEF2138BAC89}"/>
              </a:ext>
            </a:extLst>
          </p:cNvPr>
          <p:cNvSpPr>
            <a:spLocks noGrp="1"/>
          </p:cNvSpPr>
          <p:nvPr>
            <p:ph type="pic" sz="quarter" idx="25"/>
          </p:nvPr>
        </p:nvSpPr>
        <p:spPr>
          <a:xfrm>
            <a:off x="7454534" y="2476500"/>
            <a:ext cx="685800" cy="685800"/>
          </a:xfrm>
        </p:spPr>
        <p:txBody>
          <a:bodyPr lIns="0" tIns="0" rIns="0" bIns="0" anchor="ctr">
            <a:noAutofit/>
          </a:bodyPr>
          <a:lstStyle>
            <a:lvl1pPr marL="0" indent="0" algn="ctr">
              <a:buNone/>
              <a:defRPr sz="1000"/>
            </a:lvl1pPr>
          </a:lstStyle>
          <a:p>
            <a:r>
              <a:rPr lang="en-US"/>
              <a:t>Click icon to add picture</a:t>
            </a:r>
            <a:endParaRPr lang="en-US" dirty="0"/>
          </a:p>
        </p:txBody>
      </p:sp>
      <p:sp>
        <p:nvSpPr>
          <p:cNvPr id="22" name="Text Placeholder 18">
            <a:extLst>
              <a:ext uri="{FF2B5EF4-FFF2-40B4-BE49-F238E27FC236}">
                <a16:creationId xmlns:a16="http://schemas.microsoft.com/office/drawing/2014/main" id="{53894D46-0144-7838-A645-3C35B58430A2}"/>
              </a:ext>
            </a:extLst>
          </p:cNvPr>
          <p:cNvSpPr>
            <a:spLocks noGrp="1"/>
          </p:cNvSpPr>
          <p:nvPr>
            <p:ph type="body" sz="quarter" idx="16" hasCustomPrompt="1"/>
          </p:nvPr>
        </p:nvSpPr>
        <p:spPr>
          <a:xfrm>
            <a:off x="1295400" y="3429000"/>
            <a:ext cx="2603500" cy="2558845"/>
          </a:xfrm>
        </p:spPr>
        <p:txBody>
          <a:bodyPr lIns="0" tIns="0" rIns="0" bIns="0">
            <a:noAutofit/>
          </a:bodyPr>
          <a:lstStyle>
            <a:lvl1pPr marL="0" indent="0">
              <a:buFont typeface="Arial" panose="020B0604020202020204" pitchFamily="34" charset="0"/>
              <a:buNone/>
              <a:defRPr sz="1800">
                <a:solidFill>
                  <a:schemeClr val="bg1"/>
                </a:solidFill>
              </a:defRPr>
            </a:lvl1pPr>
          </a:lstStyle>
          <a:p>
            <a:pPr lvl="0"/>
            <a:r>
              <a:rPr lang="en-US" dirty="0"/>
              <a:t>Click to add text</a:t>
            </a:r>
          </a:p>
        </p:txBody>
      </p:sp>
      <p:sp>
        <p:nvSpPr>
          <p:cNvPr id="34" name="Text Placeholder 18">
            <a:extLst>
              <a:ext uri="{FF2B5EF4-FFF2-40B4-BE49-F238E27FC236}">
                <a16:creationId xmlns:a16="http://schemas.microsoft.com/office/drawing/2014/main" id="{5949D5F3-7F2A-1CB3-9ED4-ECFC804C9F7A}"/>
              </a:ext>
            </a:extLst>
          </p:cNvPr>
          <p:cNvSpPr>
            <a:spLocks noGrp="1"/>
          </p:cNvSpPr>
          <p:nvPr>
            <p:ph type="body" sz="quarter" idx="22" hasCustomPrompt="1"/>
          </p:nvPr>
        </p:nvSpPr>
        <p:spPr>
          <a:xfrm>
            <a:off x="4374967" y="3429000"/>
            <a:ext cx="2603500" cy="2558845"/>
          </a:xfrm>
        </p:spPr>
        <p:txBody>
          <a:bodyPr lIns="0" tIns="0" rIns="0" bIns="0">
            <a:noAutofit/>
          </a:bodyPr>
          <a:lstStyle>
            <a:lvl1pPr marL="0" indent="0">
              <a:buFont typeface="Arial" panose="020B0604020202020204" pitchFamily="34" charset="0"/>
              <a:buNone/>
              <a:defRPr sz="1800">
                <a:solidFill>
                  <a:schemeClr val="bg1"/>
                </a:solidFill>
              </a:defRPr>
            </a:lvl1pPr>
          </a:lstStyle>
          <a:p>
            <a:pPr lvl="0"/>
            <a:r>
              <a:rPr lang="en-US" dirty="0"/>
              <a:t>Click to add text</a:t>
            </a:r>
          </a:p>
        </p:txBody>
      </p:sp>
      <p:sp>
        <p:nvSpPr>
          <p:cNvPr id="31" name="Text Placeholder 18">
            <a:extLst>
              <a:ext uri="{FF2B5EF4-FFF2-40B4-BE49-F238E27FC236}">
                <a16:creationId xmlns:a16="http://schemas.microsoft.com/office/drawing/2014/main" id="{874E81CB-4A9F-BEB8-37D9-EF50A848ECFC}"/>
              </a:ext>
            </a:extLst>
          </p:cNvPr>
          <p:cNvSpPr>
            <a:spLocks noGrp="1"/>
          </p:cNvSpPr>
          <p:nvPr>
            <p:ph type="body" sz="quarter" idx="19" hasCustomPrompt="1"/>
          </p:nvPr>
        </p:nvSpPr>
        <p:spPr>
          <a:xfrm>
            <a:off x="7454534" y="3429000"/>
            <a:ext cx="2603500" cy="2558845"/>
          </a:xfrm>
        </p:spPr>
        <p:txBody>
          <a:bodyPr lIns="0" tIns="0" rIns="0" bIns="0">
            <a:noAutofit/>
          </a:bodyPr>
          <a:lstStyle>
            <a:lvl1pPr marL="0" indent="0">
              <a:buFont typeface="Arial" panose="020B0604020202020204" pitchFamily="34" charset="0"/>
              <a:buNone/>
              <a:defRPr sz="1800">
                <a:solidFill>
                  <a:schemeClr val="bg1"/>
                </a:solidFill>
              </a:defRPr>
            </a:lvl1pPr>
          </a:lstStyle>
          <a:p>
            <a:pPr lvl="0"/>
            <a:r>
              <a:rPr lang="en-US" dirty="0"/>
              <a:t>Click to add text</a:t>
            </a:r>
          </a:p>
        </p:txBody>
      </p:sp>
      <p:pic>
        <p:nvPicPr>
          <p:cNvPr id="3" name="Graphic 2">
            <a:extLst>
              <a:ext uri="{FF2B5EF4-FFF2-40B4-BE49-F238E27FC236}">
                <a16:creationId xmlns:a16="http://schemas.microsoft.com/office/drawing/2014/main" id="{AF93679A-06AD-D46C-BEB8-62FEE039D44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46320" r="60054"/>
          <a:stretch>
            <a:fillRect/>
          </a:stretch>
        </p:blipFill>
        <p:spPr>
          <a:xfrm>
            <a:off x="9452531" y="0"/>
            <a:ext cx="2739468" cy="3681345"/>
          </a:xfrm>
          <a:custGeom>
            <a:avLst/>
            <a:gdLst>
              <a:gd name="connsiteX0" fmla="*/ 0 w 2739468"/>
              <a:gd name="connsiteY0" fmla="*/ 0 h 3681345"/>
              <a:gd name="connsiteX1" fmla="*/ 2739468 w 2739468"/>
              <a:gd name="connsiteY1" fmla="*/ 0 h 3681345"/>
              <a:gd name="connsiteX2" fmla="*/ 2739468 w 2739468"/>
              <a:gd name="connsiteY2" fmla="*/ 3681345 h 3681345"/>
              <a:gd name="connsiteX3" fmla="*/ 0 w 2739468"/>
              <a:gd name="connsiteY3" fmla="*/ 3681345 h 3681345"/>
            </a:gdLst>
            <a:ahLst/>
            <a:cxnLst>
              <a:cxn ang="0">
                <a:pos x="connsiteX0" y="connsiteY0"/>
              </a:cxn>
              <a:cxn ang="0">
                <a:pos x="connsiteX1" y="connsiteY1"/>
              </a:cxn>
              <a:cxn ang="0">
                <a:pos x="connsiteX2" y="connsiteY2"/>
              </a:cxn>
              <a:cxn ang="0">
                <a:pos x="connsiteX3" y="connsiteY3"/>
              </a:cxn>
            </a:cxnLst>
            <a:rect l="l" t="t" r="r" b="b"/>
            <a:pathLst>
              <a:path w="2739468" h="3681345">
                <a:moveTo>
                  <a:pt x="0" y="0"/>
                </a:moveTo>
                <a:lnTo>
                  <a:pt x="2739468" y="0"/>
                </a:lnTo>
                <a:lnTo>
                  <a:pt x="2739468" y="3681345"/>
                </a:lnTo>
                <a:lnTo>
                  <a:pt x="0" y="3681345"/>
                </a:lnTo>
                <a:close/>
              </a:path>
            </a:pathLst>
          </a:custGeom>
        </p:spPr>
      </p:pic>
      <p:sp>
        <p:nvSpPr>
          <p:cNvPr id="4" name="Freeform 3">
            <a:extLst>
              <a:ext uri="{FF2B5EF4-FFF2-40B4-BE49-F238E27FC236}">
                <a16:creationId xmlns:a16="http://schemas.microsoft.com/office/drawing/2014/main" id="{504F2DB4-4E28-277B-9867-CFC84603650B}"/>
              </a:ext>
            </a:extLst>
          </p:cNvPr>
          <p:cNvSpPr/>
          <p:nvPr userDrawn="1"/>
        </p:nvSpPr>
        <p:spPr>
          <a:xfrm>
            <a:off x="0" y="4094798"/>
            <a:ext cx="1057676" cy="2115352"/>
          </a:xfrm>
          <a:custGeom>
            <a:avLst/>
            <a:gdLst>
              <a:gd name="connsiteX0" fmla="*/ 0 w 1057676"/>
              <a:gd name="connsiteY0" fmla="*/ 0 h 2115352"/>
              <a:gd name="connsiteX1" fmla="*/ 1057676 w 1057676"/>
              <a:gd name="connsiteY1" fmla="*/ 1057676 h 2115352"/>
              <a:gd name="connsiteX2" fmla="*/ 0 w 1057676"/>
              <a:gd name="connsiteY2" fmla="*/ 2115352 h 2115352"/>
            </a:gdLst>
            <a:ahLst/>
            <a:cxnLst>
              <a:cxn ang="0">
                <a:pos x="connsiteX0" y="connsiteY0"/>
              </a:cxn>
              <a:cxn ang="0">
                <a:pos x="connsiteX1" y="connsiteY1"/>
              </a:cxn>
              <a:cxn ang="0">
                <a:pos x="connsiteX2" y="connsiteY2"/>
              </a:cxn>
            </a:cxnLst>
            <a:rect l="l" t="t" r="r" b="b"/>
            <a:pathLst>
              <a:path w="1057676" h="2115352">
                <a:moveTo>
                  <a:pt x="0" y="0"/>
                </a:moveTo>
                <a:cubicBezTo>
                  <a:pt x="584138" y="0"/>
                  <a:pt x="1057676" y="473538"/>
                  <a:pt x="1057676" y="1057676"/>
                </a:cubicBezTo>
                <a:cubicBezTo>
                  <a:pt x="1057676" y="1641814"/>
                  <a:pt x="584138" y="2115352"/>
                  <a:pt x="0" y="211535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Footer Placeholder 6">
            <a:extLst>
              <a:ext uri="{FF2B5EF4-FFF2-40B4-BE49-F238E27FC236}">
                <a16:creationId xmlns:a16="http://schemas.microsoft.com/office/drawing/2014/main" id="{C36FD22D-E552-7707-178A-C415B32A8553}"/>
              </a:ext>
            </a:extLst>
          </p:cNvPr>
          <p:cNvSpPr>
            <a:spLocks noGrp="1"/>
          </p:cNvSpPr>
          <p:nvPr>
            <p:ph type="ftr" sz="quarter" idx="10"/>
          </p:nvPr>
        </p:nvSpPr>
        <p:spPr/>
        <p:txBody>
          <a:bodyPr>
            <a:noAutofit/>
          </a:bodyPr>
          <a:lstStyle/>
          <a:p>
            <a:r>
              <a:rPr lang="en-US" dirty="0"/>
              <a:t>PRESENTATION TITLE</a:t>
            </a:r>
          </a:p>
        </p:txBody>
      </p:sp>
      <p:sp>
        <p:nvSpPr>
          <p:cNvPr id="8" name="Slide Number Placeholder 7">
            <a:extLst>
              <a:ext uri="{FF2B5EF4-FFF2-40B4-BE49-F238E27FC236}">
                <a16:creationId xmlns:a16="http://schemas.microsoft.com/office/drawing/2014/main" id="{DCF2C4E6-14A3-F03B-CAE2-C92DC19E79C7}"/>
              </a:ext>
            </a:extLst>
          </p:cNvPr>
          <p:cNvSpPr>
            <a:spLocks noGrp="1"/>
          </p:cNvSpPr>
          <p:nvPr>
            <p:ph type="sldNum" sz="quarter" idx="11"/>
          </p:nvPr>
        </p:nvSpPr>
        <p:spPr/>
        <p:txBody>
          <a:bodyPr>
            <a:noAutofit/>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34868271"/>
      </p:ext>
    </p:extLst>
  </p:cSld>
  <p:clrMapOvr>
    <a:masterClrMapping/>
  </p:clrMapOvr>
  <p:extLst>
    <p:ext uri="{DCECCB84-F9BA-43D5-87BE-67443E8EF086}">
      <p15:sldGuideLst xmlns:p15="http://schemas.microsoft.com/office/powerpoint/2012/main">
        <p15:guide id="1" pos="3840">
          <p15:clr>
            <a:srgbClr val="FBAE40"/>
          </p15:clr>
        </p15:guide>
        <p15:guide id="2" orient="horz" pos="1008">
          <p15:clr>
            <a:srgbClr val="FBAE40"/>
          </p15:clr>
        </p15:guide>
        <p15:guide id="3" orient="horz" pos="1560">
          <p15:clr>
            <a:srgbClr val="FBAE40"/>
          </p15:clr>
        </p15:guide>
        <p15:guide id="4" pos="312">
          <p15:clr>
            <a:srgbClr val="FBAE40"/>
          </p15:clr>
        </p15:guide>
        <p15:guide id="5" pos="816">
          <p15:clr>
            <a:srgbClr val="FBAE40"/>
          </p15:clr>
        </p15:guide>
        <p15:guide id="6" pos="633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check 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p:nvPr>
        </p:nvSpPr>
        <p:spPr>
          <a:xfrm>
            <a:off x="811185" y="621973"/>
            <a:ext cx="5284816" cy="961899"/>
          </a:xfrm>
        </p:spPr>
        <p:txBody>
          <a:bodyPr lIns="0" tIns="0" rIns="0" bIns="0">
            <a:noAutofit/>
          </a:bodyPr>
          <a:lstStyle/>
          <a:p>
            <a:r>
              <a:rPr lang="en-US"/>
              <a:t>Click to edit Master title style</a:t>
            </a:r>
            <a:endParaRPr lang="en-US" dirty="0"/>
          </a:p>
        </p:txBody>
      </p:sp>
      <p:sp>
        <p:nvSpPr>
          <p:cNvPr id="16" name="Picture Placeholder 5">
            <a:extLst>
              <a:ext uri="{FF2B5EF4-FFF2-40B4-BE49-F238E27FC236}">
                <a16:creationId xmlns:a16="http://schemas.microsoft.com/office/drawing/2014/main" id="{AB13D922-479E-0DC1-5C55-F4D7A5504489}"/>
              </a:ext>
            </a:extLst>
          </p:cNvPr>
          <p:cNvSpPr>
            <a:spLocks noGrp="1"/>
          </p:cNvSpPr>
          <p:nvPr>
            <p:ph type="pic" sz="quarter" idx="23" hasCustomPrompt="1"/>
          </p:nvPr>
        </p:nvSpPr>
        <p:spPr>
          <a:xfrm>
            <a:off x="1388164" y="2476500"/>
            <a:ext cx="502920" cy="502920"/>
          </a:xfrm>
        </p:spPr>
        <p:txBody>
          <a:bodyPr lIns="0" tIns="0" rIns="0" bIns="0" anchor="ctr">
            <a:noAutofit/>
          </a:bodyPr>
          <a:lstStyle>
            <a:lvl1pPr marL="0" indent="0" algn="ctr">
              <a:buNone/>
              <a:defRPr sz="1200"/>
            </a:lvl1pPr>
          </a:lstStyle>
          <a:p>
            <a:r>
              <a:rPr lang="en-US" dirty="0"/>
              <a:t>Icon</a:t>
            </a:r>
          </a:p>
        </p:txBody>
      </p:sp>
      <p:sp>
        <p:nvSpPr>
          <p:cNvPr id="14" name="Text Placeholder 15">
            <a:extLst>
              <a:ext uri="{FF2B5EF4-FFF2-40B4-BE49-F238E27FC236}">
                <a16:creationId xmlns:a16="http://schemas.microsoft.com/office/drawing/2014/main" id="{E0CDAE70-42DC-AB0D-6734-B9944B7993D9}"/>
              </a:ext>
            </a:extLst>
          </p:cNvPr>
          <p:cNvSpPr>
            <a:spLocks noGrp="1"/>
          </p:cNvSpPr>
          <p:nvPr>
            <p:ph type="body" sz="quarter" idx="13" hasCustomPrompt="1"/>
          </p:nvPr>
        </p:nvSpPr>
        <p:spPr>
          <a:xfrm>
            <a:off x="2255962" y="2476500"/>
            <a:ext cx="3708401" cy="685800"/>
          </a:xfrm>
        </p:spPr>
        <p:txBody>
          <a:bodyPr lIns="0" tIns="0" rIns="0" bIns="0">
            <a:noAutofit/>
          </a:bodyPr>
          <a:lstStyle>
            <a:lvl1pPr marL="0" indent="0">
              <a:buNone/>
              <a:defRPr sz="1800" b="0" i="0">
                <a:solidFill>
                  <a:schemeClr val="bg1"/>
                </a:solidFill>
                <a:latin typeface="+mn-lt"/>
                <a:cs typeface="Arial" panose="020B0604020202020204" pitchFamily="34" charset="0"/>
              </a:defRPr>
            </a:lvl1pPr>
          </a:lstStyle>
          <a:p>
            <a:pPr lvl="0"/>
            <a:r>
              <a:rPr lang="en-US" dirty="0"/>
              <a:t>Click to add subtitle</a:t>
            </a:r>
          </a:p>
        </p:txBody>
      </p:sp>
      <p:sp>
        <p:nvSpPr>
          <p:cNvPr id="23" name="Picture Placeholder 5">
            <a:extLst>
              <a:ext uri="{FF2B5EF4-FFF2-40B4-BE49-F238E27FC236}">
                <a16:creationId xmlns:a16="http://schemas.microsoft.com/office/drawing/2014/main" id="{9443615E-62BC-2D46-B8BA-FD3A72B7BAB4}"/>
              </a:ext>
            </a:extLst>
          </p:cNvPr>
          <p:cNvSpPr>
            <a:spLocks noGrp="1"/>
          </p:cNvSpPr>
          <p:nvPr>
            <p:ph type="pic" sz="quarter" idx="27" hasCustomPrompt="1"/>
          </p:nvPr>
        </p:nvSpPr>
        <p:spPr>
          <a:xfrm>
            <a:off x="1388164" y="3484562"/>
            <a:ext cx="502920" cy="502920"/>
          </a:xfrm>
        </p:spPr>
        <p:txBody>
          <a:bodyPr lIns="0" tIns="0" rIns="0" bIns="0" anchor="ctr">
            <a:noAutofit/>
          </a:bodyPr>
          <a:lstStyle>
            <a:lvl1pPr marL="0" indent="0" algn="ctr">
              <a:buNone/>
              <a:defRPr sz="1200"/>
            </a:lvl1pPr>
          </a:lstStyle>
          <a:p>
            <a:r>
              <a:rPr lang="en-US" dirty="0"/>
              <a:t>Icon</a:t>
            </a:r>
          </a:p>
        </p:txBody>
      </p:sp>
      <p:sp>
        <p:nvSpPr>
          <p:cNvPr id="17" name="Text Placeholder 15">
            <a:extLst>
              <a:ext uri="{FF2B5EF4-FFF2-40B4-BE49-F238E27FC236}">
                <a16:creationId xmlns:a16="http://schemas.microsoft.com/office/drawing/2014/main" id="{CBD4E95C-EAA1-DCCF-D975-37EE3FBD915A}"/>
              </a:ext>
            </a:extLst>
          </p:cNvPr>
          <p:cNvSpPr>
            <a:spLocks noGrp="1"/>
          </p:cNvSpPr>
          <p:nvPr>
            <p:ph type="body" sz="quarter" idx="24" hasCustomPrompt="1"/>
          </p:nvPr>
        </p:nvSpPr>
        <p:spPr>
          <a:xfrm>
            <a:off x="2255962" y="3484562"/>
            <a:ext cx="3708401" cy="685800"/>
          </a:xfrm>
        </p:spPr>
        <p:txBody>
          <a:bodyPr lIns="0" tIns="0" rIns="0" bIns="0">
            <a:noAutofit/>
          </a:bodyPr>
          <a:lstStyle>
            <a:lvl1pPr marL="0" indent="0">
              <a:buNone/>
              <a:defRPr sz="1800" b="0" i="0">
                <a:solidFill>
                  <a:schemeClr val="bg1"/>
                </a:solidFill>
                <a:latin typeface="+mn-lt"/>
                <a:cs typeface="Arial" panose="020B0604020202020204" pitchFamily="34" charset="0"/>
              </a:defRPr>
            </a:lvl1pPr>
          </a:lstStyle>
          <a:p>
            <a:pPr lvl="0"/>
            <a:r>
              <a:rPr lang="en-US" dirty="0"/>
              <a:t>Click to add subtitle</a:t>
            </a:r>
          </a:p>
        </p:txBody>
      </p:sp>
      <p:sp>
        <p:nvSpPr>
          <p:cNvPr id="24" name="Picture Placeholder 5">
            <a:extLst>
              <a:ext uri="{FF2B5EF4-FFF2-40B4-BE49-F238E27FC236}">
                <a16:creationId xmlns:a16="http://schemas.microsoft.com/office/drawing/2014/main" id="{8EF5E933-304E-1D0F-2544-A608B4EE087F}"/>
              </a:ext>
            </a:extLst>
          </p:cNvPr>
          <p:cNvSpPr>
            <a:spLocks noGrp="1"/>
          </p:cNvSpPr>
          <p:nvPr>
            <p:ph type="pic" sz="quarter" idx="28" hasCustomPrompt="1"/>
          </p:nvPr>
        </p:nvSpPr>
        <p:spPr>
          <a:xfrm>
            <a:off x="1388164" y="4492625"/>
            <a:ext cx="502920" cy="502920"/>
          </a:xfrm>
        </p:spPr>
        <p:txBody>
          <a:bodyPr lIns="0" tIns="0" rIns="0" bIns="0" anchor="ctr">
            <a:noAutofit/>
          </a:bodyPr>
          <a:lstStyle>
            <a:lvl1pPr marL="0" indent="0" algn="ctr">
              <a:buNone/>
              <a:defRPr sz="1200"/>
            </a:lvl1pPr>
          </a:lstStyle>
          <a:p>
            <a:r>
              <a:rPr lang="en-US" dirty="0"/>
              <a:t>Icon</a:t>
            </a:r>
          </a:p>
        </p:txBody>
      </p:sp>
      <p:sp>
        <p:nvSpPr>
          <p:cNvPr id="19" name="Text Placeholder 15">
            <a:extLst>
              <a:ext uri="{FF2B5EF4-FFF2-40B4-BE49-F238E27FC236}">
                <a16:creationId xmlns:a16="http://schemas.microsoft.com/office/drawing/2014/main" id="{03014695-7138-84E3-3225-87977FD8E496}"/>
              </a:ext>
            </a:extLst>
          </p:cNvPr>
          <p:cNvSpPr>
            <a:spLocks noGrp="1"/>
          </p:cNvSpPr>
          <p:nvPr>
            <p:ph type="body" sz="quarter" idx="26" hasCustomPrompt="1"/>
          </p:nvPr>
        </p:nvSpPr>
        <p:spPr>
          <a:xfrm>
            <a:off x="2255962" y="4492625"/>
            <a:ext cx="3708401" cy="685800"/>
          </a:xfrm>
        </p:spPr>
        <p:txBody>
          <a:bodyPr lIns="0" tIns="0" rIns="0" bIns="0">
            <a:noAutofit/>
          </a:bodyPr>
          <a:lstStyle>
            <a:lvl1pPr marL="0" indent="0">
              <a:buNone/>
              <a:defRPr sz="1800" b="0" i="0">
                <a:solidFill>
                  <a:schemeClr val="bg1"/>
                </a:solidFill>
                <a:latin typeface="+mn-lt"/>
                <a:cs typeface="Arial" panose="020B0604020202020204" pitchFamily="34" charset="0"/>
              </a:defRPr>
            </a:lvl1pPr>
          </a:lstStyle>
          <a:p>
            <a:pPr lvl="0"/>
            <a:r>
              <a:rPr lang="en-US" dirty="0"/>
              <a:t>Click to add subtitle</a:t>
            </a:r>
          </a:p>
        </p:txBody>
      </p:sp>
      <p:pic>
        <p:nvPicPr>
          <p:cNvPr id="10" name="Graphic 9">
            <a:extLst>
              <a:ext uri="{FF2B5EF4-FFF2-40B4-BE49-F238E27FC236}">
                <a16:creationId xmlns:a16="http://schemas.microsoft.com/office/drawing/2014/main" id="{B3606A3B-5B75-C830-0580-02B3AF648B3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6698" r="40000"/>
          <a:stretch>
            <a:fillRect/>
          </a:stretch>
        </p:blipFill>
        <p:spPr>
          <a:xfrm>
            <a:off x="8077200" y="0"/>
            <a:ext cx="4114800" cy="5712824"/>
          </a:xfrm>
          <a:custGeom>
            <a:avLst/>
            <a:gdLst>
              <a:gd name="connsiteX0" fmla="*/ 0 w 4114800"/>
              <a:gd name="connsiteY0" fmla="*/ 0 h 5712824"/>
              <a:gd name="connsiteX1" fmla="*/ 4114800 w 4114800"/>
              <a:gd name="connsiteY1" fmla="*/ 0 h 5712824"/>
              <a:gd name="connsiteX2" fmla="*/ 4114800 w 4114800"/>
              <a:gd name="connsiteY2" fmla="*/ 5712824 h 5712824"/>
              <a:gd name="connsiteX3" fmla="*/ 0 w 4114800"/>
              <a:gd name="connsiteY3" fmla="*/ 5712824 h 5712824"/>
            </a:gdLst>
            <a:ahLst/>
            <a:cxnLst>
              <a:cxn ang="0">
                <a:pos x="connsiteX0" y="connsiteY0"/>
              </a:cxn>
              <a:cxn ang="0">
                <a:pos x="connsiteX1" y="connsiteY1"/>
              </a:cxn>
              <a:cxn ang="0">
                <a:pos x="connsiteX2" y="connsiteY2"/>
              </a:cxn>
              <a:cxn ang="0">
                <a:pos x="connsiteX3" y="connsiteY3"/>
              </a:cxn>
            </a:cxnLst>
            <a:rect l="l" t="t" r="r" b="b"/>
            <a:pathLst>
              <a:path w="4114800" h="5712824">
                <a:moveTo>
                  <a:pt x="0" y="0"/>
                </a:moveTo>
                <a:lnTo>
                  <a:pt x="4114800" y="0"/>
                </a:lnTo>
                <a:lnTo>
                  <a:pt x="4114800" y="5712824"/>
                </a:lnTo>
                <a:lnTo>
                  <a:pt x="0" y="5712824"/>
                </a:lnTo>
                <a:close/>
              </a:path>
            </a:pathLst>
          </a:custGeom>
        </p:spPr>
      </p:pic>
      <p:sp>
        <p:nvSpPr>
          <p:cNvPr id="12" name="Oval 11">
            <a:extLst>
              <a:ext uri="{FF2B5EF4-FFF2-40B4-BE49-F238E27FC236}">
                <a16:creationId xmlns:a16="http://schemas.microsoft.com/office/drawing/2014/main" id="{45B92DB2-64DD-608F-360F-52958A93EB5B}"/>
              </a:ext>
            </a:extLst>
          </p:cNvPr>
          <p:cNvSpPr/>
          <p:nvPr userDrawn="1"/>
        </p:nvSpPr>
        <p:spPr>
          <a:xfrm>
            <a:off x="7445683" y="944192"/>
            <a:ext cx="1291008" cy="1291008"/>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Footer Placeholder 6">
            <a:extLst>
              <a:ext uri="{FF2B5EF4-FFF2-40B4-BE49-F238E27FC236}">
                <a16:creationId xmlns:a16="http://schemas.microsoft.com/office/drawing/2014/main" id="{C36FD22D-E552-7707-178A-C415B32A8553}"/>
              </a:ext>
            </a:extLst>
          </p:cNvPr>
          <p:cNvSpPr>
            <a:spLocks noGrp="1"/>
          </p:cNvSpPr>
          <p:nvPr>
            <p:ph type="ftr" sz="quarter" idx="10"/>
          </p:nvPr>
        </p:nvSpPr>
        <p:spPr/>
        <p:txBody>
          <a:bodyPr>
            <a:noAutofit/>
          </a:bodyPr>
          <a:lstStyle/>
          <a:p>
            <a:r>
              <a:rPr lang="en-US" dirty="0"/>
              <a:t>PRESENTATION TITLE</a:t>
            </a:r>
          </a:p>
        </p:txBody>
      </p:sp>
      <p:sp>
        <p:nvSpPr>
          <p:cNvPr id="8" name="Slide Number Placeholder 7">
            <a:extLst>
              <a:ext uri="{FF2B5EF4-FFF2-40B4-BE49-F238E27FC236}">
                <a16:creationId xmlns:a16="http://schemas.microsoft.com/office/drawing/2014/main" id="{DCF2C4E6-14A3-F03B-CAE2-C92DC19E79C7}"/>
              </a:ext>
            </a:extLst>
          </p:cNvPr>
          <p:cNvSpPr>
            <a:spLocks noGrp="1"/>
          </p:cNvSpPr>
          <p:nvPr>
            <p:ph type="sldNum" sz="quarter" idx="11"/>
          </p:nvPr>
        </p:nvSpPr>
        <p:spPr/>
        <p:txBody>
          <a:bodyPr>
            <a:noAutofit/>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864386100"/>
      </p:ext>
    </p:extLst>
  </p:cSld>
  <p:clrMapOvr>
    <a:masterClrMapping/>
  </p:clrMapOvr>
  <p:extLst>
    <p:ext uri="{DCECCB84-F9BA-43D5-87BE-67443E8EF086}">
      <p15:sldGuideLst xmlns:p15="http://schemas.microsoft.com/office/powerpoint/2012/main">
        <p15:guide id="1" pos="3840">
          <p15:clr>
            <a:srgbClr val="FBAE40"/>
          </p15:clr>
        </p15:guide>
        <p15:guide id="2" orient="horz" pos="1008">
          <p15:clr>
            <a:srgbClr val="FBAE40"/>
          </p15:clr>
        </p15:guide>
        <p15:guide id="3" orient="horz" pos="1560">
          <p15:clr>
            <a:srgbClr val="FBAE40"/>
          </p15:clr>
        </p15:guide>
        <p15:guide id="4" pos="312">
          <p15:clr>
            <a:srgbClr val="FBAE40"/>
          </p15:clr>
        </p15:guide>
        <p15:guide id="5" pos="8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07A54-CB14-AAE1-70E2-952BC63F33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E913C4-63C8-EF7B-5C72-F2A5A75CC49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D82E0C-12CD-61B7-6567-29938EFCE785}"/>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5" name="Footer Placeholder 4">
            <a:extLst>
              <a:ext uri="{FF2B5EF4-FFF2-40B4-BE49-F238E27FC236}">
                <a16:creationId xmlns:a16="http://schemas.microsoft.com/office/drawing/2014/main" id="{2B0898E6-43E6-693A-2484-7F27454A9215}"/>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E25402B6-D724-0E9A-3EF0-08942C7F7744}"/>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4190825138"/>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F181A-BF0C-6E76-E10D-A58EBF1AC5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217B9F-383D-60D0-0C51-EA28BEE55E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C764F9B-F0E4-7FB4-7983-F85AADAA5875}"/>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5" name="Footer Placeholder 4">
            <a:extLst>
              <a:ext uri="{FF2B5EF4-FFF2-40B4-BE49-F238E27FC236}">
                <a16:creationId xmlns:a16="http://schemas.microsoft.com/office/drawing/2014/main" id="{09EF7886-D948-4B8B-B55D-6441043447DF}"/>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7D88FA59-B2B7-CA92-67AF-C0EB5E40D8F8}"/>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1812020802"/>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EBC37-6016-8D13-F5CE-A2B84CBBE7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55A776-3CEF-D6D8-8EBA-E89BDCE380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68C4A1-B12C-1968-A6A2-5B7CD1B104B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4A2675-6CEA-100D-F4A4-F43EC01F3768}"/>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6" name="Footer Placeholder 5">
            <a:extLst>
              <a:ext uri="{FF2B5EF4-FFF2-40B4-BE49-F238E27FC236}">
                <a16:creationId xmlns:a16="http://schemas.microsoft.com/office/drawing/2014/main" id="{89D86E92-2736-B2E9-A30C-CEAA8B7BBDBB}"/>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8B7A9CC1-B3A5-F168-4971-5C9078C84156}"/>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339323490"/>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45D1F-486C-DA67-EF74-C930BA0B3BA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1B84698-9101-7328-4481-994F95E1F8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2827D0-D0C1-83D8-64F3-E3B1E10A780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03C5E63-4CC2-AB3D-0C21-98D4BDFC80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5AD63C-3E5C-A17E-4D97-3201442F0E7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208319-BDDD-0E38-FB25-D5416DC5BEF0}"/>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8" name="Footer Placeholder 7">
            <a:extLst>
              <a:ext uri="{FF2B5EF4-FFF2-40B4-BE49-F238E27FC236}">
                <a16:creationId xmlns:a16="http://schemas.microsoft.com/office/drawing/2014/main" id="{D0B7394A-2300-3DED-0A3E-03BE0EE9582A}"/>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FBB63F16-259C-4609-61B3-56CF0DF54A02}"/>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4082706940"/>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74A53-7EDB-B8E7-C170-CB9FC9E6D5A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3D743A3-5204-A893-935D-4BBFBAC2EAAA}"/>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4" name="Footer Placeholder 3">
            <a:extLst>
              <a:ext uri="{FF2B5EF4-FFF2-40B4-BE49-F238E27FC236}">
                <a16:creationId xmlns:a16="http://schemas.microsoft.com/office/drawing/2014/main" id="{064A7998-AC35-E8D6-4751-621FA712D72B}"/>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E2D090DE-5590-E372-E8B5-18E4B6DEB74D}"/>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020086262"/>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5B8149-1C5E-4A55-B6D8-25AFDBE1FB86}"/>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3" name="Footer Placeholder 2">
            <a:extLst>
              <a:ext uri="{FF2B5EF4-FFF2-40B4-BE49-F238E27FC236}">
                <a16:creationId xmlns:a16="http://schemas.microsoft.com/office/drawing/2014/main" id="{ECBEA8EE-088B-6E64-93F5-687F6EA0E7BB}"/>
              </a:ext>
            </a:extLst>
          </p:cNvPr>
          <p:cNvSpPr>
            <a:spLocks noGrp="1"/>
          </p:cNvSpPr>
          <p:nvPr>
            <p:ph type="ftr" sz="quarter" idx="11"/>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85AE7DE2-1B84-DF32-9587-367F60544316}"/>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958665987"/>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F4636-D7B5-D029-F2A1-5D7AE55922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0AD2AD3-3688-CDB1-CF30-14C82F75D0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ACC94E-3625-E333-3717-B7682D1162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A11FE8-AE92-625B-0FAD-4A06E244B261}"/>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6" name="Footer Placeholder 5">
            <a:extLst>
              <a:ext uri="{FF2B5EF4-FFF2-40B4-BE49-F238E27FC236}">
                <a16:creationId xmlns:a16="http://schemas.microsoft.com/office/drawing/2014/main" id="{6F10E169-5BCA-B5D5-4966-9327725250E2}"/>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1A66A0EF-651C-7BCC-6433-C292F559F700}"/>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559870281"/>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7703D-5FEC-D2EA-7163-79D35D0489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8712EC7-5BCF-0CF9-E349-8D1CC0DACC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D69BB3A-37E5-FDCB-1D47-BA2CFB887A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270354-F1BD-5480-B816-46820E206FBD}"/>
              </a:ext>
            </a:extLst>
          </p:cNvPr>
          <p:cNvSpPr>
            <a:spLocks noGrp="1"/>
          </p:cNvSpPr>
          <p:nvPr>
            <p:ph type="dt" sz="half" idx="10"/>
          </p:nvPr>
        </p:nvSpPr>
        <p:spPr/>
        <p:txBody>
          <a:bodyPr/>
          <a:lstStyle/>
          <a:p>
            <a:fld id="{CE2B0429-9746-4F8E-B5FD-4450BDED83DA}" type="datetimeFigureOut">
              <a:rPr lang="en-US" smtClean="0"/>
              <a:t>11/12/2024</a:t>
            </a:fld>
            <a:endParaRPr lang="en-US"/>
          </a:p>
        </p:txBody>
      </p:sp>
      <p:sp>
        <p:nvSpPr>
          <p:cNvPr id="6" name="Footer Placeholder 5">
            <a:extLst>
              <a:ext uri="{FF2B5EF4-FFF2-40B4-BE49-F238E27FC236}">
                <a16:creationId xmlns:a16="http://schemas.microsoft.com/office/drawing/2014/main" id="{75721596-DD8F-ECE0-45B8-7475FC32B955}"/>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D8C7BFA9-76F5-C609-75C1-B5921F880B08}"/>
              </a:ext>
            </a:extLst>
          </p:cNvPr>
          <p:cNvSpPr>
            <a:spLocks noGrp="1"/>
          </p:cNvSpPr>
          <p:nvPr>
            <p:ph type="sldNum" sz="quarter" idx="12"/>
          </p:nvPr>
        </p:nvSpPr>
        <p:spPr/>
        <p:txBody>
          <a:body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761475239"/>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746B9A0-8222-BFF8-B09D-B2D7E1D05B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F72B69-4AC7-2353-3277-0CA258F6C1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D6AC6C-C0C8-0F78-A5CC-8A404FE6A3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B0429-9746-4F8E-B5FD-4450BDED83DA}" type="datetimeFigureOut">
              <a:rPr lang="en-US" smtClean="0"/>
              <a:t>11/12/2024</a:t>
            </a:fld>
            <a:endParaRPr lang="en-US"/>
          </a:p>
        </p:txBody>
      </p:sp>
      <p:sp>
        <p:nvSpPr>
          <p:cNvPr id="5" name="Footer Placeholder 4">
            <a:extLst>
              <a:ext uri="{FF2B5EF4-FFF2-40B4-BE49-F238E27FC236}">
                <a16:creationId xmlns:a16="http://schemas.microsoft.com/office/drawing/2014/main" id="{9A40A75E-C2EF-1034-9EF9-35FCB573F7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A342E806-816C-DDFB-466A-D608DCF639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90338242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1" r:id="rId12"/>
    <p:sldLayoutId id="2147483701" r:id="rId13"/>
    <p:sldLayoutId id="2147483702" r:id="rId14"/>
    <p:sldLayoutId id="2147483703" r:id="rId1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315D2-7F57-AF2A-38D7-558098789073}"/>
              </a:ext>
            </a:extLst>
          </p:cNvPr>
          <p:cNvSpPr>
            <a:spLocks noGrp="1"/>
          </p:cNvSpPr>
          <p:nvPr>
            <p:ph type="ctrTitle"/>
          </p:nvPr>
        </p:nvSpPr>
        <p:spPr>
          <a:xfrm>
            <a:off x="489857" y="2113566"/>
            <a:ext cx="9518355" cy="2387600"/>
          </a:xfrm>
        </p:spPr>
        <p:txBody>
          <a:bodyPr>
            <a:noAutofit/>
          </a:bodyPr>
          <a:lstStyle/>
          <a:p>
            <a:r>
              <a:rPr lang="it-IT" sz="4400" b="0" i="0" dirty="0">
                <a:solidFill>
                  <a:srgbClr val="333333"/>
                </a:solidFill>
                <a:effectLst/>
                <a:latin typeface="Helvetica Neue"/>
              </a:rPr>
              <a:t>Lessons Learned from Pilot Assessments using </a:t>
            </a:r>
            <a:br>
              <a:rPr lang="it-IT" sz="4400" b="0" i="0" dirty="0">
                <a:solidFill>
                  <a:srgbClr val="333333"/>
                </a:solidFill>
                <a:effectLst/>
                <a:latin typeface="Helvetica Neue"/>
              </a:rPr>
            </a:br>
            <a:r>
              <a:rPr lang="it-IT" sz="4400" b="0" i="0" dirty="0">
                <a:solidFill>
                  <a:srgbClr val="333333"/>
                </a:solidFill>
                <a:effectLst/>
                <a:latin typeface="Helvetica Neue"/>
              </a:rPr>
              <a:t>the MAPS e-Procurement </a:t>
            </a:r>
            <a:br>
              <a:rPr lang="it-IT" sz="4400" b="0" i="0" dirty="0">
                <a:solidFill>
                  <a:srgbClr val="333333"/>
                </a:solidFill>
                <a:effectLst/>
                <a:latin typeface="Helvetica Neue"/>
              </a:rPr>
            </a:br>
            <a:r>
              <a:rPr lang="it-IT" sz="4400" b="0" i="0" dirty="0">
                <a:solidFill>
                  <a:srgbClr val="333333"/>
                </a:solidFill>
                <a:effectLst/>
                <a:latin typeface="Helvetica Neue"/>
              </a:rPr>
              <a:t>(E-PROC) module</a:t>
            </a:r>
            <a:endParaRPr lang="en-US" sz="4400" dirty="0"/>
          </a:p>
        </p:txBody>
      </p:sp>
      <p:sp>
        <p:nvSpPr>
          <p:cNvPr id="3" name="Subtitle 2">
            <a:extLst>
              <a:ext uri="{FF2B5EF4-FFF2-40B4-BE49-F238E27FC236}">
                <a16:creationId xmlns:a16="http://schemas.microsoft.com/office/drawing/2014/main" id="{4B66B039-AD11-C061-6CE2-7424121FE34B}"/>
              </a:ext>
            </a:extLst>
          </p:cNvPr>
          <p:cNvSpPr>
            <a:spLocks noGrp="1"/>
          </p:cNvSpPr>
          <p:nvPr>
            <p:ph type="subTitle" idx="1"/>
          </p:nvPr>
        </p:nvSpPr>
        <p:spPr>
          <a:xfrm>
            <a:off x="864212" y="4603863"/>
            <a:ext cx="9144000" cy="2042094"/>
          </a:xfrm>
        </p:spPr>
        <p:txBody>
          <a:bodyPr>
            <a:normAutofit/>
          </a:bodyPr>
          <a:lstStyle/>
          <a:p>
            <a:endParaRPr lang="en-US" sz="2000" dirty="0"/>
          </a:p>
          <a:p>
            <a:r>
              <a:rPr lang="en-US" sz="2000" dirty="0"/>
              <a:t>Dr. Rajesh Kumar Shakya</a:t>
            </a:r>
          </a:p>
          <a:p>
            <a:r>
              <a:rPr lang="en-US" sz="2000" dirty="0"/>
              <a:t>Senior Procurement Specialist</a:t>
            </a:r>
          </a:p>
          <a:p>
            <a:r>
              <a:rPr lang="en-US" sz="2000" dirty="0"/>
              <a:t>E-GP and Sustainable Public Procurement</a:t>
            </a:r>
          </a:p>
          <a:p>
            <a:r>
              <a:rPr lang="en-US" sz="2000" dirty="0"/>
              <a:t>The World Bank</a:t>
            </a:r>
          </a:p>
        </p:txBody>
      </p:sp>
      <p:pic>
        <p:nvPicPr>
          <p:cNvPr id="4" name="Picture 3">
            <a:extLst>
              <a:ext uri="{FF2B5EF4-FFF2-40B4-BE49-F238E27FC236}">
                <a16:creationId xmlns:a16="http://schemas.microsoft.com/office/drawing/2014/main" id="{C2BF1FCA-BE80-B4CF-6BED-6F202F72D5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85672" y="725629"/>
            <a:ext cx="6101080" cy="1285240"/>
          </a:xfrm>
          <a:prstGeom prst="rect">
            <a:avLst/>
          </a:prstGeom>
        </p:spPr>
      </p:pic>
      <p:sp>
        <p:nvSpPr>
          <p:cNvPr id="6" name="TextBox 5">
            <a:extLst>
              <a:ext uri="{FF2B5EF4-FFF2-40B4-BE49-F238E27FC236}">
                <a16:creationId xmlns:a16="http://schemas.microsoft.com/office/drawing/2014/main" id="{A1906D7D-3A40-16C2-681E-7DF973D348DE}"/>
              </a:ext>
            </a:extLst>
          </p:cNvPr>
          <p:cNvSpPr txBox="1"/>
          <p:nvPr/>
        </p:nvSpPr>
        <p:spPr>
          <a:xfrm>
            <a:off x="-64654" y="212043"/>
            <a:ext cx="12256654" cy="449728"/>
          </a:xfrm>
          <a:prstGeom prst="rect">
            <a:avLst/>
          </a:prstGeom>
        </p:spPr>
        <p:txBody>
          <a:bodyPr vert="horz" lIns="91440" tIns="45720" rIns="91440" bIns="45720" rtlCol="0" anchor="t">
            <a:normAutofit/>
          </a:bodyPr>
          <a:lstStyle/>
          <a:p>
            <a:pPr algn="ctr">
              <a:lnSpc>
                <a:spcPct val="90000"/>
              </a:lnSpc>
              <a:spcBef>
                <a:spcPct val="0"/>
              </a:spcBef>
              <a:spcAft>
                <a:spcPts val="600"/>
              </a:spcAft>
            </a:pPr>
            <a:r>
              <a:rPr lang="en-US" sz="2000" b="1" kern="1200" dirty="0">
                <a:solidFill>
                  <a:schemeClr val="accent2"/>
                </a:solidFill>
                <a:effectLst/>
                <a:latin typeface="+mj-lt"/>
                <a:ea typeface="+mj-ea"/>
                <a:cs typeface="+mj-cs"/>
              </a:rPr>
              <a:t>APPN 4</a:t>
            </a:r>
            <a:r>
              <a:rPr lang="en-US" sz="2000" b="1" kern="1200" baseline="30000" dirty="0">
                <a:solidFill>
                  <a:schemeClr val="accent2"/>
                </a:solidFill>
                <a:effectLst/>
                <a:latin typeface="+mj-lt"/>
                <a:ea typeface="+mj-ea"/>
                <a:cs typeface="+mj-cs"/>
              </a:rPr>
              <a:t>th</a:t>
            </a:r>
            <a:r>
              <a:rPr lang="en-US" sz="2000" b="1" kern="1200" dirty="0">
                <a:solidFill>
                  <a:schemeClr val="accent2"/>
                </a:solidFill>
                <a:effectLst/>
                <a:latin typeface="+mj-lt"/>
                <a:ea typeface="+mj-ea"/>
                <a:cs typeface="+mj-cs"/>
              </a:rPr>
              <a:t> General Assembly,  Kigali, Rwanda		November 13, 2024</a:t>
            </a:r>
            <a:endParaRPr lang="en-US" sz="2000" b="1" kern="1200" dirty="0">
              <a:solidFill>
                <a:schemeClr val="accent2"/>
              </a:solidFill>
              <a:latin typeface="+mj-lt"/>
              <a:ea typeface="+mj-ea"/>
              <a:cs typeface="+mj-cs"/>
            </a:endParaRPr>
          </a:p>
        </p:txBody>
      </p:sp>
    </p:spTree>
    <p:extLst>
      <p:ext uri="{BB962C8B-B14F-4D97-AF65-F5344CB8AC3E}">
        <p14:creationId xmlns:p14="http://schemas.microsoft.com/office/powerpoint/2010/main" val="3421401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474DA-6954-F976-32DC-5FCBE236F08D}"/>
              </a:ext>
            </a:extLst>
          </p:cNvPr>
          <p:cNvSpPr>
            <a:spLocks noGrp="1"/>
          </p:cNvSpPr>
          <p:nvPr>
            <p:ph type="title"/>
          </p:nvPr>
        </p:nvSpPr>
        <p:spPr>
          <a:xfrm>
            <a:off x="960082" y="126624"/>
            <a:ext cx="9544098" cy="961899"/>
          </a:xfrm>
        </p:spPr>
        <p:txBody>
          <a:bodyPr/>
          <a:lstStyle/>
          <a:p>
            <a:r>
              <a:rPr lang="en-US" b="1" dirty="0">
                <a:solidFill>
                  <a:schemeClr val="accent2"/>
                </a:solidFill>
              </a:rPr>
              <a:t>Key Lesson 5: Capacity Building</a:t>
            </a:r>
          </a:p>
        </p:txBody>
      </p:sp>
      <p:sp>
        <p:nvSpPr>
          <p:cNvPr id="3" name="Text Placeholder 2">
            <a:extLst>
              <a:ext uri="{FF2B5EF4-FFF2-40B4-BE49-F238E27FC236}">
                <a16:creationId xmlns:a16="http://schemas.microsoft.com/office/drawing/2014/main" id="{F082EE5C-1C1D-2311-9C04-2C5CBF22CEF9}"/>
              </a:ext>
            </a:extLst>
          </p:cNvPr>
          <p:cNvSpPr>
            <a:spLocks noGrp="1"/>
          </p:cNvSpPr>
          <p:nvPr>
            <p:ph type="body" sz="quarter" idx="13"/>
          </p:nvPr>
        </p:nvSpPr>
        <p:spPr/>
        <p:txBody>
          <a:bodyPr/>
          <a:lstStyle/>
          <a:p>
            <a:r>
              <a:rPr lang="en-US" dirty="0"/>
              <a:t>Lesson 1</a:t>
            </a:r>
          </a:p>
        </p:txBody>
      </p:sp>
      <p:sp>
        <p:nvSpPr>
          <p:cNvPr id="9" name="Text Placeholder 8">
            <a:extLst>
              <a:ext uri="{FF2B5EF4-FFF2-40B4-BE49-F238E27FC236}">
                <a16:creationId xmlns:a16="http://schemas.microsoft.com/office/drawing/2014/main" id="{F7586097-FD63-32B9-57E7-84156E98A4A9}"/>
              </a:ext>
            </a:extLst>
          </p:cNvPr>
          <p:cNvSpPr>
            <a:spLocks noGrp="1"/>
          </p:cNvSpPr>
          <p:nvPr>
            <p:ph type="body" sz="quarter" idx="20"/>
          </p:nvPr>
        </p:nvSpPr>
        <p:spPr/>
        <p:txBody>
          <a:bodyPr/>
          <a:lstStyle/>
          <a:p>
            <a:r>
              <a:rPr lang="en-US" dirty="0"/>
              <a:t>Lesson 2</a:t>
            </a:r>
          </a:p>
        </p:txBody>
      </p:sp>
      <p:sp>
        <p:nvSpPr>
          <p:cNvPr id="6" name="Text Placeholder 5">
            <a:extLst>
              <a:ext uri="{FF2B5EF4-FFF2-40B4-BE49-F238E27FC236}">
                <a16:creationId xmlns:a16="http://schemas.microsoft.com/office/drawing/2014/main" id="{78BA4B93-AE89-73F3-0678-75894B15B866}"/>
              </a:ext>
            </a:extLst>
          </p:cNvPr>
          <p:cNvSpPr>
            <a:spLocks noGrp="1"/>
          </p:cNvSpPr>
          <p:nvPr>
            <p:ph type="body" sz="quarter" idx="17"/>
          </p:nvPr>
        </p:nvSpPr>
        <p:spPr/>
        <p:txBody>
          <a:bodyPr/>
          <a:lstStyle/>
          <a:p>
            <a:r>
              <a:rPr lang="en-US" dirty="0"/>
              <a:t>Lesson 3</a:t>
            </a:r>
          </a:p>
        </p:txBody>
      </p:sp>
      <p:sp>
        <p:nvSpPr>
          <p:cNvPr id="8" name="Text Placeholder 7">
            <a:extLst>
              <a:ext uri="{FF2B5EF4-FFF2-40B4-BE49-F238E27FC236}">
                <a16:creationId xmlns:a16="http://schemas.microsoft.com/office/drawing/2014/main" id="{8CF357B9-5098-8AF2-2171-EB81F1C889E8}"/>
              </a:ext>
            </a:extLst>
          </p:cNvPr>
          <p:cNvSpPr>
            <a:spLocks noGrp="1"/>
          </p:cNvSpPr>
          <p:nvPr>
            <p:ph type="body" sz="quarter" idx="19"/>
          </p:nvPr>
        </p:nvSpPr>
        <p:spPr/>
        <p:txBody>
          <a:bodyPr/>
          <a:lstStyle/>
          <a:p>
            <a:r>
              <a:rPr lang="en-US" dirty="0"/>
              <a:t>Strategies to combat stage fright</a:t>
            </a:r>
          </a:p>
        </p:txBody>
      </p:sp>
      <p:sp>
        <p:nvSpPr>
          <p:cNvPr id="13" name="Slide Number Placeholder 12">
            <a:extLst>
              <a:ext uri="{FF2B5EF4-FFF2-40B4-BE49-F238E27FC236}">
                <a16:creationId xmlns:a16="http://schemas.microsoft.com/office/drawing/2014/main" id="{EE43B795-D171-E68A-510F-ADEBB07C2268}"/>
              </a:ext>
            </a:extLst>
          </p:cNvPr>
          <p:cNvSpPr>
            <a:spLocks noGrp="1"/>
          </p:cNvSpPr>
          <p:nvPr>
            <p:ph type="sldNum" sz="quarter" idx="11"/>
          </p:nvPr>
        </p:nvSpPr>
        <p:spPr/>
        <p:txBody>
          <a:bodyPr/>
          <a:lstStyle/>
          <a:p>
            <a:fld id="{B5CEABB6-07DC-46E8-9B57-56EC44A396E5}" type="slidenum">
              <a:rPr lang="en-US" smtClean="0"/>
              <a:pPr/>
              <a:t>10</a:t>
            </a:fld>
            <a:endParaRPr lang="en-US" dirty="0"/>
          </a:p>
        </p:txBody>
      </p:sp>
      <p:sp>
        <p:nvSpPr>
          <p:cNvPr id="10" name="AutoShape 4" descr="The Ultimate Guide to Data Visualization| The Beautiful Blog">
            <a:extLst>
              <a:ext uri="{FF2B5EF4-FFF2-40B4-BE49-F238E27FC236}">
                <a16:creationId xmlns:a16="http://schemas.microsoft.com/office/drawing/2014/main" id="{45BECE3A-C179-6607-9B18-7AF709F53A6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0" name="Picture 4" descr="Meeting at table. People discussing ideas and problems in office. Teamwork,  brainstorming and business conference vector concept Stock Vector Image &amp;  Art - Alamy">
            <a:extLst>
              <a:ext uri="{FF2B5EF4-FFF2-40B4-BE49-F238E27FC236}">
                <a16:creationId xmlns:a16="http://schemas.microsoft.com/office/drawing/2014/main" id="{3E28D62F-962D-21EC-D9E3-FB615BA727A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829" b="12688"/>
          <a:stretch/>
        </p:blipFill>
        <p:spPr bwMode="auto">
          <a:xfrm>
            <a:off x="6357960" y="2203050"/>
            <a:ext cx="5521651" cy="3320845"/>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11">
            <a:extLst>
              <a:ext uri="{FF2B5EF4-FFF2-40B4-BE49-F238E27FC236}">
                <a16:creationId xmlns:a16="http://schemas.microsoft.com/office/drawing/2014/main" id="{D9C910A0-CA6D-6C4B-A6EC-B4A56A84C401}"/>
              </a:ext>
            </a:extLst>
          </p:cNvPr>
          <p:cNvSpPr>
            <a:spLocks noGrp="1"/>
          </p:cNvSpPr>
          <p:nvPr>
            <p:ph type="ftr" sz="quarter" idx="10"/>
          </p:nvPr>
        </p:nvSpPr>
        <p:spPr>
          <a:xfrm>
            <a:off x="507561" y="6193972"/>
            <a:ext cx="10682953" cy="527504"/>
          </a:xfrm>
        </p:spPr>
        <p:txBody>
          <a:bodyPr/>
          <a:lstStyle/>
          <a:p>
            <a:r>
              <a:rPr lang="en-US" dirty="0"/>
              <a:t>MAPS e-Procurement Module 	 Dr. Rajesh Kumar Shakya 2024</a:t>
            </a:r>
          </a:p>
        </p:txBody>
      </p:sp>
      <p:sp>
        <p:nvSpPr>
          <p:cNvPr id="14" name="TextBox 13">
            <a:extLst>
              <a:ext uri="{FF2B5EF4-FFF2-40B4-BE49-F238E27FC236}">
                <a16:creationId xmlns:a16="http://schemas.microsoft.com/office/drawing/2014/main" id="{B6AC4C22-E5E2-2088-A046-8B042BA09E8A}"/>
              </a:ext>
            </a:extLst>
          </p:cNvPr>
          <p:cNvSpPr txBox="1"/>
          <p:nvPr/>
        </p:nvSpPr>
        <p:spPr>
          <a:xfrm>
            <a:off x="819694" y="1294650"/>
            <a:ext cx="6096000" cy="4247317"/>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2800" dirty="0">
                <a:effectLst/>
                <a:latin typeface="Aptos" panose="020B0004020202020204" pitchFamily="34" charset="0"/>
                <a:ea typeface="Aptos" panose="020B0004020202020204" pitchFamily="34" charset="0"/>
                <a:cs typeface="Vrinda" panose="020B0502040204020203" pitchFamily="34" charset="0"/>
              </a:rPr>
              <a:t>Providing training and support to procurement and IT </a:t>
            </a:r>
            <a:r>
              <a:rPr lang="en-US" sz="2800" dirty="0">
                <a:latin typeface="Aptos" panose="020B0004020202020204" pitchFamily="34" charset="0"/>
                <a:cs typeface="Vrinda" panose="020B0502040204020203" pitchFamily="34" charset="0"/>
              </a:rPr>
              <a:t>departments </a:t>
            </a:r>
          </a:p>
          <a:p>
            <a:pPr marL="285750" indent="-285750">
              <a:lnSpc>
                <a:spcPct val="150000"/>
              </a:lnSpc>
              <a:buFont typeface="Arial" panose="020B0604020202020204" pitchFamily="34" charset="0"/>
              <a:buChar char="•"/>
            </a:pPr>
            <a:endParaRPr lang="en-US" sz="2800" dirty="0">
              <a:latin typeface="Aptos" panose="020B0004020202020204" pitchFamily="34" charset="0"/>
              <a:cs typeface="Vrinda" panose="020B0502040204020203" pitchFamily="34" charset="0"/>
            </a:endParaRPr>
          </a:p>
          <a:p>
            <a:pPr marL="285750" indent="-285750">
              <a:lnSpc>
                <a:spcPct val="150000"/>
              </a:lnSpc>
              <a:buFont typeface="Arial" panose="020B0604020202020204" pitchFamily="34" charset="0"/>
              <a:buChar char="•"/>
            </a:pPr>
            <a:r>
              <a:rPr lang="en-US" sz="2800" dirty="0">
                <a:latin typeface="Aptos" panose="020B0004020202020204" pitchFamily="34" charset="0"/>
                <a:cs typeface="Vrinda" panose="020B0502040204020203" pitchFamily="34" charset="0"/>
              </a:rPr>
              <a:t>Invest in capacity building to support the implementation of recommendations.</a:t>
            </a:r>
          </a:p>
          <a:p>
            <a:endParaRPr lang="en-US" dirty="0"/>
          </a:p>
        </p:txBody>
      </p:sp>
    </p:spTree>
    <p:extLst>
      <p:ext uri="{BB962C8B-B14F-4D97-AF65-F5344CB8AC3E}">
        <p14:creationId xmlns:p14="http://schemas.microsoft.com/office/powerpoint/2010/main" val="3349674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474DA-6954-F976-32DC-5FCBE236F08D}"/>
              </a:ext>
            </a:extLst>
          </p:cNvPr>
          <p:cNvSpPr>
            <a:spLocks noGrp="1"/>
          </p:cNvSpPr>
          <p:nvPr>
            <p:ph type="title"/>
          </p:nvPr>
        </p:nvSpPr>
        <p:spPr>
          <a:xfrm>
            <a:off x="2029968" y="49338"/>
            <a:ext cx="7049753" cy="961899"/>
          </a:xfrm>
        </p:spPr>
        <p:txBody>
          <a:bodyPr/>
          <a:lstStyle/>
          <a:p>
            <a:r>
              <a:rPr lang="en-US" b="1" dirty="0">
                <a:solidFill>
                  <a:schemeClr val="accent2"/>
                </a:solidFill>
              </a:rPr>
              <a:t>A few Key Observations</a:t>
            </a:r>
          </a:p>
        </p:txBody>
      </p:sp>
      <p:sp>
        <p:nvSpPr>
          <p:cNvPr id="17" name="Rectangle 15">
            <a:extLst>
              <a:ext uri="{FF2B5EF4-FFF2-40B4-BE49-F238E27FC236}">
                <a16:creationId xmlns:a16="http://schemas.microsoft.com/office/drawing/2014/main" id="{8457AAB1-3266-3E41-0741-DC3704BA2B15}"/>
              </a:ext>
            </a:extLst>
          </p:cNvPr>
          <p:cNvSpPr>
            <a:spLocks noChangeArrowheads="1"/>
          </p:cNvSpPr>
          <p:nvPr/>
        </p:nvSpPr>
        <p:spPr bwMode="auto">
          <a:xfrm>
            <a:off x="4700588" y="30114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6">
            <a:extLst>
              <a:ext uri="{FF2B5EF4-FFF2-40B4-BE49-F238E27FC236}">
                <a16:creationId xmlns:a16="http://schemas.microsoft.com/office/drawing/2014/main" id="{5FCA8436-16D1-87C2-6A93-36C459359F23}"/>
              </a:ext>
            </a:extLst>
          </p:cNvPr>
          <p:cNvSpPr>
            <a:spLocks noChangeArrowheads="1"/>
          </p:cNvSpPr>
          <p:nvPr/>
        </p:nvSpPr>
        <p:spPr bwMode="auto">
          <a:xfrm>
            <a:off x="4700588" y="34686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7">
            <a:extLst>
              <a:ext uri="{FF2B5EF4-FFF2-40B4-BE49-F238E27FC236}">
                <a16:creationId xmlns:a16="http://schemas.microsoft.com/office/drawing/2014/main" id="{4964B2C7-8064-E90C-BEDB-87E7CD5F5471}"/>
              </a:ext>
            </a:extLst>
          </p:cNvPr>
          <p:cNvSpPr>
            <a:spLocks noChangeArrowheads="1"/>
          </p:cNvSpPr>
          <p:nvPr/>
        </p:nvSpPr>
        <p:spPr bwMode="auto">
          <a:xfrm>
            <a:off x="4700588" y="34686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8">
            <a:extLst>
              <a:ext uri="{FF2B5EF4-FFF2-40B4-BE49-F238E27FC236}">
                <a16:creationId xmlns:a16="http://schemas.microsoft.com/office/drawing/2014/main" id="{048F772F-3008-CD19-0308-0B383A4B48D7}"/>
              </a:ext>
            </a:extLst>
          </p:cNvPr>
          <p:cNvSpPr>
            <a:spLocks noChangeArrowheads="1"/>
          </p:cNvSpPr>
          <p:nvPr/>
        </p:nvSpPr>
        <p:spPr bwMode="auto">
          <a:xfrm>
            <a:off x="4700588" y="39258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9">
            <a:extLst>
              <a:ext uri="{FF2B5EF4-FFF2-40B4-BE49-F238E27FC236}">
                <a16:creationId xmlns:a16="http://schemas.microsoft.com/office/drawing/2014/main" id="{2A232C11-716D-3CEC-891F-3A4DDFC43057}"/>
              </a:ext>
            </a:extLst>
          </p:cNvPr>
          <p:cNvSpPr>
            <a:spLocks noChangeArrowheads="1"/>
          </p:cNvSpPr>
          <p:nvPr/>
        </p:nvSpPr>
        <p:spPr bwMode="auto">
          <a:xfrm>
            <a:off x="4700588" y="39258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Footer Placeholder 11">
            <a:extLst>
              <a:ext uri="{FF2B5EF4-FFF2-40B4-BE49-F238E27FC236}">
                <a16:creationId xmlns:a16="http://schemas.microsoft.com/office/drawing/2014/main" id="{FF2DA74B-48CA-2303-57CF-C23B0384BB18}"/>
              </a:ext>
            </a:extLst>
          </p:cNvPr>
          <p:cNvSpPr>
            <a:spLocks noGrp="1"/>
          </p:cNvSpPr>
          <p:nvPr>
            <p:ph type="ftr" sz="quarter" idx="10"/>
          </p:nvPr>
        </p:nvSpPr>
        <p:spPr>
          <a:xfrm>
            <a:off x="507561" y="6193972"/>
            <a:ext cx="10682953" cy="527504"/>
          </a:xfrm>
        </p:spPr>
        <p:txBody>
          <a:bodyPr/>
          <a:lstStyle/>
          <a:p>
            <a:r>
              <a:rPr lang="en-US" dirty="0"/>
              <a:t>MAPS e-Procurement Module 	 Dr. Rajesh Kumar Shakya 2024</a:t>
            </a:r>
          </a:p>
        </p:txBody>
      </p:sp>
      <p:sp>
        <p:nvSpPr>
          <p:cNvPr id="16" name="TextBox 15">
            <a:extLst>
              <a:ext uri="{FF2B5EF4-FFF2-40B4-BE49-F238E27FC236}">
                <a16:creationId xmlns:a16="http://schemas.microsoft.com/office/drawing/2014/main" id="{88DDB4FC-B596-4272-611D-A9C2F523146B}"/>
              </a:ext>
            </a:extLst>
          </p:cNvPr>
          <p:cNvSpPr txBox="1"/>
          <p:nvPr/>
        </p:nvSpPr>
        <p:spPr>
          <a:xfrm>
            <a:off x="754523" y="927099"/>
            <a:ext cx="10682953" cy="5847755"/>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2400" dirty="0">
                <a:effectLst/>
                <a:latin typeface="Aptos" panose="020B0004020202020204" pitchFamily="34" charset="0"/>
                <a:ea typeface="Aptos" panose="020B0004020202020204" pitchFamily="34" charset="0"/>
                <a:cs typeface="Vrinda" panose="020B0502040204020203" pitchFamily="34" charset="0"/>
              </a:rPr>
              <a:t>Procurement planning and subsequent procurements </a:t>
            </a:r>
            <a:endParaRPr lang="en-US" sz="2400" dirty="0">
              <a:latin typeface="Aptos" panose="020B0004020202020204" pitchFamily="34" charset="0"/>
              <a:cs typeface="Vrinda" panose="020B0502040204020203" pitchFamily="34" charset="0"/>
            </a:endParaRPr>
          </a:p>
          <a:p>
            <a:pPr marL="285750" indent="-285750">
              <a:lnSpc>
                <a:spcPct val="150000"/>
              </a:lnSpc>
              <a:buFont typeface="Arial" panose="020B0604020202020204" pitchFamily="34" charset="0"/>
              <a:buChar char="•"/>
            </a:pPr>
            <a:r>
              <a:rPr lang="en-US" sz="2400" dirty="0">
                <a:latin typeface="Aptos" panose="020B0004020202020204" pitchFamily="34" charset="0"/>
                <a:cs typeface="Vrinda" panose="020B0502040204020203" pitchFamily="34" charset="0"/>
              </a:rPr>
              <a:t> Partial alignment of e-GP system processes with the existing public procurement legislative arrangement and lack of enforcement.</a:t>
            </a:r>
          </a:p>
          <a:p>
            <a:pPr marL="285750" indent="-285750">
              <a:lnSpc>
                <a:spcPct val="150000"/>
              </a:lnSpc>
              <a:buFont typeface="Arial" panose="020B0604020202020204" pitchFamily="34" charset="0"/>
              <a:buChar char="•"/>
            </a:pPr>
            <a:r>
              <a:rPr lang="en-US" sz="2400" dirty="0">
                <a:latin typeface="Aptos" panose="020B0004020202020204" pitchFamily="34" charset="0"/>
                <a:cs typeface="Vrinda" panose="020B0502040204020203" pitchFamily="34" charset="0"/>
              </a:rPr>
              <a:t>Provisions in existing laws and regulations governing the paper-based public procurement environment may be irrational or counterproductive.</a:t>
            </a:r>
          </a:p>
          <a:p>
            <a:pPr marL="285750" indent="-285750">
              <a:lnSpc>
                <a:spcPct val="150000"/>
              </a:lnSpc>
              <a:buFont typeface="Arial" panose="020B0604020202020204" pitchFamily="34" charset="0"/>
              <a:buChar char="•"/>
            </a:pPr>
            <a:r>
              <a:rPr lang="en-US" sz="2400" b="0" i="0" dirty="0">
                <a:solidFill>
                  <a:srgbClr val="333333"/>
                </a:solidFill>
                <a:effectLst/>
                <a:latin typeface="Aptos" panose="020B0004020202020204" pitchFamily="34" charset="0"/>
              </a:rPr>
              <a:t>Lack of e-GP interfacing with other government functions, such as financial management systems, to streamline operations and reduce redundancy. </a:t>
            </a:r>
          </a:p>
          <a:p>
            <a:pPr marL="285750" indent="-285750">
              <a:lnSpc>
                <a:spcPct val="150000"/>
              </a:lnSpc>
              <a:buFont typeface="Arial" panose="020B0604020202020204" pitchFamily="34" charset="0"/>
              <a:buChar char="•"/>
            </a:pPr>
            <a:r>
              <a:rPr lang="en-US" sz="2400" dirty="0">
                <a:latin typeface="Aptos" panose="020B0004020202020204" pitchFamily="34" charset="0"/>
                <a:cs typeface="Vrinda" panose="020B0502040204020203" pitchFamily="34" charset="0"/>
              </a:rPr>
              <a:t>Aspects of Sustainable Public Procurement are not considered</a:t>
            </a:r>
          </a:p>
          <a:p>
            <a:pPr marL="285750" indent="-285750">
              <a:lnSpc>
                <a:spcPct val="150000"/>
              </a:lnSpc>
              <a:buFont typeface="Arial" panose="020B0604020202020204" pitchFamily="34" charset="0"/>
              <a:buChar char="•"/>
            </a:pPr>
            <a:r>
              <a:rPr lang="en-US" sz="2400" dirty="0">
                <a:latin typeface="Aptos" panose="020B0004020202020204" pitchFamily="34" charset="0"/>
                <a:cs typeface="Vrinda" panose="020B0502040204020203" pitchFamily="34" charset="0"/>
              </a:rPr>
              <a:t>Stakeholder engagements are rare.</a:t>
            </a:r>
          </a:p>
          <a:p>
            <a:pPr marL="285750" indent="-285750">
              <a:lnSpc>
                <a:spcPct val="150000"/>
              </a:lnSpc>
              <a:buFont typeface="Arial" panose="020B0604020202020204" pitchFamily="34" charset="0"/>
              <a:buChar char="•"/>
            </a:pPr>
            <a:endParaRPr lang="en-US" sz="2400" dirty="0">
              <a:latin typeface="Aptos" panose="020B0004020202020204" pitchFamily="34" charset="0"/>
              <a:cs typeface="Vrinda" panose="020B0502040204020203" pitchFamily="34" charset="0"/>
            </a:endParaRPr>
          </a:p>
          <a:p>
            <a:endParaRPr lang="en-US" sz="1600" dirty="0"/>
          </a:p>
        </p:txBody>
      </p:sp>
    </p:spTree>
    <p:extLst>
      <p:ext uri="{BB962C8B-B14F-4D97-AF65-F5344CB8AC3E}">
        <p14:creationId xmlns:p14="http://schemas.microsoft.com/office/powerpoint/2010/main" val="2448259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CCE595D9-27F3-FE1C-9A37-0F9F7903022E}"/>
              </a:ext>
            </a:extLst>
          </p:cNvPr>
          <p:cNvSpPr>
            <a:spLocks noGrp="1"/>
          </p:cNvSpPr>
          <p:nvPr>
            <p:ph type="ctrTitle"/>
          </p:nvPr>
        </p:nvSpPr>
        <p:spPr/>
        <p:txBody>
          <a:bodyPr/>
          <a:lstStyle/>
          <a:p>
            <a:r>
              <a:rPr lang="en-US" dirty="0"/>
              <a:t>Thank you</a:t>
            </a:r>
          </a:p>
        </p:txBody>
      </p:sp>
    </p:spTree>
    <p:extLst>
      <p:ext uri="{BB962C8B-B14F-4D97-AF65-F5344CB8AC3E}">
        <p14:creationId xmlns:p14="http://schemas.microsoft.com/office/powerpoint/2010/main" val="3784505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897A800-5DEE-9D88-8CBA-B0F7AB7C7330}"/>
              </a:ext>
            </a:extLst>
          </p:cNvPr>
          <p:cNvSpPr>
            <a:spLocks noGrp="1"/>
          </p:cNvSpPr>
          <p:nvPr>
            <p:ph type="title"/>
          </p:nvPr>
        </p:nvSpPr>
        <p:spPr>
          <a:xfrm>
            <a:off x="800299" y="343320"/>
            <a:ext cx="10792986" cy="806469"/>
          </a:xfrm>
        </p:spPr>
        <p:txBody>
          <a:bodyPr/>
          <a:lstStyle/>
          <a:p>
            <a:r>
              <a:rPr lang="en-US" sz="2800" b="1" dirty="0">
                <a:solidFill>
                  <a:schemeClr val="accent2"/>
                </a:solidFill>
                <a:latin typeface="Microsoft Sans Serif" panose="020B0604020202020204" pitchFamily="34" charset="0"/>
                <a:cs typeface="Times New Roman" panose="02020603050405020304" pitchFamily="18" charset="0"/>
              </a:rPr>
              <a:t>Why MAPS e-Procurement Assessment?</a:t>
            </a:r>
            <a:endParaRPr lang="en-US" b="1" dirty="0">
              <a:solidFill>
                <a:schemeClr val="accent2"/>
              </a:solidFill>
            </a:endParaRPr>
          </a:p>
        </p:txBody>
      </p:sp>
      <p:sp>
        <p:nvSpPr>
          <p:cNvPr id="4" name="Text Placeholder 3">
            <a:extLst>
              <a:ext uri="{FF2B5EF4-FFF2-40B4-BE49-F238E27FC236}">
                <a16:creationId xmlns:a16="http://schemas.microsoft.com/office/drawing/2014/main" id="{0A26110C-89A8-161D-88AC-853636F4B465}"/>
              </a:ext>
            </a:extLst>
          </p:cNvPr>
          <p:cNvSpPr>
            <a:spLocks noGrp="1"/>
          </p:cNvSpPr>
          <p:nvPr>
            <p:ph type="body" sz="quarter" idx="22"/>
          </p:nvPr>
        </p:nvSpPr>
        <p:spPr/>
        <p:txBody>
          <a:bodyPr/>
          <a:lstStyle/>
          <a:p>
            <a:r>
              <a:rPr lang="en-US" dirty="0"/>
              <a:t>Why public speaking skills are essential to businesses</a:t>
            </a:r>
          </a:p>
        </p:txBody>
      </p:sp>
      <p:sp>
        <p:nvSpPr>
          <p:cNvPr id="3" name="Text Placeholder 2">
            <a:extLst>
              <a:ext uri="{FF2B5EF4-FFF2-40B4-BE49-F238E27FC236}">
                <a16:creationId xmlns:a16="http://schemas.microsoft.com/office/drawing/2014/main" id="{78E5B49C-63F7-55BB-5B1F-C569E78419D7}"/>
              </a:ext>
            </a:extLst>
          </p:cNvPr>
          <p:cNvSpPr>
            <a:spLocks noGrp="1"/>
          </p:cNvSpPr>
          <p:nvPr>
            <p:ph type="body" sz="quarter" idx="19"/>
          </p:nvPr>
        </p:nvSpPr>
        <p:spPr/>
        <p:txBody>
          <a:bodyPr/>
          <a:lstStyle/>
          <a:p>
            <a:r>
              <a:rPr lang="en-US" dirty="0"/>
              <a:t>How to become a better public speaker</a:t>
            </a:r>
          </a:p>
        </p:txBody>
      </p:sp>
      <p:sp>
        <p:nvSpPr>
          <p:cNvPr id="10" name="Footer Placeholder 11">
            <a:extLst>
              <a:ext uri="{FF2B5EF4-FFF2-40B4-BE49-F238E27FC236}">
                <a16:creationId xmlns:a16="http://schemas.microsoft.com/office/drawing/2014/main" id="{5D7D7D84-B5E8-4F45-3042-15CA433DE12B}"/>
              </a:ext>
            </a:extLst>
          </p:cNvPr>
          <p:cNvSpPr>
            <a:spLocks noGrp="1"/>
          </p:cNvSpPr>
          <p:nvPr>
            <p:ph type="ftr" sz="quarter" idx="10"/>
          </p:nvPr>
        </p:nvSpPr>
        <p:spPr>
          <a:xfrm>
            <a:off x="4191000" y="6338885"/>
            <a:ext cx="4114800" cy="365125"/>
          </a:xfrm>
        </p:spPr>
        <p:txBody>
          <a:bodyPr/>
          <a:lstStyle/>
          <a:p>
            <a:r>
              <a:rPr lang="en-US" dirty="0"/>
              <a:t>MDB e-GP Assessment 	 Dr. Rajesh Kumar Shakya 2024</a:t>
            </a:r>
          </a:p>
        </p:txBody>
      </p:sp>
      <p:sp>
        <p:nvSpPr>
          <p:cNvPr id="11" name="Slide Number Placeholder 12">
            <a:extLst>
              <a:ext uri="{FF2B5EF4-FFF2-40B4-BE49-F238E27FC236}">
                <a16:creationId xmlns:a16="http://schemas.microsoft.com/office/drawing/2014/main" id="{5B6D9BDE-CB2C-7C04-6ADF-9D80493B22CF}"/>
              </a:ext>
            </a:extLst>
          </p:cNvPr>
          <p:cNvSpPr txBox="1">
            <a:spLocks/>
          </p:cNvSpPr>
          <p:nvPr/>
        </p:nvSpPr>
        <p:spPr>
          <a:xfrm>
            <a:off x="8763000" y="6338885"/>
            <a:ext cx="2743200" cy="365125"/>
          </a:xfrm>
          <a:prstGeom prst="rect">
            <a:avLst/>
          </a:prstGeom>
        </p:spPr>
        <p:txBody>
          <a:bodyPr vert="horz" lIns="91440" tIns="45720" rIns="91440" bIns="4572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CEABB6-07DC-46E8-9B57-56EC44A396E5}" type="slidenum">
              <a:rPr lang="en-US" smtClean="0"/>
              <a:pPr/>
              <a:t>2</a:t>
            </a:fld>
            <a:endParaRPr lang="en-US" dirty="0"/>
          </a:p>
        </p:txBody>
      </p:sp>
      <p:sp>
        <p:nvSpPr>
          <p:cNvPr id="14" name="Content Placeholder 2">
            <a:extLst>
              <a:ext uri="{FF2B5EF4-FFF2-40B4-BE49-F238E27FC236}">
                <a16:creationId xmlns:a16="http://schemas.microsoft.com/office/drawing/2014/main" id="{65FF1714-BEEC-D2F9-AD2F-30CAD31D2304}"/>
              </a:ext>
            </a:extLst>
          </p:cNvPr>
          <p:cNvSpPr txBox="1">
            <a:spLocks/>
          </p:cNvSpPr>
          <p:nvPr/>
        </p:nvSpPr>
        <p:spPr>
          <a:xfrm>
            <a:off x="800298" y="1500829"/>
            <a:ext cx="11026743" cy="40386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0000"/>
                </a:solidFill>
                <a:latin typeface="Calibri" panose="020F0502020204030204" pitchFamily="34" charset="0"/>
                <a:ea typeface="Calibri" panose="020F0502020204030204" pitchFamily="34" charset="0"/>
              </a:rPr>
              <a:t>Assesses the strengths and weaknesses of the e-Procurement ecosystem, regardless of income level or development status</a:t>
            </a:r>
          </a:p>
          <a:p>
            <a:endParaRPr lang="en-GB" dirty="0">
              <a:solidFill>
                <a:srgbClr val="000000"/>
              </a:solidFill>
              <a:latin typeface="Calibri" panose="020F0502020204030204" pitchFamily="34" charset="0"/>
              <a:ea typeface="Calibri" panose="020F0502020204030204" pitchFamily="34" charset="0"/>
            </a:endParaRPr>
          </a:p>
          <a:p>
            <a:r>
              <a:rPr lang="en-GB" dirty="0">
                <a:solidFill>
                  <a:srgbClr val="000000"/>
                </a:solidFill>
                <a:latin typeface="Calibri" panose="020F0502020204030204" pitchFamily="34" charset="0"/>
                <a:ea typeface="Calibri" panose="020F0502020204030204" pitchFamily="34" charset="0"/>
              </a:rPr>
              <a:t>Enables national or subnational governments to make informed decisions about where and how to prioritize actions to improve their e-Procurement ecosystem and take full advantage of the benefits of integrating procurement into digital government. </a:t>
            </a:r>
          </a:p>
          <a:p>
            <a:endParaRPr lang="en-NP" sz="2000" dirty="0"/>
          </a:p>
        </p:txBody>
      </p:sp>
      <p:pic>
        <p:nvPicPr>
          <p:cNvPr id="17" name="Picture 16">
            <a:extLst>
              <a:ext uri="{FF2B5EF4-FFF2-40B4-BE49-F238E27FC236}">
                <a16:creationId xmlns:a16="http://schemas.microsoft.com/office/drawing/2014/main" id="{9A504A3D-3564-DC6D-AABC-531B21B4AC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60920" y="58753"/>
            <a:ext cx="4831080" cy="1285240"/>
          </a:xfrm>
          <a:prstGeom prst="rect">
            <a:avLst/>
          </a:prstGeom>
        </p:spPr>
      </p:pic>
    </p:spTree>
    <p:extLst>
      <p:ext uri="{BB962C8B-B14F-4D97-AF65-F5344CB8AC3E}">
        <p14:creationId xmlns:p14="http://schemas.microsoft.com/office/powerpoint/2010/main" val="3923364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474DA-6954-F976-32DC-5FCBE236F08D}"/>
              </a:ext>
            </a:extLst>
          </p:cNvPr>
          <p:cNvSpPr>
            <a:spLocks noGrp="1"/>
          </p:cNvSpPr>
          <p:nvPr>
            <p:ph type="title"/>
          </p:nvPr>
        </p:nvSpPr>
        <p:spPr>
          <a:xfrm>
            <a:off x="859281" y="392597"/>
            <a:ext cx="9544098" cy="961899"/>
          </a:xfrm>
        </p:spPr>
        <p:txBody>
          <a:bodyPr/>
          <a:lstStyle/>
          <a:p>
            <a:r>
              <a:rPr lang="en-US" sz="3600" b="1" dirty="0">
                <a:solidFill>
                  <a:schemeClr val="accent2"/>
                </a:solidFill>
              </a:rPr>
              <a:t>Pilot Countries for MAPS e-Procurement Assessment</a:t>
            </a:r>
          </a:p>
        </p:txBody>
      </p:sp>
      <p:sp>
        <p:nvSpPr>
          <p:cNvPr id="9" name="Text Placeholder 8">
            <a:extLst>
              <a:ext uri="{FF2B5EF4-FFF2-40B4-BE49-F238E27FC236}">
                <a16:creationId xmlns:a16="http://schemas.microsoft.com/office/drawing/2014/main" id="{F7586097-FD63-32B9-57E7-84156E98A4A9}"/>
              </a:ext>
            </a:extLst>
          </p:cNvPr>
          <p:cNvSpPr>
            <a:spLocks noGrp="1"/>
          </p:cNvSpPr>
          <p:nvPr>
            <p:ph type="body" sz="quarter" idx="20"/>
          </p:nvPr>
        </p:nvSpPr>
        <p:spPr/>
        <p:txBody>
          <a:bodyPr/>
          <a:lstStyle/>
          <a:p>
            <a:r>
              <a:rPr lang="en-US" dirty="0"/>
              <a:t>Lesson 2</a:t>
            </a:r>
          </a:p>
        </p:txBody>
      </p:sp>
      <p:sp>
        <p:nvSpPr>
          <p:cNvPr id="8" name="Text Placeholder 7">
            <a:extLst>
              <a:ext uri="{FF2B5EF4-FFF2-40B4-BE49-F238E27FC236}">
                <a16:creationId xmlns:a16="http://schemas.microsoft.com/office/drawing/2014/main" id="{8CF357B9-5098-8AF2-2171-EB81F1C889E8}"/>
              </a:ext>
            </a:extLst>
          </p:cNvPr>
          <p:cNvSpPr>
            <a:spLocks noGrp="1"/>
          </p:cNvSpPr>
          <p:nvPr>
            <p:ph type="body" sz="quarter" idx="19"/>
          </p:nvPr>
        </p:nvSpPr>
        <p:spPr/>
        <p:txBody>
          <a:bodyPr/>
          <a:lstStyle/>
          <a:p>
            <a:r>
              <a:rPr lang="en-US" dirty="0"/>
              <a:t>Strategies to combat stage fright</a:t>
            </a:r>
          </a:p>
        </p:txBody>
      </p:sp>
      <p:sp>
        <p:nvSpPr>
          <p:cNvPr id="13" name="Slide Number Placeholder 12">
            <a:extLst>
              <a:ext uri="{FF2B5EF4-FFF2-40B4-BE49-F238E27FC236}">
                <a16:creationId xmlns:a16="http://schemas.microsoft.com/office/drawing/2014/main" id="{EE43B795-D171-E68A-510F-ADEBB07C2268}"/>
              </a:ext>
            </a:extLst>
          </p:cNvPr>
          <p:cNvSpPr>
            <a:spLocks noGrp="1"/>
          </p:cNvSpPr>
          <p:nvPr>
            <p:ph type="sldNum" sz="quarter" idx="11"/>
          </p:nvPr>
        </p:nvSpPr>
        <p:spPr/>
        <p:txBody>
          <a:bodyPr/>
          <a:lstStyle/>
          <a:p>
            <a:fld id="{B5CEABB6-07DC-46E8-9B57-56EC44A396E5}" type="slidenum">
              <a:rPr lang="en-US" smtClean="0"/>
              <a:pPr/>
              <a:t>3</a:t>
            </a:fld>
            <a:endParaRPr lang="en-US" dirty="0"/>
          </a:p>
        </p:txBody>
      </p:sp>
      <p:pic>
        <p:nvPicPr>
          <p:cNvPr id="1028" name="Picture 4" descr="Montenegro Maps &amp; Facts - World Atlas">
            <a:extLst>
              <a:ext uri="{FF2B5EF4-FFF2-40B4-BE49-F238E27FC236}">
                <a16:creationId xmlns:a16="http://schemas.microsoft.com/office/drawing/2014/main" id="{15619181-83F3-344E-5C53-9DDBF335C7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4598" y="2616917"/>
            <a:ext cx="3233301" cy="3533484"/>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9">
            <a:extLst>
              <a:ext uri="{FF2B5EF4-FFF2-40B4-BE49-F238E27FC236}">
                <a16:creationId xmlns:a16="http://schemas.microsoft.com/office/drawing/2014/main" id="{B2B9CC8F-994F-FF13-53CA-2F8143377FB2}"/>
              </a:ext>
            </a:extLst>
          </p:cNvPr>
          <p:cNvSpPr>
            <a:spLocks noGrp="1"/>
          </p:cNvSpPr>
          <p:nvPr>
            <p:ph type="body" sz="quarter" idx="15"/>
          </p:nvPr>
        </p:nvSpPr>
        <p:spPr/>
        <p:txBody>
          <a:bodyPr/>
          <a:lstStyle/>
          <a:p>
            <a:endParaRPr lang="en-US"/>
          </a:p>
        </p:txBody>
      </p:sp>
      <p:pic>
        <p:nvPicPr>
          <p:cNvPr id="1030" name="Picture 6" descr="Mauritius Maps &amp; Facts - World Atlas">
            <a:extLst>
              <a:ext uri="{FF2B5EF4-FFF2-40B4-BE49-F238E27FC236}">
                <a16:creationId xmlns:a16="http://schemas.microsoft.com/office/drawing/2014/main" id="{73716CF0-E6CF-A4D0-603D-045B115869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185" y="2676580"/>
            <a:ext cx="3233302" cy="3546042"/>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11">
            <a:extLst>
              <a:ext uri="{FF2B5EF4-FFF2-40B4-BE49-F238E27FC236}">
                <a16:creationId xmlns:a16="http://schemas.microsoft.com/office/drawing/2014/main" id="{71045054-6768-96D4-5888-A0CC09068FBF}"/>
              </a:ext>
            </a:extLst>
          </p:cNvPr>
          <p:cNvSpPr>
            <a:spLocks noGrp="1"/>
          </p:cNvSpPr>
          <p:nvPr>
            <p:ph type="ftr" sz="quarter" idx="10"/>
          </p:nvPr>
        </p:nvSpPr>
        <p:spPr>
          <a:xfrm>
            <a:off x="507561" y="6193972"/>
            <a:ext cx="10682953" cy="527504"/>
          </a:xfrm>
        </p:spPr>
        <p:txBody>
          <a:bodyPr/>
          <a:lstStyle/>
          <a:p>
            <a:r>
              <a:rPr lang="en-US" dirty="0"/>
              <a:t>MAPS e-Procurement Module 	 Dr. Rajesh Kumar Shakya 2024</a:t>
            </a:r>
          </a:p>
        </p:txBody>
      </p:sp>
      <p:sp>
        <p:nvSpPr>
          <p:cNvPr id="14" name="TextBox 13">
            <a:extLst>
              <a:ext uri="{FF2B5EF4-FFF2-40B4-BE49-F238E27FC236}">
                <a16:creationId xmlns:a16="http://schemas.microsoft.com/office/drawing/2014/main" id="{6752DAFE-B2B0-BE14-C15A-25DDFF66F90B}"/>
              </a:ext>
            </a:extLst>
          </p:cNvPr>
          <p:cNvSpPr txBox="1"/>
          <p:nvPr/>
        </p:nvSpPr>
        <p:spPr>
          <a:xfrm>
            <a:off x="777127" y="1215009"/>
            <a:ext cx="4285660" cy="400110"/>
          </a:xfrm>
          <a:prstGeom prst="rect">
            <a:avLst/>
          </a:prstGeom>
          <a:noFill/>
        </p:spPr>
        <p:txBody>
          <a:bodyPr wrap="none" rtlCol="0">
            <a:spAutoFit/>
          </a:bodyPr>
          <a:lstStyle/>
          <a:p>
            <a:r>
              <a:rPr lang="en-US" sz="2000" b="1" dirty="0"/>
              <a:t>Mauritius (African Development Bank)</a:t>
            </a:r>
          </a:p>
        </p:txBody>
      </p:sp>
      <p:sp>
        <p:nvSpPr>
          <p:cNvPr id="15" name="TextBox 14">
            <a:extLst>
              <a:ext uri="{FF2B5EF4-FFF2-40B4-BE49-F238E27FC236}">
                <a16:creationId xmlns:a16="http://schemas.microsoft.com/office/drawing/2014/main" id="{BB4D6E5E-7D51-E99D-D3C6-2F0BD63774DF}"/>
              </a:ext>
            </a:extLst>
          </p:cNvPr>
          <p:cNvSpPr txBox="1"/>
          <p:nvPr/>
        </p:nvSpPr>
        <p:spPr>
          <a:xfrm>
            <a:off x="6633122" y="1171776"/>
            <a:ext cx="3424912" cy="400110"/>
          </a:xfrm>
          <a:prstGeom prst="rect">
            <a:avLst/>
          </a:prstGeom>
          <a:noFill/>
        </p:spPr>
        <p:txBody>
          <a:bodyPr wrap="none" rtlCol="0">
            <a:spAutoFit/>
          </a:bodyPr>
          <a:lstStyle/>
          <a:p>
            <a:r>
              <a:rPr lang="en-US" sz="2000" b="1" dirty="0"/>
              <a:t>Montenegro (The World Bank)</a:t>
            </a:r>
          </a:p>
        </p:txBody>
      </p:sp>
      <p:sp>
        <p:nvSpPr>
          <p:cNvPr id="19" name="TextBox 18">
            <a:extLst>
              <a:ext uri="{FF2B5EF4-FFF2-40B4-BE49-F238E27FC236}">
                <a16:creationId xmlns:a16="http://schemas.microsoft.com/office/drawing/2014/main" id="{82BF878F-308B-C324-6A4E-A6D14ACB5E30}"/>
              </a:ext>
            </a:extLst>
          </p:cNvPr>
          <p:cNvSpPr txBox="1"/>
          <p:nvPr/>
        </p:nvSpPr>
        <p:spPr>
          <a:xfrm>
            <a:off x="777127" y="1597035"/>
            <a:ext cx="4402349" cy="369332"/>
          </a:xfrm>
          <a:prstGeom prst="rect">
            <a:avLst/>
          </a:prstGeom>
          <a:noFill/>
        </p:spPr>
        <p:txBody>
          <a:bodyPr wrap="square">
            <a:spAutoFit/>
          </a:bodyPr>
          <a:lstStyle/>
          <a:p>
            <a:r>
              <a:rPr lang="en-US" sz="1800" dirty="0">
                <a:effectLst/>
                <a:latin typeface="Aptos" panose="020B0004020202020204" pitchFamily="34" charset="0"/>
                <a:ea typeface="Aptos" panose="020B0004020202020204" pitchFamily="34" charset="0"/>
                <a:cs typeface="Vrinda" panose="020B0502040204020203" pitchFamily="34" charset="0"/>
              </a:rPr>
              <a:t>Assessment: November 2022 to June 2023</a:t>
            </a:r>
            <a:endParaRPr lang="en-US" dirty="0"/>
          </a:p>
        </p:txBody>
      </p:sp>
      <p:sp>
        <p:nvSpPr>
          <p:cNvPr id="21" name="TextBox 20">
            <a:extLst>
              <a:ext uri="{FF2B5EF4-FFF2-40B4-BE49-F238E27FC236}">
                <a16:creationId xmlns:a16="http://schemas.microsoft.com/office/drawing/2014/main" id="{8D0DB988-6CCC-3DC4-CDA6-D96DC628F21A}"/>
              </a:ext>
            </a:extLst>
          </p:cNvPr>
          <p:cNvSpPr txBox="1"/>
          <p:nvPr/>
        </p:nvSpPr>
        <p:spPr>
          <a:xfrm>
            <a:off x="777127" y="2002004"/>
            <a:ext cx="4285660" cy="646331"/>
          </a:xfrm>
          <a:prstGeom prst="rect">
            <a:avLst/>
          </a:prstGeom>
          <a:noFill/>
        </p:spPr>
        <p:txBody>
          <a:bodyPr wrap="square">
            <a:spAutoFit/>
          </a:bodyPr>
          <a:lstStyle/>
          <a:p>
            <a:r>
              <a:rPr lang="en-US" dirty="0">
                <a:latin typeface="Aptos" panose="020B0004020202020204" pitchFamily="34" charset="0"/>
                <a:ea typeface="Aptos" panose="020B0004020202020204" pitchFamily="34" charset="0"/>
                <a:cs typeface="Vrinda" panose="020B0502040204020203" pitchFamily="34" charset="0"/>
              </a:rPr>
              <a:t>P</a:t>
            </a:r>
            <a:r>
              <a:rPr lang="en-US" sz="1800" dirty="0">
                <a:effectLst/>
                <a:latin typeface="Aptos" panose="020B0004020202020204" pitchFamily="34" charset="0"/>
                <a:ea typeface="Aptos" panose="020B0004020202020204" pitchFamily="34" charset="0"/>
                <a:cs typeface="Vrinda" panose="020B0502040204020203" pitchFamily="34" charset="0"/>
              </a:rPr>
              <a:t>ublished by the MAPS Secretariat with the MAPS Seal of Approval in July 2024</a:t>
            </a:r>
            <a:endParaRPr lang="en-US" dirty="0"/>
          </a:p>
        </p:txBody>
      </p:sp>
      <p:sp>
        <p:nvSpPr>
          <p:cNvPr id="23" name="TextBox 22">
            <a:extLst>
              <a:ext uri="{FF2B5EF4-FFF2-40B4-BE49-F238E27FC236}">
                <a16:creationId xmlns:a16="http://schemas.microsoft.com/office/drawing/2014/main" id="{AF5C15BB-D585-5BC6-B220-CDE4E20F26B6}"/>
              </a:ext>
            </a:extLst>
          </p:cNvPr>
          <p:cNvSpPr txBox="1"/>
          <p:nvPr/>
        </p:nvSpPr>
        <p:spPr>
          <a:xfrm>
            <a:off x="6611067" y="1625599"/>
            <a:ext cx="3792312" cy="369332"/>
          </a:xfrm>
          <a:prstGeom prst="rect">
            <a:avLst/>
          </a:prstGeom>
          <a:noFill/>
        </p:spPr>
        <p:txBody>
          <a:bodyPr wrap="square">
            <a:spAutoFit/>
          </a:bodyPr>
          <a:lstStyle/>
          <a:p>
            <a:r>
              <a:rPr lang="en-US" sz="1800" dirty="0">
                <a:effectLst/>
                <a:latin typeface="Aptos" panose="020B0004020202020204" pitchFamily="34" charset="0"/>
                <a:ea typeface="Aptos" panose="020B0004020202020204" pitchFamily="34" charset="0"/>
                <a:cs typeface="Vrinda" panose="020B0502040204020203" pitchFamily="34" charset="0"/>
              </a:rPr>
              <a:t>November 2022 to December 2023</a:t>
            </a:r>
            <a:endParaRPr lang="en-US" dirty="0"/>
          </a:p>
        </p:txBody>
      </p:sp>
      <p:sp>
        <p:nvSpPr>
          <p:cNvPr id="27" name="TextBox 26">
            <a:extLst>
              <a:ext uri="{FF2B5EF4-FFF2-40B4-BE49-F238E27FC236}">
                <a16:creationId xmlns:a16="http://schemas.microsoft.com/office/drawing/2014/main" id="{962425B5-481E-4853-3801-7B90F57C5F65}"/>
              </a:ext>
            </a:extLst>
          </p:cNvPr>
          <p:cNvSpPr txBox="1"/>
          <p:nvPr/>
        </p:nvSpPr>
        <p:spPr>
          <a:xfrm>
            <a:off x="6633122" y="1970585"/>
            <a:ext cx="4484914" cy="646331"/>
          </a:xfrm>
          <a:prstGeom prst="rect">
            <a:avLst/>
          </a:prstGeom>
          <a:noFill/>
        </p:spPr>
        <p:txBody>
          <a:bodyPr wrap="square">
            <a:spAutoFit/>
          </a:bodyPr>
          <a:lstStyle/>
          <a:p>
            <a:r>
              <a:rPr lang="en-US" dirty="0">
                <a:latin typeface="Aptos" panose="020B0004020202020204" pitchFamily="34" charset="0"/>
                <a:ea typeface="Aptos" panose="020B0004020202020204" pitchFamily="34" charset="0"/>
                <a:cs typeface="Vrinda" panose="020B0502040204020203" pitchFamily="34" charset="0"/>
              </a:rPr>
              <a:t>P</a:t>
            </a:r>
            <a:r>
              <a:rPr lang="en-US" sz="1800" dirty="0">
                <a:effectLst/>
                <a:latin typeface="Aptos" panose="020B0004020202020204" pitchFamily="34" charset="0"/>
                <a:ea typeface="Aptos" panose="020B0004020202020204" pitchFamily="34" charset="0"/>
                <a:cs typeface="Vrinda" panose="020B0502040204020203" pitchFamily="34" charset="0"/>
              </a:rPr>
              <a:t>ublished by the MAPS Secretariat with the MAPS Seal of Approval in October 2024</a:t>
            </a:r>
            <a:endParaRPr lang="en-US" dirty="0"/>
          </a:p>
        </p:txBody>
      </p:sp>
    </p:spTree>
    <p:extLst>
      <p:ext uri="{BB962C8B-B14F-4D97-AF65-F5344CB8AC3E}">
        <p14:creationId xmlns:p14="http://schemas.microsoft.com/office/powerpoint/2010/main" val="2477479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82EE5C-1C1D-2311-9C04-2C5CBF22CEF9}"/>
              </a:ext>
            </a:extLst>
          </p:cNvPr>
          <p:cNvSpPr>
            <a:spLocks noGrp="1"/>
          </p:cNvSpPr>
          <p:nvPr>
            <p:ph type="body" sz="quarter" idx="13"/>
          </p:nvPr>
        </p:nvSpPr>
        <p:spPr/>
        <p:txBody>
          <a:bodyPr/>
          <a:lstStyle/>
          <a:p>
            <a:r>
              <a:rPr lang="en-US" dirty="0"/>
              <a:t>Lesson 1</a:t>
            </a:r>
          </a:p>
        </p:txBody>
      </p:sp>
      <p:sp>
        <p:nvSpPr>
          <p:cNvPr id="9" name="Text Placeholder 8">
            <a:extLst>
              <a:ext uri="{FF2B5EF4-FFF2-40B4-BE49-F238E27FC236}">
                <a16:creationId xmlns:a16="http://schemas.microsoft.com/office/drawing/2014/main" id="{F7586097-FD63-32B9-57E7-84156E98A4A9}"/>
              </a:ext>
            </a:extLst>
          </p:cNvPr>
          <p:cNvSpPr>
            <a:spLocks noGrp="1"/>
          </p:cNvSpPr>
          <p:nvPr>
            <p:ph type="body" sz="quarter" idx="20"/>
          </p:nvPr>
        </p:nvSpPr>
        <p:spPr/>
        <p:txBody>
          <a:bodyPr/>
          <a:lstStyle/>
          <a:p>
            <a:r>
              <a:rPr lang="en-US" dirty="0"/>
              <a:t>Lesson 2</a:t>
            </a:r>
          </a:p>
        </p:txBody>
      </p:sp>
      <p:sp>
        <p:nvSpPr>
          <p:cNvPr id="6" name="Text Placeholder 5">
            <a:extLst>
              <a:ext uri="{FF2B5EF4-FFF2-40B4-BE49-F238E27FC236}">
                <a16:creationId xmlns:a16="http://schemas.microsoft.com/office/drawing/2014/main" id="{78BA4B93-AE89-73F3-0678-75894B15B866}"/>
              </a:ext>
            </a:extLst>
          </p:cNvPr>
          <p:cNvSpPr>
            <a:spLocks noGrp="1"/>
          </p:cNvSpPr>
          <p:nvPr>
            <p:ph type="body" sz="quarter" idx="17"/>
          </p:nvPr>
        </p:nvSpPr>
        <p:spPr/>
        <p:txBody>
          <a:bodyPr/>
          <a:lstStyle/>
          <a:p>
            <a:r>
              <a:rPr lang="en-US" dirty="0"/>
              <a:t>Lesson 3</a:t>
            </a:r>
          </a:p>
        </p:txBody>
      </p:sp>
      <p:sp>
        <p:nvSpPr>
          <p:cNvPr id="7" name="Text Placeholder 6">
            <a:extLst>
              <a:ext uri="{FF2B5EF4-FFF2-40B4-BE49-F238E27FC236}">
                <a16:creationId xmlns:a16="http://schemas.microsoft.com/office/drawing/2014/main" id="{2B243461-6603-C68B-4300-9F29247E04D9}"/>
              </a:ext>
            </a:extLst>
          </p:cNvPr>
          <p:cNvSpPr>
            <a:spLocks noGrp="1"/>
          </p:cNvSpPr>
          <p:nvPr>
            <p:ph type="body" sz="quarter" idx="18"/>
          </p:nvPr>
        </p:nvSpPr>
        <p:spPr/>
        <p:txBody>
          <a:bodyPr/>
          <a:lstStyle/>
          <a:p>
            <a:r>
              <a:rPr lang="en-US" dirty="0"/>
              <a:t>COPING WITH NERVES</a:t>
            </a:r>
          </a:p>
        </p:txBody>
      </p:sp>
      <p:sp>
        <p:nvSpPr>
          <p:cNvPr id="12" name="Footer Placeholder 11">
            <a:extLst>
              <a:ext uri="{FF2B5EF4-FFF2-40B4-BE49-F238E27FC236}">
                <a16:creationId xmlns:a16="http://schemas.microsoft.com/office/drawing/2014/main" id="{8A6254CF-1E42-BDE2-C455-504765B896A1}"/>
              </a:ext>
            </a:extLst>
          </p:cNvPr>
          <p:cNvSpPr>
            <a:spLocks noGrp="1"/>
          </p:cNvSpPr>
          <p:nvPr>
            <p:ph type="ftr" sz="quarter" idx="10"/>
          </p:nvPr>
        </p:nvSpPr>
        <p:spPr>
          <a:xfrm>
            <a:off x="507561" y="6193972"/>
            <a:ext cx="10682953" cy="527504"/>
          </a:xfrm>
        </p:spPr>
        <p:txBody>
          <a:bodyPr/>
          <a:lstStyle/>
          <a:p>
            <a:r>
              <a:rPr lang="en-US" dirty="0"/>
              <a:t>MAPS e-Procurement Module 	 Dr. Rajesh Kumar Shakya 2024</a:t>
            </a:r>
          </a:p>
        </p:txBody>
      </p:sp>
      <p:sp>
        <p:nvSpPr>
          <p:cNvPr id="13" name="Slide Number Placeholder 12">
            <a:extLst>
              <a:ext uri="{FF2B5EF4-FFF2-40B4-BE49-F238E27FC236}">
                <a16:creationId xmlns:a16="http://schemas.microsoft.com/office/drawing/2014/main" id="{EE43B795-D171-E68A-510F-ADEBB07C2268}"/>
              </a:ext>
            </a:extLst>
          </p:cNvPr>
          <p:cNvSpPr>
            <a:spLocks noGrp="1"/>
          </p:cNvSpPr>
          <p:nvPr>
            <p:ph type="sldNum" sz="quarter" idx="11"/>
          </p:nvPr>
        </p:nvSpPr>
        <p:spPr/>
        <p:txBody>
          <a:bodyPr/>
          <a:lstStyle/>
          <a:p>
            <a:fld id="{B5CEABB6-07DC-46E8-9B57-56EC44A396E5}" type="slidenum">
              <a:rPr lang="en-US" smtClean="0"/>
              <a:pPr/>
              <a:t>4</a:t>
            </a:fld>
            <a:endParaRPr lang="en-US" dirty="0"/>
          </a:p>
        </p:txBody>
      </p:sp>
      <p:sp>
        <p:nvSpPr>
          <p:cNvPr id="21" name="Title 1">
            <a:extLst>
              <a:ext uri="{FF2B5EF4-FFF2-40B4-BE49-F238E27FC236}">
                <a16:creationId xmlns:a16="http://schemas.microsoft.com/office/drawing/2014/main" id="{6C82ABD8-4732-4A5D-9B83-F537DED7AF12}"/>
              </a:ext>
            </a:extLst>
          </p:cNvPr>
          <p:cNvSpPr>
            <a:spLocks noGrp="1"/>
          </p:cNvSpPr>
          <p:nvPr>
            <p:ph type="title"/>
          </p:nvPr>
        </p:nvSpPr>
        <p:spPr>
          <a:xfrm>
            <a:off x="347200" y="364180"/>
            <a:ext cx="10659035" cy="548640"/>
          </a:xfrm>
        </p:spPr>
        <p:txBody>
          <a:bodyPr/>
          <a:lstStyle/>
          <a:p>
            <a:r>
              <a:rPr lang="en-US" b="1" dirty="0">
                <a:solidFill>
                  <a:schemeClr val="accent2"/>
                </a:solidFill>
              </a:rPr>
              <a:t>MAPS e-Procurement Supplementary Module</a:t>
            </a:r>
          </a:p>
        </p:txBody>
      </p:sp>
      <p:graphicFrame>
        <p:nvGraphicFramePr>
          <p:cNvPr id="22" name="Content Placeholder 4">
            <a:extLst>
              <a:ext uri="{FF2B5EF4-FFF2-40B4-BE49-F238E27FC236}">
                <a16:creationId xmlns:a16="http://schemas.microsoft.com/office/drawing/2014/main" id="{968E0278-8CE3-A112-8E3C-ACF2A18AF914}"/>
              </a:ext>
            </a:extLst>
          </p:cNvPr>
          <p:cNvGraphicFramePr>
            <a:graphicFrameLocks/>
          </p:cNvGraphicFramePr>
          <p:nvPr>
            <p:extLst>
              <p:ext uri="{D42A27DB-BD31-4B8C-83A1-F6EECF244321}">
                <p14:modId xmlns:p14="http://schemas.microsoft.com/office/powerpoint/2010/main" val="3552545429"/>
              </p:ext>
            </p:extLst>
          </p:nvPr>
        </p:nvGraphicFramePr>
        <p:xfrm>
          <a:off x="507561" y="1309543"/>
          <a:ext cx="11176878" cy="42389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33143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474DA-6954-F976-32DC-5FCBE236F08D}"/>
              </a:ext>
            </a:extLst>
          </p:cNvPr>
          <p:cNvSpPr>
            <a:spLocks noGrp="1"/>
          </p:cNvSpPr>
          <p:nvPr>
            <p:ph type="title"/>
          </p:nvPr>
        </p:nvSpPr>
        <p:spPr>
          <a:xfrm>
            <a:off x="960082" y="126624"/>
            <a:ext cx="9544098" cy="961899"/>
          </a:xfrm>
        </p:spPr>
        <p:txBody>
          <a:bodyPr/>
          <a:lstStyle/>
          <a:p>
            <a:r>
              <a:rPr lang="en-US" b="1" dirty="0">
                <a:solidFill>
                  <a:schemeClr val="accent2"/>
                </a:solidFill>
              </a:rPr>
              <a:t>Key Lesson 1: Country Context Matters</a:t>
            </a:r>
          </a:p>
        </p:txBody>
      </p:sp>
      <p:sp>
        <p:nvSpPr>
          <p:cNvPr id="3" name="Text Placeholder 2">
            <a:extLst>
              <a:ext uri="{FF2B5EF4-FFF2-40B4-BE49-F238E27FC236}">
                <a16:creationId xmlns:a16="http://schemas.microsoft.com/office/drawing/2014/main" id="{F082EE5C-1C1D-2311-9C04-2C5CBF22CEF9}"/>
              </a:ext>
            </a:extLst>
          </p:cNvPr>
          <p:cNvSpPr>
            <a:spLocks noGrp="1"/>
          </p:cNvSpPr>
          <p:nvPr>
            <p:ph type="body" sz="quarter" idx="13"/>
          </p:nvPr>
        </p:nvSpPr>
        <p:spPr/>
        <p:txBody>
          <a:bodyPr/>
          <a:lstStyle/>
          <a:p>
            <a:r>
              <a:rPr lang="en-US" dirty="0"/>
              <a:t>Lesson 1</a:t>
            </a:r>
          </a:p>
        </p:txBody>
      </p:sp>
      <p:sp>
        <p:nvSpPr>
          <p:cNvPr id="9" name="Text Placeholder 8">
            <a:extLst>
              <a:ext uri="{FF2B5EF4-FFF2-40B4-BE49-F238E27FC236}">
                <a16:creationId xmlns:a16="http://schemas.microsoft.com/office/drawing/2014/main" id="{F7586097-FD63-32B9-57E7-84156E98A4A9}"/>
              </a:ext>
            </a:extLst>
          </p:cNvPr>
          <p:cNvSpPr>
            <a:spLocks noGrp="1"/>
          </p:cNvSpPr>
          <p:nvPr>
            <p:ph type="body" sz="quarter" idx="20"/>
          </p:nvPr>
        </p:nvSpPr>
        <p:spPr/>
        <p:txBody>
          <a:bodyPr/>
          <a:lstStyle/>
          <a:p>
            <a:r>
              <a:rPr lang="en-US" dirty="0"/>
              <a:t>Lesson 2</a:t>
            </a:r>
          </a:p>
        </p:txBody>
      </p:sp>
      <p:sp>
        <p:nvSpPr>
          <p:cNvPr id="6" name="Text Placeholder 5">
            <a:extLst>
              <a:ext uri="{FF2B5EF4-FFF2-40B4-BE49-F238E27FC236}">
                <a16:creationId xmlns:a16="http://schemas.microsoft.com/office/drawing/2014/main" id="{78BA4B93-AE89-73F3-0678-75894B15B866}"/>
              </a:ext>
            </a:extLst>
          </p:cNvPr>
          <p:cNvSpPr>
            <a:spLocks noGrp="1"/>
          </p:cNvSpPr>
          <p:nvPr>
            <p:ph type="body" sz="quarter" idx="17"/>
          </p:nvPr>
        </p:nvSpPr>
        <p:spPr/>
        <p:txBody>
          <a:bodyPr/>
          <a:lstStyle/>
          <a:p>
            <a:r>
              <a:rPr lang="en-US" dirty="0"/>
              <a:t>Lesson 3</a:t>
            </a:r>
          </a:p>
        </p:txBody>
      </p:sp>
      <p:sp>
        <p:nvSpPr>
          <p:cNvPr id="8" name="Text Placeholder 7">
            <a:extLst>
              <a:ext uri="{FF2B5EF4-FFF2-40B4-BE49-F238E27FC236}">
                <a16:creationId xmlns:a16="http://schemas.microsoft.com/office/drawing/2014/main" id="{8CF357B9-5098-8AF2-2171-EB81F1C889E8}"/>
              </a:ext>
            </a:extLst>
          </p:cNvPr>
          <p:cNvSpPr>
            <a:spLocks noGrp="1"/>
          </p:cNvSpPr>
          <p:nvPr>
            <p:ph type="body" sz="quarter" idx="19"/>
          </p:nvPr>
        </p:nvSpPr>
        <p:spPr/>
        <p:txBody>
          <a:bodyPr/>
          <a:lstStyle/>
          <a:p>
            <a:r>
              <a:rPr lang="en-US" dirty="0"/>
              <a:t>Strategies to combat stage fright</a:t>
            </a:r>
          </a:p>
        </p:txBody>
      </p:sp>
      <p:sp>
        <p:nvSpPr>
          <p:cNvPr id="13" name="Slide Number Placeholder 12">
            <a:extLst>
              <a:ext uri="{FF2B5EF4-FFF2-40B4-BE49-F238E27FC236}">
                <a16:creationId xmlns:a16="http://schemas.microsoft.com/office/drawing/2014/main" id="{EE43B795-D171-E68A-510F-ADEBB07C2268}"/>
              </a:ext>
            </a:extLst>
          </p:cNvPr>
          <p:cNvSpPr>
            <a:spLocks noGrp="1"/>
          </p:cNvSpPr>
          <p:nvPr>
            <p:ph type="sldNum" sz="quarter" idx="11"/>
          </p:nvPr>
        </p:nvSpPr>
        <p:spPr/>
        <p:txBody>
          <a:bodyPr/>
          <a:lstStyle/>
          <a:p>
            <a:fld id="{B5CEABB6-07DC-46E8-9B57-56EC44A396E5}" type="slidenum">
              <a:rPr lang="en-US" smtClean="0"/>
              <a:pPr/>
              <a:t>5</a:t>
            </a:fld>
            <a:endParaRPr lang="en-US" dirty="0"/>
          </a:p>
        </p:txBody>
      </p:sp>
      <p:sp>
        <p:nvSpPr>
          <p:cNvPr id="7" name="Rectangle 2">
            <a:extLst>
              <a:ext uri="{FF2B5EF4-FFF2-40B4-BE49-F238E27FC236}">
                <a16:creationId xmlns:a16="http://schemas.microsoft.com/office/drawing/2014/main" id="{0175AF81-4310-7982-7D3E-D5DF0EBB5C14}"/>
              </a:ext>
            </a:extLst>
          </p:cNvPr>
          <p:cNvSpPr>
            <a:spLocks noGrp="1" noChangeArrowheads="1"/>
          </p:cNvSpPr>
          <p:nvPr>
            <p:ph type="body" sz="quarter" idx="15"/>
          </p:nvPr>
        </p:nvSpPr>
        <p:spPr bwMode="auto">
          <a:xfrm>
            <a:off x="432525" y="2024866"/>
            <a:ext cx="4580747" cy="3890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511175" marR="0" lvl="0" indent="-511175" algn="l" defTabSz="914400" rtl="0" eaLnBrk="0" fontAlgn="base" latinLnBrk="0" hangingPunct="0">
              <a:lnSpc>
                <a:spcPct val="150000"/>
              </a:lnSpc>
              <a:spcBef>
                <a:spcPct val="0"/>
              </a:spcBef>
              <a:spcAft>
                <a:spcPct val="0"/>
              </a:spcAft>
              <a:buClrTx/>
              <a:buSzTx/>
              <a:buFontTx/>
              <a:buChar char="•"/>
              <a:tabLst/>
            </a:pPr>
            <a:r>
              <a:rPr kumimoji="0" lang="en-US" altLang="en-US" sz="2800" i="0" u="none" strike="noStrike" cap="none" normalizeH="0" baseline="0" dirty="0">
                <a:ln>
                  <a:noFill/>
                </a:ln>
                <a:solidFill>
                  <a:schemeClr val="tx1"/>
                </a:solidFill>
                <a:effectLst/>
                <a:latin typeface="Arial" panose="020B0604020202020204" pitchFamily="34" charset="0"/>
              </a:rPr>
              <a:t>Tailoring the Assessment to Country-Specific Realities </a:t>
            </a:r>
          </a:p>
          <a:p>
            <a:pPr marL="511175" marR="0" lvl="0" indent="-511175" algn="l" defTabSz="914400" rtl="0" eaLnBrk="0" fontAlgn="base" latinLnBrk="0" hangingPunct="0">
              <a:lnSpc>
                <a:spcPct val="150000"/>
              </a:lnSpc>
              <a:spcBef>
                <a:spcPct val="0"/>
              </a:spcBef>
              <a:spcAft>
                <a:spcPct val="0"/>
              </a:spcAft>
              <a:buClrTx/>
              <a:buSzTx/>
              <a:buFontTx/>
              <a:buChar char="•"/>
              <a:tabLst/>
            </a:pPr>
            <a:r>
              <a:rPr kumimoji="0" lang="en-US" altLang="en-US" sz="2800" i="0" u="none" strike="noStrike" cap="none" normalizeH="0" baseline="0" dirty="0">
                <a:ln>
                  <a:noFill/>
                </a:ln>
                <a:solidFill>
                  <a:schemeClr val="tx1"/>
                </a:solidFill>
                <a:effectLst/>
                <a:latin typeface="Arial" panose="020B0604020202020204" pitchFamily="34" charset="0"/>
              </a:rPr>
              <a:t>Understanding Cultural Nuances and Policy Priorities </a:t>
            </a:r>
          </a:p>
        </p:txBody>
      </p:sp>
      <p:pic>
        <p:nvPicPr>
          <p:cNvPr id="2052" name="Picture 4" descr="Flags of the World with Country Names (Countries and some ...">
            <a:extLst>
              <a:ext uri="{FF2B5EF4-FFF2-40B4-BE49-F238E27FC236}">
                <a16:creationId xmlns:a16="http://schemas.microsoft.com/office/drawing/2014/main" id="{066C8496-F711-1407-FB97-4F14727F3B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7467" y="2132175"/>
            <a:ext cx="7515252" cy="3757626"/>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11">
            <a:extLst>
              <a:ext uri="{FF2B5EF4-FFF2-40B4-BE49-F238E27FC236}">
                <a16:creationId xmlns:a16="http://schemas.microsoft.com/office/drawing/2014/main" id="{CBE28BBA-5C1B-3D13-52A2-81BD5E4FC014}"/>
              </a:ext>
            </a:extLst>
          </p:cNvPr>
          <p:cNvSpPr>
            <a:spLocks noGrp="1"/>
          </p:cNvSpPr>
          <p:nvPr>
            <p:ph type="ftr" sz="quarter" idx="10"/>
          </p:nvPr>
        </p:nvSpPr>
        <p:spPr>
          <a:xfrm>
            <a:off x="507561" y="6193972"/>
            <a:ext cx="10682953" cy="527504"/>
          </a:xfrm>
        </p:spPr>
        <p:txBody>
          <a:bodyPr/>
          <a:lstStyle/>
          <a:p>
            <a:r>
              <a:rPr lang="en-US" dirty="0"/>
              <a:t>MAPS e-Procurement Module 	 Dr. Rajesh Kumar Shakya 2024</a:t>
            </a:r>
          </a:p>
        </p:txBody>
      </p:sp>
    </p:spTree>
    <p:extLst>
      <p:ext uri="{BB962C8B-B14F-4D97-AF65-F5344CB8AC3E}">
        <p14:creationId xmlns:p14="http://schemas.microsoft.com/office/powerpoint/2010/main" val="2469268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474DA-6954-F976-32DC-5FCBE236F08D}"/>
              </a:ext>
            </a:extLst>
          </p:cNvPr>
          <p:cNvSpPr>
            <a:spLocks noGrp="1"/>
          </p:cNvSpPr>
          <p:nvPr>
            <p:ph type="title"/>
          </p:nvPr>
        </p:nvSpPr>
        <p:spPr>
          <a:xfrm>
            <a:off x="960082" y="126624"/>
            <a:ext cx="10230432" cy="961899"/>
          </a:xfrm>
        </p:spPr>
        <p:txBody>
          <a:bodyPr/>
          <a:lstStyle/>
          <a:p>
            <a:pPr algn="ctr"/>
            <a:r>
              <a:rPr lang="en-US" sz="3200" b="1" dirty="0">
                <a:solidFill>
                  <a:schemeClr val="accent2"/>
                </a:solidFill>
              </a:rPr>
              <a:t>Key Lesson 2: What type of Assessment to carry out and When?</a:t>
            </a:r>
            <a:br>
              <a:rPr lang="en-US" sz="3200" b="1" dirty="0">
                <a:solidFill>
                  <a:schemeClr val="accent2"/>
                </a:solidFill>
              </a:rPr>
            </a:br>
            <a:r>
              <a:rPr lang="en-US" sz="2400" b="1" dirty="0">
                <a:solidFill>
                  <a:schemeClr val="accent2"/>
                </a:solidFill>
              </a:rPr>
              <a:t>MAPS Core Assessment Vs. MAPS e-Procurement Module based Assessment</a:t>
            </a:r>
            <a:endParaRPr lang="en-US" sz="3200" b="1" dirty="0">
              <a:solidFill>
                <a:schemeClr val="accent2"/>
              </a:solidFill>
            </a:endParaRPr>
          </a:p>
        </p:txBody>
      </p:sp>
      <p:sp>
        <p:nvSpPr>
          <p:cNvPr id="3" name="Text Placeholder 2">
            <a:extLst>
              <a:ext uri="{FF2B5EF4-FFF2-40B4-BE49-F238E27FC236}">
                <a16:creationId xmlns:a16="http://schemas.microsoft.com/office/drawing/2014/main" id="{F082EE5C-1C1D-2311-9C04-2C5CBF22CEF9}"/>
              </a:ext>
            </a:extLst>
          </p:cNvPr>
          <p:cNvSpPr>
            <a:spLocks noGrp="1"/>
          </p:cNvSpPr>
          <p:nvPr>
            <p:ph type="body" sz="quarter" idx="13"/>
          </p:nvPr>
        </p:nvSpPr>
        <p:spPr/>
        <p:txBody>
          <a:bodyPr/>
          <a:lstStyle/>
          <a:p>
            <a:r>
              <a:rPr lang="en-US" dirty="0"/>
              <a:t>Lesson 1</a:t>
            </a:r>
          </a:p>
        </p:txBody>
      </p:sp>
      <p:sp>
        <p:nvSpPr>
          <p:cNvPr id="9" name="Text Placeholder 8">
            <a:extLst>
              <a:ext uri="{FF2B5EF4-FFF2-40B4-BE49-F238E27FC236}">
                <a16:creationId xmlns:a16="http://schemas.microsoft.com/office/drawing/2014/main" id="{F7586097-FD63-32B9-57E7-84156E98A4A9}"/>
              </a:ext>
            </a:extLst>
          </p:cNvPr>
          <p:cNvSpPr>
            <a:spLocks noGrp="1"/>
          </p:cNvSpPr>
          <p:nvPr>
            <p:ph type="body" sz="quarter" idx="20"/>
          </p:nvPr>
        </p:nvSpPr>
        <p:spPr/>
        <p:txBody>
          <a:bodyPr/>
          <a:lstStyle/>
          <a:p>
            <a:r>
              <a:rPr lang="en-US" dirty="0"/>
              <a:t>Lesson 2</a:t>
            </a:r>
          </a:p>
        </p:txBody>
      </p:sp>
      <p:sp>
        <p:nvSpPr>
          <p:cNvPr id="6" name="Text Placeholder 5">
            <a:extLst>
              <a:ext uri="{FF2B5EF4-FFF2-40B4-BE49-F238E27FC236}">
                <a16:creationId xmlns:a16="http://schemas.microsoft.com/office/drawing/2014/main" id="{78BA4B93-AE89-73F3-0678-75894B15B866}"/>
              </a:ext>
            </a:extLst>
          </p:cNvPr>
          <p:cNvSpPr>
            <a:spLocks noGrp="1"/>
          </p:cNvSpPr>
          <p:nvPr>
            <p:ph type="body" sz="quarter" idx="17"/>
          </p:nvPr>
        </p:nvSpPr>
        <p:spPr/>
        <p:txBody>
          <a:bodyPr/>
          <a:lstStyle/>
          <a:p>
            <a:r>
              <a:rPr lang="en-US" dirty="0"/>
              <a:t>Lesson 3</a:t>
            </a:r>
          </a:p>
        </p:txBody>
      </p:sp>
      <p:sp>
        <p:nvSpPr>
          <p:cNvPr id="8" name="Text Placeholder 7">
            <a:extLst>
              <a:ext uri="{FF2B5EF4-FFF2-40B4-BE49-F238E27FC236}">
                <a16:creationId xmlns:a16="http://schemas.microsoft.com/office/drawing/2014/main" id="{8CF357B9-5098-8AF2-2171-EB81F1C889E8}"/>
              </a:ext>
            </a:extLst>
          </p:cNvPr>
          <p:cNvSpPr>
            <a:spLocks noGrp="1"/>
          </p:cNvSpPr>
          <p:nvPr>
            <p:ph type="body" sz="quarter" idx="19"/>
          </p:nvPr>
        </p:nvSpPr>
        <p:spPr/>
        <p:txBody>
          <a:bodyPr/>
          <a:lstStyle/>
          <a:p>
            <a:r>
              <a:rPr lang="en-US" dirty="0"/>
              <a:t>Strategies to combat stage fright</a:t>
            </a:r>
          </a:p>
        </p:txBody>
      </p:sp>
      <p:sp>
        <p:nvSpPr>
          <p:cNvPr id="13" name="Slide Number Placeholder 12">
            <a:extLst>
              <a:ext uri="{FF2B5EF4-FFF2-40B4-BE49-F238E27FC236}">
                <a16:creationId xmlns:a16="http://schemas.microsoft.com/office/drawing/2014/main" id="{EE43B795-D171-E68A-510F-ADEBB07C2268}"/>
              </a:ext>
            </a:extLst>
          </p:cNvPr>
          <p:cNvSpPr>
            <a:spLocks noGrp="1"/>
          </p:cNvSpPr>
          <p:nvPr>
            <p:ph type="sldNum" sz="quarter" idx="11"/>
          </p:nvPr>
        </p:nvSpPr>
        <p:spPr/>
        <p:txBody>
          <a:bodyPr/>
          <a:lstStyle/>
          <a:p>
            <a:fld id="{B5CEABB6-07DC-46E8-9B57-56EC44A396E5}" type="slidenum">
              <a:rPr lang="en-US" smtClean="0"/>
              <a:pPr/>
              <a:t>6</a:t>
            </a:fld>
            <a:endParaRPr lang="en-US" dirty="0"/>
          </a:p>
        </p:txBody>
      </p:sp>
      <p:sp>
        <p:nvSpPr>
          <p:cNvPr id="10" name="Footer Placeholder 11">
            <a:extLst>
              <a:ext uri="{FF2B5EF4-FFF2-40B4-BE49-F238E27FC236}">
                <a16:creationId xmlns:a16="http://schemas.microsoft.com/office/drawing/2014/main" id="{CBE28BBA-5C1B-3D13-52A2-81BD5E4FC014}"/>
              </a:ext>
            </a:extLst>
          </p:cNvPr>
          <p:cNvSpPr>
            <a:spLocks noGrp="1"/>
          </p:cNvSpPr>
          <p:nvPr>
            <p:ph type="ftr" sz="quarter" idx="10"/>
          </p:nvPr>
        </p:nvSpPr>
        <p:spPr>
          <a:xfrm>
            <a:off x="507561" y="6193972"/>
            <a:ext cx="10682953" cy="527504"/>
          </a:xfrm>
        </p:spPr>
        <p:txBody>
          <a:bodyPr/>
          <a:lstStyle/>
          <a:p>
            <a:r>
              <a:rPr lang="en-US" dirty="0"/>
              <a:t>MAPS e-Procurement Module 	 Dr. Rajesh Kumar Shakya 2024</a:t>
            </a:r>
          </a:p>
        </p:txBody>
      </p:sp>
      <p:sp>
        <p:nvSpPr>
          <p:cNvPr id="5" name="TextBox 4">
            <a:extLst>
              <a:ext uri="{FF2B5EF4-FFF2-40B4-BE49-F238E27FC236}">
                <a16:creationId xmlns:a16="http://schemas.microsoft.com/office/drawing/2014/main" id="{7AAE133C-22F3-6878-7CBE-032AAAAA3669}"/>
              </a:ext>
            </a:extLst>
          </p:cNvPr>
          <p:cNvSpPr txBox="1"/>
          <p:nvPr/>
        </p:nvSpPr>
        <p:spPr>
          <a:xfrm>
            <a:off x="1003595" y="1205568"/>
            <a:ext cx="10788804" cy="6370975"/>
          </a:xfrm>
          <a:prstGeom prst="rect">
            <a:avLst/>
          </a:prstGeom>
          <a:noFill/>
        </p:spPr>
        <p:txBody>
          <a:bodyPr wrap="square">
            <a:spAutoFit/>
          </a:bodyPr>
          <a:lstStyle/>
          <a:p>
            <a:pPr marL="285750" indent="-285750">
              <a:buFont typeface="Arial" panose="020B0604020202020204" pitchFamily="34" charset="0"/>
              <a:buChar char="•"/>
            </a:pPr>
            <a:r>
              <a:rPr lang="en-US" sz="2400" b="1" dirty="0">
                <a:effectLst/>
                <a:latin typeface="Aptos" panose="020B0004020202020204" pitchFamily="34" charset="0"/>
                <a:ea typeface="Aptos" panose="020B0004020202020204" pitchFamily="34" charset="0"/>
                <a:cs typeface="Vrinda" panose="020B0502040204020203" pitchFamily="34" charset="0"/>
              </a:rPr>
              <a:t>Only </a:t>
            </a:r>
            <a:r>
              <a:rPr lang="en-US" sz="2400" b="1" dirty="0">
                <a:latin typeface="Aptos" panose="020B0004020202020204" pitchFamily="34" charset="0"/>
                <a:ea typeface="Aptos" panose="020B0004020202020204" pitchFamily="34" charset="0"/>
                <a:cs typeface="Vrinda" panose="020B0502040204020203" pitchFamily="34" charset="0"/>
              </a:rPr>
              <a:t>MAPS Core Assessment: </a:t>
            </a:r>
            <a:r>
              <a:rPr lang="en-US" sz="2400" dirty="0">
                <a:effectLst/>
                <a:latin typeface="Aptos" panose="020B0004020202020204" pitchFamily="34" charset="0"/>
                <a:ea typeface="Aptos" panose="020B0004020202020204" pitchFamily="34" charset="0"/>
                <a:cs typeface="Vrinda" panose="020B0502040204020203" pitchFamily="34" charset="0"/>
              </a:rPr>
              <a:t>When hybrid procurement approaches are still in practice, i.e., manual and electronic procurement in parallel or partial, the MAPS Core Assessment which also includes the assessment indicators for e-Procurement can be carried out.  </a:t>
            </a:r>
          </a:p>
          <a:p>
            <a:pPr marL="285750" indent="-285750">
              <a:buFont typeface="Arial" panose="020B0604020202020204" pitchFamily="34" charset="0"/>
              <a:buChar char="•"/>
            </a:pPr>
            <a:endParaRPr lang="en-US" sz="2400" dirty="0">
              <a:effectLst/>
              <a:latin typeface="Aptos" panose="020B0004020202020204" pitchFamily="34" charset="0"/>
              <a:ea typeface="Aptos" panose="020B0004020202020204" pitchFamily="34" charset="0"/>
              <a:cs typeface="Vrinda" panose="020B0502040204020203" pitchFamily="34" charset="0"/>
            </a:endParaRPr>
          </a:p>
          <a:p>
            <a:pPr marL="285750" indent="-285750">
              <a:buFont typeface="Arial" panose="020B0604020202020204" pitchFamily="34" charset="0"/>
              <a:buChar char="•"/>
            </a:pPr>
            <a:r>
              <a:rPr lang="en-US" sz="2400" b="1" dirty="0">
                <a:effectLst/>
                <a:latin typeface="Aptos" panose="020B0004020202020204" pitchFamily="34" charset="0"/>
                <a:ea typeface="Aptos" panose="020B0004020202020204" pitchFamily="34" charset="0"/>
                <a:cs typeface="Vrinda" panose="020B0502040204020203" pitchFamily="34" charset="0"/>
              </a:rPr>
              <a:t>Only MAPS e-Procurement Module-based Assessment: </a:t>
            </a:r>
            <a:r>
              <a:rPr lang="en-US" sz="2400" dirty="0">
                <a:effectLst/>
                <a:latin typeface="Aptos" panose="020B0004020202020204" pitchFamily="34" charset="0"/>
                <a:ea typeface="Aptos" panose="020B0004020202020204" pitchFamily="34" charset="0"/>
                <a:cs typeface="Vrinda" panose="020B0502040204020203" pitchFamily="34" charset="0"/>
              </a:rPr>
              <a:t>when the e-GP System is matured enough with widespread adoption at all the stakeholders’ level, then a </a:t>
            </a:r>
            <a:r>
              <a:rPr lang="en-US" sz="2400" dirty="0">
                <a:latin typeface="Aptos" panose="020B0004020202020204" pitchFamily="34" charset="0"/>
                <a:cs typeface="Vrinda" panose="020B0502040204020203" pitchFamily="34" charset="0"/>
              </a:rPr>
              <a:t>dedicated e-Procurement ecosystem assessment using the MAPS eProcurement Module gives better insights. </a:t>
            </a:r>
            <a:endParaRPr lang="en-US" altLang="en-US" sz="2400" dirty="0">
              <a:latin typeface="Aptos" panose="020B0004020202020204" pitchFamily="34" charset="0"/>
              <a:cs typeface="Vrinda" panose="020B0502040204020203" pitchFamily="34" charset="0"/>
            </a:endParaRPr>
          </a:p>
          <a:p>
            <a:pPr marL="285750" indent="-285750">
              <a:buFont typeface="Arial" panose="020B0604020202020204" pitchFamily="34" charset="0"/>
              <a:buChar char="•"/>
            </a:pPr>
            <a:endParaRPr lang="en-US" altLang="en-US" sz="2400" dirty="0">
              <a:latin typeface="Aptos" panose="020B0004020202020204" pitchFamily="34" charset="0"/>
              <a:cs typeface="Vrinda" panose="020B0502040204020203" pitchFamily="34" charset="0"/>
            </a:endParaRPr>
          </a:p>
          <a:p>
            <a:pPr marL="285750" indent="-285750">
              <a:buFont typeface="Arial" panose="020B0604020202020204" pitchFamily="34" charset="0"/>
              <a:buChar char="•"/>
            </a:pPr>
            <a:r>
              <a:rPr lang="en-US" sz="2400" b="1" dirty="0">
                <a:effectLst/>
                <a:latin typeface="Aptos" panose="020B0004020202020204" pitchFamily="34" charset="0"/>
                <a:ea typeface="Aptos" panose="020B0004020202020204" pitchFamily="34" charset="0"/>
                <a:cs typeface="Vrinda" panose="020B0502040204020203" pitchFamily="34" charset="0"/>
              </a:rPr>
              <a:t>MAPS Core Assessment and MAPS e-Procurement Module in Parallel:  </a:t>
            </a:r>
            <a:r>
              <a:rPr lang="en-US" sz="2400" kern="100" dirty="0">
                <a:effectLst/>
                <a:latin typeface="Aptos" panose="020B0004020202020204" pitchFamily="34" charset="0"/>
                <a:ea typeface="Aptos" panose="020B0004020202020204" pitchFamily="34" charset="0"/>
                <a:cs typeface="Vrinda" panose="020B0502040204020203" pitchFamily="34" charset="0"/>
              </a:rPr>
              <a:t>This approach can be effective in countries with more mature e-GP systems or where there is a strong focus on the integration of e-GP into existing procurement processes.</a:t>
            </a:r>
          </a:p>
          <a:p>
            <a:br>
              <a:rPr lang="en-US" sz="2400" dirty="0">
                <a:latin typeface="Aptos" panose="020B0004020202020204" pitchFamily="34" charset="0"/>
                <a:cs typeface="Vrinda" panose="020B0502040204020203" pitchFamily="34" charset="0"/>
              </a:rPr>
            </a:br>
            <a:endParaRPr lang="en-US" sz="2400" kern="100" dirty="0">
              <a:effectLst/>
              <a:latin typeface="Aptos" panose="020B0004020202020204" pitchFamily="34" charset="0"/>
              <a:ea typeface="Aptos" panose="020B0004020202020204" pitchFamily="34" charset="0"/>
              <a:cs typeface="Vrinda" panose="020B0502040204020203" pitchFamily="34" charset="0"/>
            </a:endParaRPr>
          </a:p>
          <a:p>
            <a:endParaRPr lang="en-US" sz="2400" dirty="0"/>
          </a:p>
        </p:txBody>
      </p:sp>
    </p:spTree>
    <p:extLst>
      <p:ext uri="{BB962C8B-B14F-4D97-AF65-F5344CB8AC3E}">
        <p14:creationId xmlns:p14="http://schemas.microsoft.com/office/powerpoint/2010/main" val="3951732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E07F8-D86A-2AA7-A35D-C0AA2C3AA6D7}"/>
              </a:ext>
            </a:extLst>
          </p:cNvPr>
          <p:cNvSpPr>
            <a:spLocks noGrp="1"/>
          </p:cNvSpPr>
          <p:nvPr>
            <p:ph type="title"/>
          </p:nvPr>
        </p:nvSpPr>
        <p:spPr>
          <a:xfrm>
            <a:off x="1276539" y="138013"/>
            <a:ext cx="10601608" cy="581653"/>
          </a:xfrm>
        </p:spPr>
        <p:txBody>
          <a:bodyPr/>
          <a:lstStyle/>
          <a:p>
            <a:r>
              <a:rPr lang="en-US" sz="3200" dirty="0">
                <a:solidFill>
                  <a:schemeClr val="accent2"/>
                </a:solidFill>
              </a:rPr>
              <a:t>MAPS Core Assessment Vs. MAPS e-Procurement Module</a:t>
            </a:r>
          </a:p>
        </p:txBody>
      </p:sp>
      <p:sp>
        <p:nvSpPr>
          <p:cNvPr id="13" name="Slide Number Placeholder 12">
            <a:extLst>
              <a:ext uri="{FF2B5EF4-FFF2-40B4-BE49-F238E27FC236}">
                <a16:creationId xmlns:a16="http://schemas.microsoft.com/office/drawing/2014/main" id="{A79CBA1B-B307-ECA3-18CA-0EED450D6911}"/>
              </a:ext>
            </a:extLst>
          </p:cNvPr>
          <p:cNvSpPr>
            <a:spLocks noGrp="1"/>
          </p:cNvSpPr>
          <p:nvPr>
            <p:ph type="sldNum" sz="quarter" idx="11"/>
          </p:nvPr>
        </p:nvSpPr>
        <p:spPr/>
        <p:txBody>
          <a:bodyPr/>
          <a:lstStyle/>
          <a:p>
            <a:fld id="{B5CEABB6-07DC-46E8-9B57-56EC44A396E5}" type="slidenum">
              <a:rPr lang="en-US" smtClean="0"/>
              <a:pPr/>
              <a:t>7</a:t>
            </a:fld>
            <a:endParaRPr lang="en-US" dirty="0"/>
          </a:p>
        </p:txBody>
      </p:sp>
      <p:graphicFrame>
        <p:nvGraphicFramePr>
          <p:cNvPr id="14" name="Diagram 13">
            <a:extLst>
              <a:ext uri="{FF2B5EF4-FFF2-40B4-BE49-F238E27FC236}">
                <a16:creationId xmlns:a16="http://schemas.microsoft.com/office/drawing/2014/main" id="{332060AE-5285-FA22-82D1-921AFD93E8B2}"/>
              </a:ext>
            </a:extLst>
          </p:cNvPr>
          <p:cNvGraphicFramePr/>
          <p:nvPr>
            <p:extLst>
              <p:ext uri="{D42A27DB-BD31-4B8C-83A1-F6EECF244321}">
                <p14:modId xmlns:p14="http://schemas.microsoft.com/office/powerpoint/2010/main" val="1496285849"/>
              </p:ext>
            </p:extLst>
          </p:nvPr>
        </p:nvGraphicFramePr>
        <p:xfrm>
          <a:off x="2525916" y="1448554"/>
          <a:ext cx="7634083" cy="4689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a:extLst>
              <a:ext uri="{FF2B5EF4-FFF2-40B4-BE49-F238E27FC236}">
                <a16:creationId xmlns:a16="http://schemas.microsoft.com/office/drawing/2014/main" id="{6284F169-7F26-216D-E762-8881E558A53E}"/>
              </a:ext>
            </a:extLst>
          </p:cNvPr>
          <p:cNvSpPr txBox="1"/>
          <p:nvPr/>
        </p:nvSpPr>
        <p:spPr>
          <a:xfrm>
            <a:off x="3241141" y="6236026"/>
            <a:ext cx="5146922" cy="369332"/>
          </a:xfrm>
          <a:prstGeom prst="rect">
            <a:avLst/>
          </a:prstGeom>
          <a:noFill/>
        </p:spPr>
        <p:txBody>
          <a:bodyPr wrap="none" rtlCol="0">
            <a:spAutoFit/>
          </a:bodyPr>
          <a:lstStyle/>
          <a:p>
            <a:r>
              <a:rPr lang="en-US" dirty="0"/>
              <a:t>Maturity of e-GP system with Mandatory use of e-GP</a:t>
            </a:r>
          </a:p>
        </p:txBody>
      </p:sp>
      <p:sp>
        <p:nvSpPr>
          <p:cNvPr id="16" name="TextBox 15">
            <a:extLst>
              <a:ext uri="{FF2B5EF4-FFF2-40B4-BE49-F238E27FC236}">
                <a16:creationId xmlns:a16="http://schemas.microsoft.com/office/drawing/2014/main" id="{290C670B-DFF1-4228-DB36-65787A995071}"/>
              </a:ext>
            </a:extLst>
          </p:cNvPr>
          <p:cNvSpPr txBox="1"/>
          <p:nvPr/>
        </p:nvSpPr>
        <p:spPr>
          <a:xfrm>
            <a:off x="1964601" y="1251007"/>
            <a:ext cx="461665" cy="4985019"/>
          </a:xfrm>
          <a:prstGeom prst="rect">
            <a:avLst/>
          </a:prstGeom>
          <a:noFill/>
        </p:spPr>
        <p:txBody>
          <a:bodyPr vert="vert270" wrap="none" rtlCol="0">
            <a:spAutoFit/>
          </a:bodyPr>
          <a:lstStyle/>
          <a:p>
            <a:r>
              <a:rPr lang="en-US" dirty="0"/>
              <a:t>Use and maturity of Traditional Procurement system</a:t>
            </a:r>
          </a:p>
        </p:txBody>
      </p:sp>
    </p:spTree>
    <p:extLst>
      <p:ext uri="{BB962C8B-B14F-4D97-AF65-F5344CB8AC3E}">
        <p14:creationId xmlns:p14="http://schemas.microsoft.com/office/powerpoint/2010/main" val="1919115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474DA-6954-F976-32DC-5FCBE236F08D}"/>
              </a:ext>
            </a:extLst>
          </p:cNvPr>
          <p:cNvSpPr>
            <a:spLocks noGrp="1"/>
          </p:cNvSpPr>
          <p:nvPr>
            <p:ph type="title"/>
          </p:nvPr>
        </p:nvSpPr>
        <p:spPr>
          <a:xfrm>
            <a:off x="960082" y="126624"/>
            <a:ext cx="9544098" cy="961899"/>
          </a:xfrm>
        </p:spPr>
        <p:txBody>
          <a:bodyPr/>
          <a:lstStyle/>
          <a:p>
            <a:r>
              <a:rPr lang="en-US" sz="3200" b="1" dirty="0">
                <a:solidFill>
                  <a:schemeClr val="accent2"/>
                </a:solidFill>
              </a:rPr>
              <a:t>Key Lesson 3: Data Collection, Data Quality and Analysis</a:t>
            </a:r>
          </a:p>
        </p:txBody>
      </p:sp>
      <p:sp>
        <p:nvSpPr>
          <p:cNvPr id="3" name="Text Placeholder 2">
            <a:extLst>
              <a:ext uri="{FF2B5EF4-FFF2-40B4-BE49-F238E27FC236}">
                <a16:creationId xmlns:a16="http://schemas.microsoft.com/office/drawing/2014/main" id="{F082EE5C-1C1D-2311-9C04-2C5CBF22CEF9}"/>
              </a:ext>
            </a:extLst>
          </p:cNvPr>
          <p:cNvSpPr>
            <a:spLocks noGrp="1"/>
          </p:cNvSpPr>
          <p:nvPr>
            <p:ph type="body" sz="quarter" idx="13"/>
          </p:nvPr>
        </p:nvSpPr>
        <p:spPr/>
        <p:txBody>
          <a:bodyPr/>
          <a:lstStyle/>
          <a:p>
            <a:r>
              <a:rPr lang="en-US" dirty="0"/>
              <a:t>Lesson 1</a:t>
            </a:r>
          </a:p>
        </p:txBody>
      </p:sp>
      <p:sp>
        <p:nvSpPr>
          <p:cNvPr id="9" name="Text Placeholder 8">
            <a:extLst>
              <a:ext uri="{FF2B5EF4-FFF2-40B4-BE49-F238E27FC236}">
                <a16:creationId xmlns:a16="http://schemas.microsoft.com/office/drawing/2014/main" id="{F7586097-FD63-32B9-57E7-84156E98A4A9}"/>
              </a:ext>
            </a:extLst>
          </p:cNvPr>
          <p:cNvSpPr>
            <a:spLocks noGrp="1"/>
          </p:cNvSpPr>
          <p:nvPr>
            <p:ph type="body" sz="quarter" idx="20"/>
          </p:nvPr>
        </p:nvSpPr>
        <p:spPr/>
        <p:txBody>
          <a:bodyPr/>
          <a:lstStyle/>
          <a:p>
            <a:r>
              <a:rPr lang="en-US" dirty="0"/>
              <a:t>Lesson 2</a:t>
            </a:r>
          </a:p>
        </p:txBody>
      </p:sp>
      <p:sp>
        <p:nvSpPr>
          <p:cNvPr id="6" name="Text Placeholder 5">
            <a:extLst>
              <a:ext uri="{FF2B5EF4-FFF2-40B4-BE49-F238E27FC236}">
                <a16:creationId xmlns:a16="http://schemas.microsoft.com/office/drawing/2014/main" id="{78BA4B93-AE89-73F3-0678-75894B15B866}"/>
              </a:ext>
            </a:extLst>
          </p:cNvPr>
          <p:cNvSpPr>
            <a:spLocks noGrp="1"/>
          </p:cNvSpPr>
          <p:nvPr>
            <p:ph type="body" sz="quarter" idx="17"/>
          </p:nvPr>
        </p:nvSpPr>
        <p:spPr/>
        <p:txBody>
          <a:bodyPr/>
          <a:lstStyle/>
          <a:p>
            <a:r>
              <a:rPr lang="en-US" dirty="0"/>
              <a:t>Lesson 3</a:t>
            </a:r>
          </a:p>
        </p:txBody>
      </p:sp>
      <p:sp>
        <p:nvSpPr>
          <p:cNvPr id="8" name="Text Placeholder 7">
            <a:extLst>
              <a:ext uri="{FF2B5EF4-FFF2-40B4-BE49-F238E27FC236}">
                <a16:creationId xmlns:a16="http://schemas.microsoft.com/office/drawing/2014/main" id="{8CF357B9-5098-8AF2-2171-EB81F1C889E8}"/>
              </a:ext>
            </a:extLst>
          </p:cNvPr>
          <p:cNvSpPr>
            <a:spLocks noGrp="1"/>
          </p:cNvSpPr>
          <p:nvPr>
            <p:ph type="body" sz="quarter" idx="19"/>
          </p:nvPr>
        </p:nvSpPr>
        <p:spPr/>
        <p:txBody>
          <a:bodyPr/>
          <a:lstStyle/>
          <a:p>
            <a:r>
              <a:rPr lang="en-US" dirty="0"/>
              <a:t>Strategies to combat stage fright</a:t>
            </a:r>
          </a:p>
        </p:txBody>
      </p:sp>
      <p:sp>
        <p:nvSpPr>
          <p:cNvPr id="13" name="Slide Number Placeholder 12">
            <a:extLst>
              <a:ext uri="{FF2B5EF4-FFF2-40B4-BE49-F238E27FC236}">
                <a16:creationId xmlns:a16="http://schemas.microsoft.com/office/drawing/2014/main" id="{EE43B795-D171-E68A-510F-ADEBB07C2268}"/>
              </a:ext>
            </a:extLst>
          </p:cNvPr>
          <p:cNvSpPr>
            <a:spLocks noGrp="1"/>
          </p:cNvSpPr>
          <p:nvPr>
            <p:ph type="sldNum" sz="quarter" idx="11"/>
          </p:nvPr>
        </p:nvSpPr>
        <p:spPr/>
        <p:txBody>
          <a:bodyPr/>
          <a:lstStyle/>
          <a:p>
            <a:fld id="{B5CEABB6-07DC-46E8-9B57-56EC44A396E5}" type="slidenum">
              <a:rPr lang="en-US" smtClean="0"/>
              <a:pPr/>
              <a:t>8</a:t>
            </a:fld>
            <a:endParaRPr lang="en-US" dirty="0"/>
          </a:p>
        </p:txBody>
      </p:sp>
      <p:sp>
        <p:nvSpPr>
          <p:cNvPr id="5" name="Rectangle 2">
            <a:extLst>
              <a:ext uri="{FF2B5EF4-FFF2-40B4-BE49-F238E27FC236}">
                <a16:creationId xmlns:a16="http://schemas.microsoft.com/office/drawing/2014/main" id="{36EB68F6-3AD6-AC69-ABBC-72F894C2C939}"/>
              </a:ext>
            </a:extLst>
          </p:cNvPr>
          <p:cNvSpPr>
            <a:spLocks noGrp="1" noChangeArrowheads="1"/>
          </p:cNvSpPr>
          <p:nvPr>
            <p:ph type="body" sz="quarter" idx="15"/>
          </p:nvPr>
        </p:nvSpPr>
        <p:spPr bwMode="auto">
          <a:xfrm>
            <a:off x="431797" y="1382954"/>
            <a:ext cx="5263160" cy="4455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endParaRPr kumimoji="0" lang="en-US" altLang="en-US" sz="2400" b="0" i="0" u="none" strike="noStrike" cap="none" normalizeH="0" baseline="0" dirty="0">
              <a:ln>
                <a:noFill/>
              </a:ln>
              <a:solidFill>
                <a:schemeClr val="tx1"/>
              </a:solidFill>
              <a:effectLst/>
              <a:latin typeface="Arial" panose="020B0604020202020204" pitchFamily="34" charset="0"/>
            </a:endParaRPr>
          </a:p>
          <a:p>
            <a:pPr marL="457200" marR="0" lvl="0" indent="-457200" algn="l" defTabSz="914400" rtl="0" eaLnBrk="0" fontAlgn="base" latinLnBrk="0" hangingPunct="0">
              <a:lnSpc>
                <a:spcPct val="150000"/>
              </a:lnSpc>
              <a:spcBef>
                <a:spcPct val="0"/>
              </a:spcBef>
              <a:spcAft>
                <a:spcPct val="0"/>
              </a:spcAft>
              <a:buClrTx/>
              <a:buSzTx/>
              <a:buFontTx/>
              <a:buChar char="•"/>
              <a:tabLst/>
            </a:pPr>
            <a:r>
              <a:rPr kumimoji="0" lang="en-US" altLang="en-US" sz="2400" b="0" i="0" u="none" strike="noStrike" cap="none" normalizeH="0" baseline="0" dirty="0">
                <a:ln>
                  <a:noFill/>
                </a:ln>
                <a:solidFill>
                  <a:schemeClr val="tx1"/>
                </a:solidFill>
                <a:effectLst/>
                <a:latin typeface="Arial" panose="020B0604020202020204" pitchFamily="34" charset="0"/>
              </a:rPr>
              <a:t>Early identification of data sources and data quality is important.</a:t>
            </a:r>
          </a:p>
          <a:p>
            <a:pPr marL="457200" marR="0" lvl="0" indent="-457200" algn="l" defTabSz="914400" rtl="0" eaLnBrk="0" fontAlgn="base" latinLnBrk="0" hangingPunct="0">
              <a:lnSpc>
                <a:spcPct val="150000"/>
              </a:lnSpc>
              <a:spcBef>
                <a:spcPct val="0"/>
              </a:spcBef>
              <a:spcAft>
                <a:spcPct val="0"/>
              </a:spcAft>
              <a:buClrTx/>
              <a:buSzTx/>
              <a:buFontTx/>
              <a:buChar char="•"/>
              <a:tabLst/>
            </a:pPr>
            <a:r>
              <a:rPr lang="en-US" altLang="en-US" sz="2400" cap="none" dirty="0">
                <a:solidFill>
                  <a:schemeClr val="tx1"/>
                </a:solidFill>
                <a:latin typeface="Arial" panose="020B0604020202020204" pitchFamily="34" charset="0"/>
              </a:rPr>
              <a:t>Local Consultants for Data Collection facilitates overcoming many barriers, i.e. Access, trust, language, cultural barrier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0" name="AutoShape 4" descr="The Ultimate Guide to Data Visualization| The Beautiful Blog">
            <a:extLst>
              <a:ext uri="{FF2B5EF4-FFF2-40B4-BE49-F238E27FC236}">
                <a16:creationId xmlns:a16="http://schemas.microsoft.com/office/drawing/2014/main" id="{45BECE3A-C179-6607-9B18-7AF709F53A6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8" name="Picture 6" descr="Ultimate Guide to Data Visualization ...">
            <a:extLst>
              <a:ext uri="{FF2B5EF4-FFF2-40B4-BE49-F238E27FC236}">
                <a16:creationId xmlns:a16="http://schemas.microsoft.com/office/drawing/2014/main" id="{C5E381D6-CDAE-FDE6-0908-56041A4D8C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1148" y="1543821"/>
            <a:ext cx="5263160" cy="4214722"/>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11">
            <a:extLst>
              <a:ext uri="{FF2B5EF4-FFF2-40B4-BE49-F238E27FC236}">
                <a16:creationId xmlns:a16="http://schemas.microsoft.com/office/drawing/2014/main" id="{781FEC01-239B-5BF1-BA78-B2DE40C202F9}"/>
              </a:ext>
            </a:extLst>
          </p:cNvPr>
          <p:cNvSpPr>
            <a:spLocks noGrp="1"/>
          </p:cNvSpPr>
          <p:nvPr>
            <p:ph type="ftr" sz="quarter" idx="10"/>
          </p:nvPr>
        </p:nvSpPr>
        <p:spPr>
          <a:xfrm>
            <a:off x="507561" y="6193972"/>
            <a:ext cx="10682953" cy="527504"/>
          </a:xfrm>
        </p:spPr>
        <p:txBody>
          <a:bodyPr/>
          <a:lstStyle/>
          <a:p>
            <a:r>
              <a:rPr lang="en-US" dirty="0"/>
              <a:t>MAPS e-Procurement Module 	 Dr. Rajesh Kumar Shakya 2024</a:t>
            </a:r>
          </a:p>
        </p:txBody>
      </p:sp>
    </p:spTree>
    <p:extLst>
      <p:ext uri="{BB962C8B-B14F-4D97-AF65-F5344CB8AC3E}">
        <p14:creationId xmlns:p14="http://schemas.microsoft.com/office/powerpoint/2010/main" val="2337050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474DA-6954-F976-32DC-5FCBE236F08D}"/>
              </a:ext>
            </a:extLst>
          </p:cNvPr>
          <p:cNvSpPr>
            <a:spLocks noGrp="1"/>
          </p:cNvSpPr>
          <p:nvPr>
            <p:ph type="title"/>
          </p:nvPr>
        </p:nvSpPr>
        <p:spPr>
          <a:xfrm>
            <a:off x="960082" y="126624"/>
            <a:ext cx="9544098" cy="961899"/>
          </a:xfrm>
        </p:spPr>
        <p:txBody>
          <a:bodyPr/>
          <a:lstStyle/>
          <a:p>
            <a:r>
              <a:rPr lang="en-US" sz="4000" b="1" dirty="0">
                <a:solidFill>
                  <a:schemeClr val="accent2"/>
                </a:solidFill>
              </a:rPr>
              <a:t>Key Lesson 4: Foster Stakeholder Collaboration</a:t>
            </a:r>
          </a:p>
        </p:txBody>
      </p:sp>
      <p:sp>
        <p:nvSpPr>
          <p:cNvPr id="3" name="Text Placeholder 2">
            <a:extLst>
              <a:ext uri="{FF2B5EF4-FFF2-40B4-BE49-F238E27FC236}">
                <a16:creationId xmlns:a16="http://schemas.microsoft.com/office/drawing/2014/main" id="{F082EE5C-1C1D-2311-9C04-2C5CBF22CEF9}"/>
              </a:ext>
            </a:extLst>
          </p:cNvPr>
          <p:cNvSpPr>
            <a:spLocks noGrp="1"/>
          </p:cNvSpPr>
          <p:nvPr>
            <p:ph type="body" sz="quarter" idx="13"/>
          </p:nvPr>
        </p:nvSpPr>
        <p:spPr/>
        <p:txBody>
          <a:bodyPr/>
          <a:lstStyle/>
          <a:p>
            <a:r>
              <a:rPr lang="en-US" dirty="0"/>
              <a:t>Lesson 1</a:t>
            </a:r>
          </a:p>
        </p:txBody>
      </p:sp>
      <p:sp>
        <p:nvSpPr>
          <p:cNvPr id="9" name="Text Placeholder 8">
            <a:extLst>
              <a:ext uri="{FF2B5EF4-FFF2-40B4-BE49-F238E27FC236}">
                <a16:creationId xmlns:a16="http://schemas.microsoft.com/office/drawing/2014/main" id="{F7586097-FD63-32B9-57E7-84156E98A4A9}"/>
              </a:ext>
            </a:extLst>
          </p:cNvPr>
          <p:cNvSpPr>
            <a:spLocks noGrp="1"/>
          </p:cNvSpPr>
          <p:nvPr>
            <p:ph type="body" sz="quarter" idx="20"/>
          </p:nvPr>
        </p:nvSpPr>
        <p:spPr/>
        <p:txBody>
          <a:bodyPr/>
          <a:lstStyle/>
          <a:p>
            <a:r>
              <a:rPr lang="en-US" dirty="0"/>
              <a:t>Lesson 2</a:t>
            </a:r>
          </a:p>
        </p:txBody>
      </p:sp>
      <p:sp>
        <p:nvSpPr>
          <p:cNvPr id="6" name="Text Placeholder 5">
            <a:extLst>
              <a:ext uri="{FF2B5EF4-FFF2-40B4-BE49-F238E27FC236}">
                <a16:creationId xmlns:a16="http://schemas.microsoft.com/office/drawing/2014/main" id="{78BA4B93-AE89-73F3-0678-75894B15B866}"/>
              </a:ext>
            </a:extLst>
          </p:cNvPr>
          <p:cNvSpPr>
            <a:spLocks noGrp="1"/>
          </p:cNvSpPr>
          <p:nvPr>
            <p:ph type="body" sz="quarter" idx="17"/>
          </p:nvPr>
        </p:nvSpPr>
        <p:spPr/>
        <p:txBody>
          <a:bodyPr/>
          <a:lstStyle/>
          <a:p>
            <a:r>
              <a:rPr lang="en-US" dirty="0"/>
              <a:t>Lesson 3</a:t>
            </a:r>
          </a:p>
        </p:txBody>
      </p:sp>
      <p:sp>
        <p:nvSpPr>
          <p:cNvPr id="8" name="Text Placeholder 7">
            <a:extLst>
              <a:ext uri="{FF2B5EF4-FFF2-40B4-BE49-F238E27FC236}">
                <a16:creationId xmlns:a16="http://schemas.microsoft.com/office/drawing/2014/main" id="{8CF357B9-5098-8AF2-2171-EB81F1C889E8}"/>
              </a:ext>
            </a:extLst>
          </p:cNvPr>
          <p:cNvSpPr>
            <a:spLocks noGrp="1"/>
          </p:cNvSpPr>
          <p:nvPr>
            <p:ph type="body" sz="quarter" idx="19"/>
          </p:nvPr>
        </p:nvSpPr>
        <p:spPr/>
        <p:txBody>
          <a:bodyPr/>
          <a:lstStyle/>
          <a:p>
            <a:r>
              <a:rPr lang="en-US" dirty="0"/>
              <a:t>Strategies to combat stage fright</a:t>
            </a:r>
          </a:p>
        </p:txBody>
      </p:sp>
      <p:sp>
        <p:nvSpPr>
          <p:cNvPr id="13" name="Slide Number Placeholder 12">
            <a:extLst>
              <a:ext uri="{FF2B5EF4-FFF2-40B4-BE49-F238E27FC236}">
                <a16:creationId xmlns:a16="http://schemas.microsoft.com/office/drawing/2014/main" id="{EE43B795-D171-E68A-510F-ADEBB07C2268}"/>
              </a:ext>
            </a:extLst>
          </p:cNvPr>
          <p:cNvSpPr>
            <a:spLocks noGrp="1"/>
          </p:cNvSpPr>
          <p:nvPr>
            <p:ph type="sldNum" sz="quarter" idx="11"/>
          </p:nvPr>
        </p:nvSpPr>
        <p:spPr/>
        <p:txBody>
          <a:bodyPr/>
          <a:lstStyle/>
          <a:p>
            <a:fld id="{B5CEABB6-07DC-46E8-9B57-56EC44A396E5}" type="slidenum">
              <a:rPr lang="en-US" smtClean="0"/>
              <a:pPr/>
              <a:t>9</a:t>
            </a:fld>
            <a:endParaRPr lang="en-US" dirty="0"/>
          </a:p>
        </p:txBody>
      </p:sp>
      <p:sp>
        <p:nvSpPr>
          <p:cNvPr id="10" name="AutoShape 4" descr="The Ultimate Guide to Data Visualization| The Beautiful Blog">
            <a:extLst>
              <a:ext uri="{FF2B5EF4-FFF2-40B4-BE49-F238E27FC236}">
                <a16:creationId xmlns:a16="http://schemas.microsoft.com/office/drawing/2014/main" id="{45BECE3A-C179-6607-9B18-7AF709F53A6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Rectangle 2">
            <a:extLst>
              <a:ext uri="{FF2B5EF4-FFF2-40B4-BE49-F238E27FC236}">
                <a16:creationId xmlns:a16="http://schemas.microsoft.com/office/drawing/2014/main" id="{F367F402-6B06-5538-0E0C-91DE27D07FBF}"/>
              </a:ext>
            </a:extLst>
          </p:cNvPr>
          <p:cNvSpPr>
            <a:spLocks noGrp="1" noChangeArrowheads="1"/>
          </p:cNvSpPr>
          <p:nvPr>
            <p:ph type="body" sz="quarter" idx="15"/>
          </p:nvPr>
        </p:nvSpPr>
        <p:spPr bwMode="auto">
          <a:xfrm>
            <a:off x="431800" y="1019992"/>
            <a:ext cx="5263160" cy="518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50000"/>
              </a:lnSpc>
              <a:spcBef>
                <a:spcPct val="0"/>
              </a:spcBef>
              <a:spcAft>
                <a:spcPct val="0"/>
              </a:spcAft>
              <a:buClrTx/>
              <a:buSzTx/>
              <a:buFontTx/>
              <a:buNone/>
              <a:tabLst/>
            </a:pPr>
            <a:endParaRPr kumimoji="0" lang="en-US" altLang="en-US" sz="2800" b="0" i="0" u="none" strike="noStrike" cap="none" normalizeH="0" baseline="0" dirty="0">
              <a:ln>
                <a:noFill/>
              </a:ln>
              <a:solidFill>
                <a:schemeClr val="tx1"/>
              </a:solidFill>
              <a:effectLst/>
              <a:latin typeface="Arial" panose="020B0604020202020204" pitchFamily="34" charset="0"/>
            </a:endParaRPr>
          </a:p>
          <a:p>
            <a:pPr marL="457200" marR="0" lvl="0" indent="-457200" algn="l" defTabSz="914400" rtl="0" eaLnBrk="0" fontAlgn="base" latinLnBrk="0" hangingPunct="0">
              <a:lnSpc>
                <a:spcPct val="150000"/>
              </a:lnSpc>
              <a:spcBef>
                <a:spcPct val="0"/>
              </a:spcBef>
              <a:spcAft>
                <a:spcPct val="0"/>
              </a:spcAft>
              <a:buClrTx/>
              <a:buSzTx/>
              <a:buFontTx/>
              <a:buChar char="•"/>
              <a:tabLst/>
            </a:pPr>
            <a:r>
              <a:rPr kumimoji="0" lang="en-US" altLang="en-US" sz="2800" b="0" i="0" u="none" strike="noStrike" cap="none" normalizeH="0" baseline="0" dirty="0">
                <a:ln>
                  <a:noFill/>
                </a:ln>
                <a:solidFill>
                  <a:schemeClr val="tx1"/>
                </a:solidFill>
                <a:effectLst/>
                <a:latin typeface="Arial" panose="020B0604020202020204" pitchFamily="34" charset="0"/>
              </a:rPr>
              <a:t>Stakeholder mapping and Building Strong Partnerships at the Concept note stage</a:t>
            </a:r>
          </a:p>
          <a:p>
            <a:pPr marL="457200" marR="0" lvl="0" indent="-457200" algn="l" defTabSz="914400" rtl="0" eaLnBrk="0" fontAlgn="base" latinLnBrk="0" hangingPunct="0">
              <a:lnSpc>
                <a:spcPct val="150000"/>
              </a:lnSpc>
              <a:spcBef>
                <a:spcPct val="0"/>
              </a:spcBef>
              <a:spcAft>
                <a:spcPct val="0"/>
              </a:spcAft>
              <a:buClrTx/>
              <a:buSzTx/>
              <a:buFontTx/>
              <a:buChar char="•"/>
              <a:tabLst/>
            </a:pPr>
            <a:endParaRPr kumimoji="0" lang="en-US" altLang="en-US" sz="2800" b="0" i="0" u="none" strike="noStrike" cap="none" normalizeH="0" baseline="0" dirty="0">
              <a:ln>
                <a:noFill/>
              </a:ln>
              <a:solidFill>
                <a:schemeClr val="tx1"/>
              </a:solidFill>
              <a:effectLst/>
              <a:latin typeface="Arial" panose="020B0604020202020204" pitchFamily="34" charset="0"/>
            </a:endParaRPr>
          </a:p>
          <a:p>
            <a:pPr marL="457200" marR="0" lvl="0" indent="-457200" algn="l" defTabSz="914400" rtl="0" eaLnBrk="0" fontAlgn="base" latinLnBrk="0" hangingPunct="0">
              <a:lnSpc>
                <a:spcPct val="150000"/>
              </a:lnSpc>
              <a:spcBef>
                <a:spcPct val="0"/>
              </a:spcBef>
              <a:spcAft>
                <a:spcPct val="0"/>
              </a:spcAft>
              <a:buClrTx/>
              <a:buSzTx/>
              <a:buFontTx/>
              <a:buChar char="•"/>
              <a:tabLst/>
            </a:pPr>
            <a:r>
              <a:rPr kumimoji="0" lang="en-US" altLang="en-US" sz="2800" b="0" i="0" u="none" strike="noStrike" cap="none" normalizeH="0" baseline="0" dirty="0">
                <a:ln>
                  <a:noFill/>
                </a:ln>
                <a:solidFill>
                  <a:schemeClr val="tx1"/>
                </a:solidFill>
                <a:effectLst/>
                <a:latin typeface="Arial" panose="020B0604020202020204" pitchFamily="34" charset="0"/>
              </a:rPr>
              <a:t>Involving Key Stakeholders in each of the Assessment Process </a:t>
            </a:r>
          </a:p>
        </p:txBody>
      </p:sp>
      <p:pic>
        <p:nvPicPr>
          <p:cNvPr id="4100" name="Picture 4" descr="Meeting at table. People discussing ideas and problems in office. Teamwork,  brainstorming and business conference vector concept Stock Vector Image &amp;  Art - Alamy">
            <a:extLst>
              <a:ext uri="{FF2B5EF4-FFF2-40B4-BE49-F238E27FC236}">
                <a16:creationId xmlns:a16="http://schemas.microsoft.com/office/drawing/2014/main" id="{3E28D62F-962D-21EC-D9E3-FB615BA727A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829" b="12688"/>
          <a:stretch/>
        </p:blipFill>
        <p:spPr bwMode="auto">
          <a:xfrm>
            <a:off x="6357960" y="2203050"/>
            <a:ext cx="5521651" cy="332084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11">
            <a:extLst>
              <a:ext uri="{FF2B5EF4-FFF2-40B4-BE49-F238E27FC236}">
                <a16:creationId xmlns:a16="http://schemas.microsoft.com/office/drawing/2014/main" id="{08BCDE6E-7368-0A0C-12E6-B15F1E659B3A}"/>
              </a:ext>
            </a:extLst>
          </p:cNvPr>
          <p:cNvSpPr>
            <a:spLocks noGrp="1"/>
          </p:cNvSpPr>
          <p:nvPr>
            <p:ph type="ftr" sz="quarter" idx="10"/>
          </p:nvPr>
        </p:nvSpPr>
        <p:spPr>
          <a:xfrm>
            <a:off x="507561" y="6193972"/>
            <a:ext cx="10682953" cy="527504"/>
          </a:xfrm>
        </p:spPr>
        <p:txBody>
          <a:bodyPr/>
          <a:lstStyle/>
          <a:p>
            <a:r>
              <a:rPr lang="en-US" dirty="0"/>
              <a:t>MAPS e-Procurement Module 	 Dr. Rajesh Kumar Shakya 2024</a:t>
            </a:r>
          </a:p>
        </p:txBody>
      </p:sp>
    </p:spTree>
    <p:extLst>
      <p:ext uri="{BB962C8B-B14F-4D97-AF65-F5344CB8AC3E}">
        <p14:creationId xmlns:p14="http://schemas.microsoft.com/office/powerpoint/2010/main" val="22639925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4" ma:contentTypeDescription="Create a new document." ma:contentTypeScope="" ma:versionID="2d714a3296df14eba7a100bb665443ca">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49549bf45bfbbfb6cffed527380e77e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03775E1D-CEA1-47AF-BBAA-C0FEE5CAA5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37CE065-66B7-4F0E-946A-AB3C0E53962A}">
  <ds:schemaRefs>
    <ds:schemaRef ds:uri="http://schemas.microsoft.com/sharepoint/v3/contenttype/forms"/>
  </ds:schemaRefs>
</ds:datastoreItem>
</file>

<file path=customXml/itemProps3.xml><?xml version="1.0" encoding="utf-8"?>
<ds:datastoreItem xmlns:ds="http://schemas.openxmlformats.org/officeDocument/2006/customXml" ds:itemID="{AF229B82-2C15-48C7-81C4-60933CA1C9E6}">
  <ds:schemaRefs>
    <ds:schemaRef ds:uri="http://purl.org/dc/dcmitype/"/>
    <ds:schemaRef ds:uri="230e9df3-be65-4c73-a93b-d1236ebd677e"/>
    <ds:schemaRef ds:uri="http://schemas.microsoft.com/office/2006/documentManagement/types"/>
    <ds:schemaRef ds:uri="71af3243-3dd4-4a8d-8c0d-dd76da1f02a5"/>
    <ds:schemaRef ds:uri="http://schemas.microsoft.com/office/infopath/2007/PartnerControls"/>
    <ds:schemaRef ds:uri="http://www.w3.org/XML/1998/namespace"/>
    <ds:schemaRef ds:uri="http://schemas.openxmlformats.org/package/2006/metadata/core-properties"/>
    <ds:schemaRef ds:uri="http://purl.org/dc/terms/"/>
    <ds:schemaRef ds:uri="http://purl.org/dc/elements/1.1/"/>
    <ds:schemaRef ds:uri="16c05727-aa75-4e4a-9b5f-8a80a1165891"/>
    <ds:schemaRef ds:uri="http://schemas.microsoft.com/sharepoint/v3"/>
    <ds:schemaRef ds:uri="http://schemas.microsoft.com/office/2006/metadata/propertie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
  <TotalTime>20600</TotalTime>
  <Words>1549</Words>
  <Application>Microsoft Office PowerPoint</Application>
  <PresentationFormat>Widescreen</PresentationFormat>
  <Paragraphs>152</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Aptos</vt:lpstr>
      <vt:lpstr>Arial</vt:lpstr>
      <vt:lpstr>Arial Black</vt:lpstr>
      <vt:lpstr>Calibri</vt:lpstr>
      <vt:lpstr>Calibri Light</vt:lpstr>
      <vt:lpstr>Helvetica Neue</vt:lpstr>
      <vt:lpstr>Microsoft Sans Serif</vt:lpstr>
      <vt:lpstr>Office Theme</vt:lpstr>
      <vt:lpstr>Lessons Learned from Pilot Assessments using  the MAPS e-Procurement  (E-PROC) module</vt:lpstr>
      <vt:lpstr>Why MAPS e-Procurement Assessment?</vt:lpstr>
      <vt:lpstr>Pilot Countries for MAPS e-Procurement Assessment</vt:lpstr>
      <vt:lpstr>MAPS e-Procurement Supplementary Module</vt:lpstr>
      <vt:lpstr>Key Lesson 1: Country Context Matters</vt:lpstr>
      <vt:lpstr>Key Lesson 2: What type of Assessment to carry out and When? MAPS Core Assessment Vs. MAPS e-Procurement Module based Assessment</vt:lpstr>
      <vt:lpstr>MAPS Core Assessment Vs. MAPS e-Procurement Module</vt:lpstr>
      <vt:lpstr>Key Lesson 3: Data Collection, Data Quality and Analysis</vt:lpstr>
      <vt:lpstr>Key Lesson 4: Foster Stakeholder Collaboration</vt:lpstr>
      <vt:lpstr>Key Lesson 5: Capacity Building</vt:lpstr>
      <vt:lpstr>A few Key Observations</vt:lpstr>
      <vt:lpstr>Thank you</vt:lpstr>
    </vt:vector>
  </TitlesOfParts>
  <Company>WBG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presentation</dc:title>
  <dc:creator>Rajesh Kumar Shakya</dc:creator>
  <cp:lastModifiedBy>Rajesh Kumar Shakya</cp:lastModifiedBy>
  <cp:revision>91</cp:revision>
  <cp:lastPrinted>2024-09-23T11:01:25Z</cp:lastPrinted>
  <dcterms:created xsi:type="dcterms:W3CDTF">2024-01-11T15:03:40Z</dcterms:created>
  <dcterms:modified xsi:type="dcterms:W3CDTF">2024-11-12T21:11:56Z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